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Proxima Nova"/>
      <p:regular r:id="rId59"/>
      <p:bold r:id="rId60"/>
      <p:italic r:id="rId61"/>
      <p:boldItalic r:id="rId62"/>
    </p:embeddedFont>
    <p:embeddedFont>
      <p:font typeface="Roboto"/>
      <p:regular r:id="rId63"/>
      <p:bold r:id="rId64"/>
      <p:italic r:id="rId65"/>
      <p:boldItalic r:id="rId66"/>
    </p:embeddedFont>
    <p:embeddedFont>
      <p:font typeface="Lato"/>
      <p:regular r:id="rId67"/>
      <p:bold r:id="rId68"/>
      <p:italic r:id="rId69"/>
      <p:boldItalic r:id="rId70"/>
    </p:embeddedFont>
    <p:embeddedFont>
      <p:font typeface="Proxima Nova Semibold"/>
      <p:regular r:id="rId71"/>
      <p:bold r:id="rId72"/>
      <p:boldItalic r:id="rId73"/>
    </p:embeddedFont>
    <p:embeddedFont>
      <p:font typeface="Encode Sans ExtraBold"/>
      <p:bold r:id="rId74"/>
    </p:embeddedFont>
    <p:embeddedFont>
      <p:font typeface="Chivo"/>
      <p:regular r:id="rId75"/>
      <p:bold r:id="rId76"/>
      <p:italic r:id="rId77"/>
      <p:boldItalic r:id="rId78"/>
    </p:embeddedFont>
    <p:embeddedFont>
      <p:font typeface="Chivo Black"/>
      <p:bold r:id="rId79"/>
      <p:boldItalic r:id="rId80"/>
    </p:embeddedFont>
    <p:embeddedFont>
      <p:font typeface="Encode Sans Black"/>
      <p:bold r:id="rId81"/>
    </p:embeddedFont>
    <p:embeddedFont>
      <p:font typeface="Poppins ExtraBold"/>
      <p:bold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7DE541-C4CE-4972-A4AD-FA1E6643DA73}">
  <a:tblStyle styleId="{717DE541-C4CE-4972-A4AD-FA1E6643DA7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3" Type="http://schemas.openxmlformats.org/officeDocument/2006/relationships/font" Target="fonts/PoppinsExtraBold-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ChivoBlack-boldItalic.fntdata"/><Relationship Id="rId82" Type="http://schemas.openxmlformats.org/officeDocument/2006/relationships/font" Target="fonts/PoppinsExtraBold-bold.fntdata"/><Relationship Id="rId81" Type="http://schemas.openxmlformats.org/officeDocument/2006/relationships/font" Target="fonts/EncodeSans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4.xml"/><Relationship Id="rId75" Type="http://schemas.openxmlformats.org/officeDocument/2006/relationships/font" Target="fonts/Chivo-regular.fntdata"/><Relationship Id="rId30" Type="http://schemas.openxmlformats.org/officeDocument/2006/relationships/slide" Target="slides/slide23.xml"/><Relationship Id="rId74" Type="http://schemas.openxmlformats.org/officeDocument/2006/relationships/font" Target="fonts/EncodeSansExtraBold-bold.fntdata"/><Relationship Id="rId33" Type="http://schemas.openxmlformats.org/officeDocument/2006/relationships/slide" Target="slides/slide26.xml"/><Relationship Id="rId77" Type="http://schemas.openxmlformats.org/officeDocument/2006/relationships/font" Target="fonts/Chivo-italic.fntdata"/><Relationship Id="rId32" Type="http://schemas.openxmlformats.org/officeDocument/2006/relationships/slide" Target="slides/slide25.xml"/><Relationship Id="rId76" Type="http://schemas.openxmlformats.org/officeDocument/2006/relationships/font" Target="fonts/Chivo-bold.fntdata"/><Relationship Id="rId35" Type="http://schemas.openxmlformats.org/officeDocument/2006/relationships/slide" Target="slides/slide28.xml"/><Relationship Id="rId79" Type="http://schemas.openxmlformats.org/officeDocument/2006/relationships/font" Target="fonts/ChivoBlack-bold.fntdata"/><Relationship Id="rId34" Type="http://schemas.openxmlformats.org/officeDocument/2006/relationships/slide" Target="slides/slide27.xml"/><Relationship Id="rId78" Type="http://schemas.openxmlformats.org/officeDocument/2006/relationships/font" Target="fonts/Chivo-boldItalic.fntdata"/><Relationship Id="rId71" Type="http://schemas.openxmlformats.org/officeDocument/2006/relationships/font" Target="fonts/ProximaNovaSemibold-regular.fntdata"/><Relationship Id="rId70" Type="http://schemas.openxmlformats.org/officeDocument/2006/relationships/font" Target="fonts/Lat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3.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5.xml"/><Relationship Id="rId66" Type="http://schemas.openxmlformats.org/officeDocument/2006/relationships/font" Target="fonts/Roboto-boldItalic.fntdata"/><Relationship Id="rId21" Type="http://schemas.openxmlformats.org/officeDocument/2006/relationships/slide" Target="slides/slide14.xml"/><Relationship Id="rId65" Type="http://schemas.openxmlformats.org/officeDocument/2006/relationships/font" Target="fonts/Roboto-italic.fntdata"/><Relationship Id="rId24" Type="http://schemas.openxmlformats.org/officeDocument/2006/relationships/slide" Target="slides/slide17.xml"/><Relationship Id="rId68" Type="http://schemas.openxmlformats.org/officeDocument/2006/relationships/font" Target="fonts/Lato-bold.fntdata"/><Relationship Id="rId23" Type="http://schemas.openxmlformats.org/officeDocument/2006/relationships/slide" Target="slides/slide16.xml"/><Relationship Id="rId67" Type="http://schemas.openxmlformats.org/officeDocument/2006/relationships/font" Target="fonts/Lato-regular.fntdata"/><Relationship Id="rId60" Type="http://schemas.openxmlformats.org/officeDocument/2006/relationships/font" Target="fonts/ProximaNova-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2" name="Shape 3152"/>
        <p:cNvGrpSpPr/>
        <p:nvPr/>
      </p:nvGrpSpPr>
      <p:grpSpPr>
        <a:xfrm>
          <a:off x="0" y="0"/>
          <a:ext cx="0" cy="0"/>
          <a:chOff x="0" y="0"/>
          <a:chExt cx="0" cy="0"/>
        </a:xfrm>
      </p:grpSpPr>
      <p:sp>
        <p:nvSpPr>
          <p:cNvPr id="3153" name="Google Shape;3153;g12695a91879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4" name="Google Shape;3154;g12695a91879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9" name="Shape 3489"/>
        <p:cNvGrpSpPr/>
        <p:nvPr/>
      </p:nvGrpSpPr>
      <p:grpSpPr>
        <a:xfrm>
          <a:off x="0" y="0"/>
          <a:ext cx="0" cy="0"/>
          <a:chOff x="0" y="0"/>
          <a:chExt cx="0" cy="0"/>
        </a:xfrm>
      </p:grpSpPr>
      <p:sp>
        <p:nvSpPr>
          <p:cNvPr id="3490" name="Google Shape;34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1" name="Google Shape;34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B0D"/>
              </a:buClr>
              <a:buSzPts val="1100"/>
              <a:buFont typeface="Arial"/>
              <a:buNone/>
            </a:pPr>
            <a:r>
              <a:rPr lang="en" sz="1200">
                <a:solidFill>
                  <a:schemeClr val="dk1"/>
                </a:solidFill>
                <a:latin typeface="Chivo"/>
                <a:ea typeface="Chivo"/>
                <a:cs typeface="Chivo"/>
                <a:sym typeface="Chivo"/>
              </a:rPr>
              <a:t>Objective - Improve lives in farming communities around the world, as well as supporting the communities in which Monsanto employees live and work.</a:t>
            </a:r>
            <a:endParaRPr sz="1200">
              <a:solidFill>
                <a:schemeClr val="dk1"/>
              </a:solidFill>
              <a:latin typeface="Chivo"/>
              <a:ea typeface="Chivo"/>
              <a:cs typeface="Chivo"/>
              <a:sym typeface="Chivo"/>
            </a:endParaRPr>
          </a:p>
          <a:p>
            <a:pPr indent="0" lvl="0" marL="0" rtl="0" algn="l">
              <a:spcBef>
                <a:spcPts val="0"/>
              </a:spcBef>
              <a:spcAft>
                <a:spcPts val="0"/>
              </a:spcAft>
              <a:buClr>
                <a:srgbClr val="222B0D"/>
              </a:buClr>
              <a:buSzPts val="1100"/>
              <a:buFont typeface="Arial"/>
              <a:buNone/>
            </a:pPr>
            <a:r>
              <a:t/>
            </a:r>
            <a:endParaRPr sz="1200">
              <a:solidFill>
                <a:schemeClr val="dk1"/>
              </a:solidFill>
              <a:latin typeface="Chivo"/>
              <a:ea typeface="Chivo"/>
              <a:cs typeface="Chivo"/>
              <a:sym typeface="Chivo"/>
            </a:endParaRPr>
          </a:p>
          <a:p>
            <a:pPr indent="0" lvl="0" marL="0" rtl="0" algn="l">
              <a:spcBef>
                <a:spcPts val="0"/>
              </a:spcBef>
              <a:spcAft>
                <a:spcPts val="0"/>
              </a:spcAft>
              <a:buClr>
                <a:srgbClr val="222B0D"/>
              </a:buClr>
              <a:buSzPts val="1100"/>
              <a:buFont typeface="Arial"/>
              <a:buNone/>
            </a:pPr>
            <a:r>
              <a:rPr b="1" lang="en" sz="1200">
                <a:solidFill>
                  <a:schemeClr val="dk1"/>
                </a:solidFill>
                <a:latin typeface="Chivo"/>
                <a:ea typeface="Chivo"/>
                <a:cs typeface="Chivo"/>
                <a:sym typeface="Chivo"/>
              </a:rPr>
              <a:t>Providing basic education support</a:t>
            </a:r>
            <a:r>
              <a:rPr lang="en" sz="1200">
                <a:solidFill>
                  <a:schemeClr val="dk1"/>
                </a:solidFill>
                <a:latin typeface="Chivo"/>
                <a:ea typeface="Chivo"/>
                <a:cs typeface="Chivo"/>
                <a:sym typeface="Chivo"/>
              </a:rPr>
              <a:t> designed to improve education in farming communities around the world, including supporting schools, libraries, science centers, farmer training programs and academic programs that enrich or supplement school programs.</a:t>
            </a:r>
            <a:endParaRPr sz="1200">
              <a:solidFill>
                <a:schemeClr val="dk1"/>
              </a:solidFill>
              <a:latin typeface="Chivo"/>
              <a:ea typeface="Chivo"/>
              <a:cs typeface="Chivo"/>
              <a:sym typeface="Chivo"/>
            </a:endParaRPr>
          </a:p>
          <a:p>
            <a:pPr indent="0" lvl="0" marL="0" rtl="0" algn="l">
              <a:spcBef>
                <a:spcPts val="0"/>
              </a:spcBef>
              <a:spcAft>
                <a:spcPts val="0"/>
              </a:spcAft>
              <a:buClr>
                <a:srgbClr val="222B0D"/>
              </a:buClr>
              <a:buSzPts val="1100"/>
              <a:buFont typeface="Arial"/>
              <a:buNone/>
            </a:pPr>
            <a:r>
              <a:t/>
            </a:r>
            <a:endParaRPr sz="1200">
              <a:solidFill>
                <a:schemeClr val="dk1"/>
              </a:solidFill>
              <a:latin typeface="Chivo"/>
              <a:ea typeface="Chivo"/>
              <a:cs typeface="Chivo"/>
              <a:sym typeface="Chivo"/>
            </a:endParaRPr>
          </a:p>
          <a:p>
            <a:pPr indent="0" lvl="0" marL="0" rtl="0" algn="l">
              <a:spcBef>
                <a:spcPts val="0"/>
              </a:spcBef>
              <a:spcAft>
                <a:spcPts val="0"/>
              </a:spcAft>
              <a:buClr>
                <a:srgbClr val="222B0D"/>
              </a:buClr>
              <a:buSzPts val="1100"/>
              <a:buFont typeface="Arial"/>
              <a:buNone/>
            </a:pPr>
            <a:r>
              <a:rPr b="1" lang="en" sz="1200">
                <a:solidFill>
                  <a:schemeClr val="dk1"/>
                </a:solidFill>
                <a:latin typeface="Chivo"/>
                <a:ea typeface="Chivo"/>
                <a:cs typeface="Chivo"/>
                <a:sym typeface="Chivo"/>
              </a:rPr>
              <a:t>Meeting critical needs in communities</a:t>
            </a:r>
            <a:r>
              <a:rPr lang="en" sz="1200">
                <a:solidFill>
                  <a:schemeClr val="dk1"/>
                </a:solidFill>
                <a:latin typeface="Chivo"/>
                <a:ea typeface="Chivo"/>
                <a:cs typeface="Chivo"/>
                <a:sym typeface="Chivo"/>
              </a:rPr>
              <a:t> by supporting non-profit organizations that help with things such as food security, sanitation, access to clean water, public safety and various other local needs.</a:t>
            </a:r>
            <a:endParaRPr sz="1200">
              <a:solidFill>
                <a:schemeClr val="dk1"/>
              </a:solidFill>
              <a:latin typeface="Chivo"/>
              <a:ea typeface="Chivo"/>
              <a:cs typeface="Chivo"/>
              <a:sym typeface="Chivo"/>
            </a:endParaRPr>
          </a:p>
          <a:p>
            <a:pPr indent="0" lvl="0" marL="0" rtl="0" algn="l">
              <a:spcBef>
                <a:spcPts val="0"/>
              </a:spcBef>
              <a:spcAft>
                <a:spcPts val="0"/>
              </a:spcAft>
              <a:buClr>
                <a:srgbClr val="222B0D"/>
              </a:buClr>
              <a:buSzPts val="1100"/>
              <a:buFont typeface="Arial"/>
              <a:buNone/>
            </a:pPr>
            <a:r>
              <a:t/>
            </a:r>
            <a:endParaRPr sz="1200">
              <a:solidFill>
                <a:schemeClr val="dk1"/>
              </a:solidFill>
              <a:latin typeface="Chivo"/>
              <a:ea typeface="Chivo"/>
              <a:cs typeface="Chivo"/>
              <a:sym typeface="Chivo"/>
            </a:endParaRPr>
          </a:p>
          <a:p>
            <a:pPr indent="0" lvl="0" marL="0" rtl="0" algn="l">
              <a:spcBef>
                <a:spcPts val="0"/>
              </a:spcBef>
              <a:spcAft>
                <a:spcPts val="0"/>
              </a:spcAft>
              <a:buClr>
                <a:srgbClr val="222B0D"/>
              </a:buClr>
              <a:buSzPts val="1100"/>
              <a:buFont typeface="Arial"/>
              <a:buNone/>
            </a:pPr>
            <a:r>
              <a:rPr lang="en" sz="1200">
                <a:solidFill>
                  <a:schemeClr val="dk1"/>
                </a:solidFill>
                <a:latin typeface="Chivo"/>
                <a:ea typeface="Chivo"/>
                <a:cs typeface="Chivo"/>
                <a:sym typeface="Chivo"/>
              </a:rPr>
              <a:t>Grow Rural Education is who approves the grant, the Monsanto Fund is who funds the grant.</a:t>
            </a:r>
            <a:endParaRPr sz="1200">
              <a:solidFill>
                <a:schemeClr val="dk1"/>
              </a:solidFill>
              <a:latin typeface="Chivo"/>
              <a:ea typeface="Chivo"/>
              <a:cs typeface="Chivo"/>
              <a:sym typeface="Chivo"/>
            </a:endParaRPr>
          </a:p>
          <a:p>
            <a:pPr indent="0" lvl="0" marL="0" rtl="0" algn="l">
              <a:spcBef>
                <a:spcPts val="0"/>
              </a:spcBef>
              <a:spcAft>
                <a:spcPts val="0"/>
              </a:spcAft>
              <a:buClr>
                <a:srgbClr val="222B0D"/>
              </a:buClr>
              <a:buSzPts val="1100"/>
              <a:buFont typeface="Arial"/>
              <a:buNone/>
            </a:pPr>
            <a:r>
              <a:t/>
            </a:r>
            <a:endParaRPr sz="1200">
              <a:solidFill>
                <a:schemeClr val="dk1"/>
              </a:solidFill>
              <a:latin typeface="Chivo"/>
              <a:ea typeface="Chivo"/>
              <a:cs typeface="Chivo"/>
              <a:sym typeface="Chivo"/>
            </a:endParaRPr>
          </a:p>
          <a:p>
            <a:pPr indent="0" lvl="0" marL="0" rtl="0" algn="l">
              <a:spcBef>
                <a:spcPts val="0"/>
              </a:spcBef>
              <a:spcAft>
                <a:spcPts val="0"/>
              </a:spcAft>
              <a:buClr>
                <a:srgbClr val="222B0D"/>
              </a:buClr>
              <a:buSzPts val="1100"/>
              <a:buFont typeface="Arial"/>
              <a:buNone/>
            </a:pPr>
            <a:r>
              <a:rPr lang="en" sz="1200">
                <a:solidFill>
                  <a:schemeClr val="dk1"/>
                </a:solidFill>
                <a:latin typeface="Chivo"/>
                <a:ea typeface="Chivo"/>
                <a:cs typeface="Chivo"/>
                <a:sym typeface="Chivo"/>
              </a:rPr>
              <a:t>From 2011 to 2017, more than $14 million was awarded to over 900 school districts  to enhance their STEM education. In 2018, $2.3 million was awarded.</a:t>
            </a:r>
            <a:endParaRPr sz="1200">
              <a:solidFill>
                <a:schemeClr val="dk1"/>
              </a:solidFill>
              <a:latin typeface="Chivo"/>
              <a:ea typeface="Chivo"/>
              <a:cs typeface="Chivo"/>
              <a:sym typeface="Chivo"/>
            </a:endParaRPr>
          </a:p>
          <a:p>
            <a:pPr indent="0" lvl="0" marL="0" rtl="0" algn="l">
              <a:spcBef>
                <a:spcPts val="0"/>
              </a:spcBef>
              <a:spcAft>
                <a:spcPts val="0"/>
              </a:spcAft>
              <a:buClr>
                <a:srgbClr val="222B0D"/>
              </a:buClr>
              <a:buSzPts val="1100"/>
              <a:buFont typeface="Arial"/>
              <a:buNone/>
            </a:pPr>
            <a:r>
              <a:t/>
            </a:r>
            <a:endParaRPr sz="1200">
              <a:solidFill>
                <a:schemeClr val="dk1"/>
              </a:solidFill>
              <a:latin typeface="Chivo"/>
              <a:ea typeface="Chivo"/>
              <a:cs typeface="Chivo"/>
              <a:sym typeface="Chivo"/>
            </a:endParaRPr>
          </a:p>
          <a:p>
            <a:pPr indent="0" lvl="0" marL="0" rtl="0" algn="l">
              <a:spcBef>
                <a:spcPts val="0"/>
              </a:spcBef>
              <a:spcAft>
                <a:spcPts val="0"/>
              </a:spcAft>
              <a:buClr>
                <a:srgbClr val="222B0D"/>
              </a:buClr>
              <a:buSzPts val="1100"/>
              <a:buFont typeface="Arial"/>
              <a:buNone/>
            </a:pPr>
            <a:r>
              <a:rPr lang="en" sz="1200">
                <a:solidFill>
                  <a:schemeClr val="dk1"/>
                </a:solidFill>
                <a:latin typeface="Chivo"/>
                <a:ea typeface="Chivo"/>
                <a:cs typeface="Chivo"/>
                <a:sym typeface="Chivo"/>
              </a:rPr>
              <a:t>Types of projects funded by Grow Rural Education:</a:t>
            </a:r>
            <a:endParaRPr sz="1200">
              <a:solidFill>
                <a:schemeClr val="dk1"/>
              </a:solidFill>
              <a:latin typeface="Chivo"/>
              <a:ea typeface="Chivo"/>
              <a:cs typeface="Chivo"/>
              <a:sym typeface="Chivo"/>
            </a:endParaRPr>
          </a:p>
          <a:p>
            <a:pPr indent="-304800" lvl="0" marL="457200" rtl="0" algn="l">
              <a:spcBef>
                <a:spcPts val="0"/>
              </a:spcBef>
              <a:spcAft>
                <a:spcPts val="0"/>
              </a:spcAft>
              <a:buClr>
                <a:schemeClr val="dk1"/>
              </a:buClr>
              <a:buSzPts val="1200"/>
              <a:buFont typeface="Chivo"/>
              <a:buChar char="●"/>
            </a:pPr>
            <a:r>
              <a:rPr lang="en" sz="1200">
                <a:solidFill>
                  <a:schemeClr val="dk1"/>
                </a:solidFill>
                <a:latin typeface="Chivo"/>
                <a:ea typeface="Chivo"/>
                <a:cs typeface="Chivo"/>
                <a:sym typeface="Chivo"/>
              </a:rPr>
              <a:t>New or upgraded technology for hands-on learning</a:t>
            </a:r>
            <a:endParaRPr sz="1200">
              <a:solidFill>
                <a:schemeClr val="dk1"/>
              </a:solidFill>
              <a:latin typeface="Chivo"/>
              <a:ea typeface="Chivo"/>
              <a:cs typeface="Chivo"/>
              <a:sym typeface="Chivo"/>
            </a:endParaRPr>
          </a:p>
          <a:p>
            <a:pPr indent="-304800" lvl="0" marL="457200" rtl="0" algn="l">
              <a:spcBef>
                <a:spcPts val="0"/>
              </a:spcBef>
              <a:spcAft>
                <a:spcPts val="0"/>
              </a:spcAft>
              <a:buClr>
                <a:schemeClr val="dk1"/>
              </a:buClr>
              <a:buSzPts val="1200"/>
              <a:buFont typeface="Chivo"/>
              <a:buChar char="●"/>
            </a:pPr>
            <a:r>
              <a:rPr lang="en" sz="1200">
                <a:solidFill>
                  <a:schemeClr val="dk1"/>
                </a:solidFill>
                <a:latin typeface="Chivo"/>
                <a:ea typeface="Chivo"/>
                <a:cs typeface="Chivo"/>
                <a:sym typeface="Chivo"/>
              </a:rPr>
              <a:t>Greenhouses and outdoor learning environments</a:t>
            </a:r>
            <a:endParaRPr sz="1200">
              <a:solidFill>
                <a:schemeClr val="dk1"/>
              </a:solidFill>
              <a:latin typeface="Chivo"/>
              <a:ea typeface="Chivo"/>
              <a:cs typeface="Chivo"/>
              <a:sym typeface="Chivo"/>
            </a:endParaRPr>
          </a:p>
          <a:p>
            <a:pPr indent="-304800" lvl="0" marL="457200" rtl="0" algn="l">
              <a:spcBef>
                <a:spcPts val="0"/>
              </a:spcBef>
              <a:spcAft>
                <a:spcPts val="0"/>
              </a:spcAft>
              <a:buClr>
                <a:schemeClr val="dk1"/>
              </a:buClr>
              <a:buSzPts val="1200"/>
              <a:buFont typeface="Chivo"/>
              <a:buChar char="●"/>
            </a:pPr>
            <a:r>
              <a:rPr lang="en" sz="1200">
                <a:solidFill>
                  <a:schemeClr val="dk1"/>
                </a:solidFill>
                <a:latin typeface="Chivo"/>
                <a:ea typeface="Chivo"/>
                <a:cs typeface="Chivo"/>
                <a:sym typeface="Chivo"/>
              </a:rPr>
              <a:t>Teacher and curriculum development</a:t>
            </a:r>
            <a:endParaRPr sz="1200">
              <a:solidFill>
                <a:schemeClr val="dk1"/>
              </a:solidFill>
              <a:latin typeface="Chivo"/>
              <a:ea typeface="Chivo"/>
              <a:cs typeface="Chivo"/>
              <a:sym typeface="Chivo"/>
            </a:endParaRPr>
          </a:p>
          <a:p>
            <a:pPr indent="-304800" lvl="0" marL="457200" rtl="0" algn="l">
              <a:spcBef>
                <a:spcPts val="0"/>
              </a:spcBef>
              <a:spcAft>
                <a:spcPts val="0"/>
              </a:spcAft>
              <a:buClr>
                <a:schemeClr val="dk1"/>
              </a:buClr>
              <a:buSzPts val="1200"/>
              <a:buFont typeface="Chivo"/>
              <a:buChar char="●"/>
            </a:pPr>
            <a:r>
              <a:rPr lang="en" sz="1200">
                <a:solidFill>
                  <a:schemeClr val="dk1"/>
                </a:solidFill>
                <a:latin typeface="Chivo"/>
                <a:ea typeface="Chivo"/>
                <a:cs typeface="Chivo"/>
                <a:sym typeface="Chivo"/>
              </a:rPr>
              <a:t>STEM related projects</a:t>
            </a:r>
            <a:endParaRPr sz="1200">
              <a:solidFill>
                <a:schemeClr val="dk1"/>
              </a:solidFill>
              <a:latin typeface="Chivo"/>
              <a:ea typeface="Chivo"/>
              <a:cs typeface="Chivo"/>
              <a:sym typeface="Chiv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hivo"/>
              <a:ea typeface="Chivo"/>
              <a:cs typeface="Chivo"/>
              <a:sym typeface="Chivo"/>
            </a:endParaRPr>
          </a:p>
          <a:p>
            <a:pPr indent="0" lvl="0" marL="0" rtl="0" algn="l">
              <a:spcBef>
                <a:spcPts val="0"/>
              </a:spcBef>
              <a:spcAft>
                <a:spcPts val="0"/>
              </a:spcAft>
              <a:buClr>
                <a:schemeClr val="dk1"/>
              </a:buClr>
              <a:buSzPts val="1100"/>
              <a:buFont typeface="Arial"/>
              <a:buNone/>
            </a:pPr>
            <a:r>
              <a:rPr lang="en" sz="1200">
                <a:solidFill>
                  <a:schemeClr val="dk1"/>
                </a:solidFill>
                <a:latin typeface="Chivo"/>
                <a:ea typeface="Chivo"/>
                <a:cs typeface="Chivo"/>
                <a:sym typeface="Chivo"/>
              </a:rPr>
              <a:t>Applications to the Monsanto Fund for international regions is by invitation only.</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Minimize negativities towards the brand and maximize interest in monsanto through</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America’s Farmers Grow Rural Education.</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Bayer fund grants are 5k- grants are applied for by school, school can use the funds to develop interest in STEM from a CSR perspective in order to one 1 justify our own future business with the country, and 2 more importantly</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Through the Monsanto Fund, we will foster a generation of pro GMO farmers which will foster the acceptance of GMOs worldwide</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2" name="Shape 3502"/>
        <p:cNvGrpSpPr/>
        <p:nvPr/>
      </p:nvGrpSpPr>
      <p:grpSpPr>
        <a:xfrm>
          <a:off x="0" y="0"/>
          <a:ext cx="0" cy="0"/>
          <a:chOff x="0" y="0"/>
          <a:chExt cx="0" cy="0"/>
        </a:xfrm>
      </p:grpSpPr>
      <p:sp>
        <p:nvSpPr>
          <p:cNvPr id="3503" name="Google Shape;3503;g12695a91879_6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4" name="Google Shape;3504;g12695a91879_6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1" name="Shape 3531"/>
        <p:cNvGrpSpPr/>
        <p:nvPr/>
      </p:nvGrpSpPr>
      <p:grpSpPr>
        <a:xfrm>
          <a:off x="0" y="0"/>
          <a:ext cx="0" cy="0"/>
          <a:chOff x="0" y="0"/>
          <a:chExt cx="0" cy="0"/>
        </a:xfrm>
      </p:grpSpPr>
      <p:sp>
        <p:nvSpPr>
          <p:cNvPr id="3532" name="Google Shape;353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3" name="Google Shape;35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Already have BT Cotton product established in India (85% adoption rate by 2009). Can use the success of this product to promote the establishment of new products into the India market.</a:t>
            </a:r>
            <a:endParaRPr/>
          </a:p>
          <a:p>
            <a:pPr indent="0" lvl="0" marL="0" rtl="0" algn="l">
              <a:lnSpc>
                <a:spcPct val="100000"/>
              </a:lnSpc>
              <a:spcBef>
                <a:spcPts val="0"/>
              </a:spcBef>
              <a:spcAft>
                <a:spcPts val="0"/>
              </a:spcAft>
              <a:buSzPts val="1100"/>
              <a:buNone/>
            </a:pPr>
            <a:r>
              <a:rPr lang="en"/>
              <a:t>What specific product do we want to establish in India?</a:t>
            </a:r>
            <a:endParaRPr/>
          </a:p>
          <a:p>
            <a:pPr indent="0" lvl="0" marL="0" rtl="0" algn="l">
              <a:lnSpc>
                <a:spcPct val="100000"/>
              </a:lnSpc>
              <a:spcBef>
                <a:spcPts val="0"/>
              </a:spcBef>
              <a:spcAft>
                <a:spcPts val="0"/>
              </a:spcAft>
              <a:buSzPts val="1100"/>
              <a:buNone/>
            </a:pPr>
            <a:r>
              <a:rPr lang="en"/>
              <a:t>Year 1 - </a:t>
            </a:r>
            <a:endParaRPr/>
          </a:p>
          <a:p>
            <a:pPr indent="0" lvl="0" marL="0" rtl="0" algn="l">
              <a:lnSpc>
                <a:spcPct val="100000"/>
              </a:lnSpc>
              <a:spcBef>
                <a:spcPts val="0"/>
              </a:spcBef>
              <a:spcAft>
                <a:spcPts val="0"/>
              </a:spcAft>
              <a:buSzPts val="1100"/>
              <a:buNone/>
            </a:pPr>
            <a:r>
              <a:rPr lang="en"/>
              <a:t>Year 2 - </a:t>
            </a:r>
            <a:endParaRPr/>
          </a:p>
          <a:p>
            <a:pPr indent="0" lvl="0" marL="0" rtl="0" algn="l">
              <a:lnSpc>
                <a:spcPct val="100000"/>
              </a:lnSpc>
              <a:spcBef>
                <a:spcPts val="0"/>
              </a:spcBef>
              <a:spcAft>
                <a:spcPts val="0"/>
              </a:spcAft>
              <a:buSzPts val="1100"/>
              <a:buNone/>
            </a:pPr>
            <a:r>
              <a:rPr lang="en"/>
              <a:t>Year 3 - </a:t>
            </a:r>
            <a:endParaRPr/>
          </a:p>
          <a:p>
            <a:pPr indent="0" lvl="0" marL="0" rtl="0" algn="l">
              <a:lnSpc>
                <a:spcPct val="100000"/>
              </a:lnSpc>
              <a:spcBef>
                <a:spcPts val="0"/>
              </a:spcBef>
              <a:spcAft>
                <a:spcPts val="0"/>
              </a:spcAft>
              <a:buSzPts val="1100"/>
              <a:buNone/>
            </a:pPr>
            <a:r>
              <a:rPr lang="en"/>
              <a:t>Year 4-</a:t>
            </a:r>
            <a:endParaRPr/>
          </a:p>
          <a:p>
            <a:pPr indent="0" lvl="0" marL="0" rtl="0" algn="l">
              <a:lnSpc>
                <a:spcPct val="100000"/>
              </a:lnSpc>
              <a:spcBef>
                <a:spcPts val="0"/>
              </a:spcBef>
              <a:spcAft>
                <a:spcPts val="0"/>
              </a:spcAft>
              <a:buSzPts val="1100"/>
              <a:buNone/>
            </a:pPr>
            <a:r>
              <a:rPr lang="en"/>
              <a:t>Year 5-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2" name="Google Shape;356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recommendation (Market Segmentation) - </a:t>
            </a:r>
            <a:endParaRPr/>
          </a:p>
          <a:p>
            <a:pPr indent="-298450" lvl="0" marL="457200" rtl="0" algn="l">
              <a:lnSpc>
                <a:spcPct val="100000"/>
              </a:lnSpc>
              <a:spcBef>
                <a:spcPts val="0"/>
              </a:spcBef>
              <a:spcAft>
                <a:spcPts val="0"/>
              </a:spcAft>
              <a:buSzPts val="1100"/>
              <a:buChar char="●"/>
            </a:pPr>
            <a:r>
              <a:rPr lang="en"/>
              <a:t>Risk: Cross-pollination…. Risk Mitigation: R&amp;D investment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100"/>
              <a:buNone/>
            </a:pPr>
            <a:r>
              <a:rPr lang="en"/>
              <a:t>Farmers replant seeds</a:t>
            </a:r>
            <a:endParaRPr/>
          </a:p>
          <a:p>
            <a:pPr indent="0" lvl="0" marL="0" rtl="0" algn="l">
              <a:lnSpc>
                <a:spcPct val="100000"/>
              </a:lnSpc>
              <a:spcBef>
                <a:spcPts val="0"/>
              </a:spcBef>
              <a:spcAft>
                <a:spcPts val="0"/>
              </a:spcAft>
              <a:buSzPts val="1100"/>
              <a:buNone/>
            </a:pP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Second recommendation - (Monsanto Fund) - </a:t>
            </a:r>
            <a:endParaRPr/>
          </a:p>
          <a:p>
            <a:pPr indent="-298450" lvl="0" marL="457200" rtl="0" algn="l">
              <a:lnSpc>
                <a:spcPct val="100000"/>
              </a:lnSpc>
              <a:spcBef>
                <a:spcPts val="0"/>
              </a:spcBef>
              <a:spcAft>
                <a:spcPts val="0"/>
              </a:spcAft>
              <a:buSzPts val="1100"/>
              <a:buChar char="●"/>
            </a:pPr>
            <a:r>
              <a:rPr lang="en"/>
              <a:t>Risk: Positive CSR </a:t>
            </a:r>
            <a:r>
              <a:rPr lang="en"/>
              <a:t>image</a:t>
            </a:r>
            <a:r>
              <a:rPr lang="en"/>
              <a:t> is not obtained by stakeholders…..Risk Mitigation: Marketing the success of the Monsanto Fund with the schools</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Third Recommendation - </a:t>
            </a:r>
            <a:endParaRPr/>
          </a:p>
          <a:p>
            <a:pPr indent="-298450" lvl="0" marL="457200" rtl="0" algn="l">
              <a:lnSpc>
                <a:spcPct val="100000"/>
              </a:lnSpc>
              <a:spcBef>
                <a:spcPts val="0"/>
              </a:spcBef>
              <a:spcAft>
                <a:spcPts val="0"/>
              </a:spcAft>
              <a:buSzPts val="1100"/>
              <a:buChar char="●"/>
            </a:pPr>
            <a:r>
              <a:rPr lang="en"/>
              <a:t>Risk: Indian market tech adoption/lack of infrastructure…..Risk mitigation: Indian govt prioritizing </a:t>
            </a:r>
            <a:r>
              <a:rPr lang="en"/>
              <a:t>infrastructure</a:t>
            </a:r>
            <a:r>
              <a:rPr lang="en"/>
              <a:t> improvement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400">
                <a:solidFill>
                  <a:schemeClr val="dk1"/>
                </a:solidFill>
                <a:latin typeface="Chivo"/>
                <a:ea typeface="Chivo"/>
                <a:cs typeface="Chivo"/>
                <a:sym typeface="Chivo"/>
              </a:rPr>
              <a:t>Risking Brand Image by forcing new product in a new market</a:t>
            </a:r>
            <a:endParaRPr sz="1400">
              <a:solidFill>
                <a:schemeClr val="dk1"/>
              </a:solidFill>
              <a:latin typeface="Chivo"/>
              <a:ea typeface="Chivo"/>
              <a:cs typeface="Chivo"/>
              <a:sym typeface="Chivo"/>
            </a:endParaRPr>
          </a:p>
          <a:p>
            <a:pPr indent="0" lvl="0" marL="0" rtl="0" algn="l">
              <a:spcBef>
                <a:spcPts val="0"/>
              </a:spcBef>
              <a:spcAft>
                <a:spcPts val="0"/>
              </a:spcAft>
              <a:buClr>
                <a:schemeClr val="dk1"/>
              </a:buClr>
              <a:buSzPts val="1100"/>
              <a:buFont typeface="Arial"/>
              <a:buNone/>
            </a:pPr>
            <a:r>
              <a:rPr lang="en" sz="1400">
                <a:solidFill>
                  <a:schemeClr val="dk1"/>
                </a:solidFill>
                <a:latin typeface="Chivo"/>
                <a:ea typeface="Chivo"/>
                <a:cs typeface="Chivo"/>
                <a:sym typeface="Chivo"/>
              </a:rPr>
              <a:t>Mitigation:Long marketing stretch involving wide reach, and language translated marketing for better understanding of GMO and our products to our customers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8" name="Shape 3578"/>
        <p:cNvGrpSpPr/>
        <p:nvPr/>
      </p:nvGrpSpPr>
      <p:grpSpPr>
        <a:xfrm>
          <a:off x="0" y="0"/>
          <a:ext cx="0" cy="0"/>
          <a:chOff x="0" y="0"/>
          <a:chExt cx="0" cy="0"/>
        </a:xfrm>
      </p:grpSpPr>
      <p:sp>
        <p:nvSpPr>
          <p:cNvPr id="3579" name="Google Shape;3579;g12675f66d52_4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0" name="Google Shape;3580;g12675f66d52_4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9" name="Shape 3599"/>
        <p:cNvGrpSpPr/>
        <p:nvPr/>
      </p:nvGrpSpPr>
      <p:grpSpPr>
        <a:xfrm>
          <a:off x="0" y="0"/>
          <a:ext cx="0" cy="0"/>
          <a:chOff x="0" y="0"/>
          <a:chExt cx="0" cy="0"/>
        </a:xfrm>
      </p:grpSpPr>
      <p:sp>
        <p:nvSpPr>
          <p:cNvPr id="3600" name="Google Shape;3600;g12675f66d52_4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1" name="Google Shape;3601;g12675f66d52_4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g12675f66d52_4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9" name="Google Shape;3629;g12675f66d52_4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8" name="Shape 3638"/>
        <p:cNvGrpSpPr/>
        <p:nvPr/>
      </p:nvGrpSpPr>
      <p:grpSpPr>
        <a:xfrm>
          <a:off x="0" y="0"/>
          <a:ext cx="0" cy="0"/>
          <a:chOff x="0" y="0"/>
          <a:chExt cx="0" cy="0"/>
        </a:xfrm>
      </p:grpSpPr>
      <p:sp>
        <p:nvSpPr>
          <p:cNvPr id="3639" name="Google Shape;3639;g12675f66d52_4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0" name="Google Shape;3640;g12675f66d52_4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6" name="Google Shape;365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5" name="Shape 3665"/>
        <p:cNvGrpSpPr/>
        <p:nvPr/>
      </p:nvGrpSpPr>
      <p:grpSpPr>
        <a:xfrm>
          <a:off x="0" y="0"/>
          <a:ext cx="0" cy="0"/>
          <a:chOff x="0" y="0"/>
          <a:chExt cx="0" cy="0"/>
        </a:xfrm>
      </p:grpSpPr>
      <p:sp>
        <p:nvSpPr>
          <p:cNvPr id="3666" name="Google Shape;3666;g12675f66d52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7" name="Google Shape;3667;g12675f66d52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0" name="Shape 3160"/>
        <p:cNvGrpSpPr/>
        <p:nvPr/>
      </p:nvGrpSpPr>
      <p:grpSpPr>
        <a:xfrm>
          <a:off x="0" y="0"/>
          <a:ext cx="0" cy="0"/>
          <a:chOff x="0" y="0"/>
          <a:chExt cx="0" cy="0"/>
        </a:xfrm>
      </p:grpSpPr>
      <p:sp>
        <p:nvSpPr>
          <p:cNvPr id="3161" name="Google Shape;31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2" name="Google Shape;31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g12675f66d52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0" name="Google Shape;3680;g12675f66d52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t>
            </a:r>
            <a:r>
              <a:rPr lang="en"/>
              <a:t>thing</a:t>
            </a:r>
            <a:r>
              <a:rPr lang="en"/>
              <a:t> we want to drive home is there, there key benefits that can be realized by international researches on the benefits gmo products might products, we </a:t>
            </a:r>
            <a:r>
              <a:rPr lang="en"/>
              <a:t>should</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2" name="Shape 3692"/>
        <p:cNvGrpSpPr/>
        <p:nvPr/>
      </p:nvGrpSpPr>
      <p:grpSpPr>
        <a:xfrm>
          <a:off x="0" y="0"/>
          <a:ext cx="0" cy="0"/>
          <a:chOff x="0" y="0"/>
          <a:chExt cx="0" cy="0"/>
        </a:xfrm>
      </p:grpSpPr>
      <p:sp>
        <p:nvSpPr>
          <p:cNvPr id="3693" name="Google Shape;369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4" name="Google Shape;369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6" name="Shape 3716"/>
        <p:cNvGrpSpPr/>
        <p:nvPr/>
      </p:nvGrpSpPr>
      <p:grpSpPr>
        <a:xfrm>
          <a:off x="0" y="0"/>
          <a:ext cx="0" cy="0"/>
          <a:chOff x="0" y="0"/>
          <a:chExt cx="0" cy="0"/>
        </a:xfrm>
      </p:grpSpPr>
      <p:sp>
        <p:nvSpPr>
          <p:cNvPr id="3717" name="Google Shape;3717;g12695a9187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8" name="Google Shape;3718;g12695a91879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0" name="Shape 3740"/>
        <p:cNvGrpSpPr/>
        <p:nvPr/>
      </p:nvGrpSpPr>
      <p:grpSpPr>
        <a:xfrm>
          <a:off x="0" y="0"/>
          <a:ext cx="0" cy="0"/>
          <a:chOff x="0" y="0"/>
          <a:chExt cx="0" cy="0"/>
        </a:xfrm>
      </p:grpSpPr>
      <p:sp>
        <p:nvSpPr>
          <p:cNvPr id="3741" name="Google Shape;3741;g12695a91879_6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2" name="Google Shape;3742;g12695a91879_6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7" name="Shape 3747"/>
        <p:cNvGrpSpPr/>
        <p:nvPr/>
      </p:nvGrpSpPr>
      <p:grpSpPr>
        <a:xfrm>
          <a:off x="0" y="0"/>
          <a:ext cx="0" cy="0"/>
          <a:chOff x="0" y="0"/>
          <a:chExt cx="0" cy="0"/>
        </a:xfrm>
      </p:grpSpPr>
      <p:sp>
        <p:nvSpPr>
          <p:cNvPr id="3748" name="Google Shape;374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9" name="Google Shape;374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Within the bio tech industry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6" name="Shape 3756"/>
        <p:cNvGrpSpPr/>
        <p:nvPr/>
      </p:nvGrpSpPr>
      <p:grpSpPr>
        <a:xfrm>
          <a:off x="0" y="0"/>
          <a:ext cx="0" cy="0"/>
          <a:chOff x="0" y="0"/>
          <a:chExt cx="0" cy="0"/>
        </a:xfrm>
      </p:grpSpPr>
      <p:sp>
        <p:nvSpPr>
          <p:cNvPr id="3757" name="Google Shape;375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8" name="Google Shape;37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need a graphic on this slide </a:t>
            </a:r>
            <a:r>
              <a:rPr lang="en"/>
              <a:t>which readers can use to visualize the benefits to main consumer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6" name="Shape 4016"/>
        <p:cNvGrpSpPr/>
        <p:nvPr/>
      </p:nvGrpSpPr>
      <p:grpSpPr>
        <a:xfrm>
          <a:off x="0" y="0"/>
          <a:ext cx="0" cy="0"/>
          <a:chOff x="0" y="0"/>
          <a:chExt cx="0" cy="0"/>
        </a:xfrm>
      </p:grpSpPr>
      <p:sp>
        <p:nvSpPr>
          <p:cNvPr id="4017" name="Google Shape;401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8" name="Google Shape;401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Create nice visualiz</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8" name="Shape 4028"/>
        <p:cNvGrpSpPr/>
        <p:nvPr/>
      </p:nvGrpSpPr>
      <p:grpSpPr>
        <a:xfrm>
          <a:off x="0" y="0"/>
          <a:ext cx="0" cy="0"/>
          <a:chOff x="0" y="0"/>
          <a:chExt cx="0" cy="0"/>
        </a:xfrm>
      </p:grpSpPr>
      <p:sp>
        <p:nvSpPr>
          <p:cNvPr id="4029" name="Google Shape;402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0" name="Google Shape;40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1" name="Google Shape;404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0" name="Shape 4140"/>
        <p:cNvGrpSpPr/>
        <p:nvPr/>
      </p:nvGrpSpPr>
      <p:grpSpPr>
        <a:xfrm>
          <a:off x="0" y="0"/>
          <a:ext cx="0" cy="0"/>
          <a:chOff x="0" y="0"/>
          <a:chExt cx="0" cy="0"/>
        </a:xfrm>
      </p:grpSpPr>
      <p:sp>
        <p:nvSpPr>
          <p:cNvPr id="4141" name="Google Shape;4141;g12675f66d52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2" name="Google Shape;4142;g12675f66d52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g12695a91879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9" name="Google Shape;3179;g12695a91879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hivo"/>
              <a:buChar char="-"/>
            </a:pPr>
            <a:r>
              <a:rPr lang="en" sz="1200">
                <a:solidFill>
                  <a:schemeClr val="dk1"/>
                </a:solidFill>
                <a:latin typeface="Chivo"/>
                <a:ea typeface="Chivo"/>
                <a:cs typeface="Chivo"/>
                <a:sym typeface="Chivo"/>
              </a:rPr>
              <a:t>Demand for Monsanto Fund will be at the same level with, or higher than by which we are increasing capital in the fund by [steady increase in the demand for STEM: hence increase funding]</a:t>
            </a:r>
            <a:endParaRPr sz="1200">
              <a:solidFill>
                <a:schemeClr val="dk1"/>
              </a:solidFill>
              <a:latin typeface="Chivo"/>
              <a:ea typeface="Chivo"/>
              <a:cs typeface="Chivo"/>
              <a:sym typeface="Chivo"/>
            </a:endParaRPr>
          </a:p>
          <a:p>
            <a:pPr indent="-304800" lvl="0" marL="457200" rtl="0" algn="l">
              <a:spcBef>
                <a:spcPts val="0"/>
              </a:spcBef>
              <a:spcAft>
                <a:spcPts val="0"/>
              </a:spcAft>
              <a:buClr>
                <a:schemeClr val="dk1"/>
              </a:buClr>
              <a:buSzPts val="1200"/>
              <a:buFont typeface="Chivo"/>
              <a:buChar char="-"/>
            </a:pPr>
            <a:r>
              <a:rPr lang="en" sz="1200">
                <a:solidFill>
                  <a:schemeClr val="dk1"/>
                </a:solidFill>
                <a:latin typeface="Chivo"/>
                <a:ea typeface="Chivo"/>
                <a:cs typeface="Chivo"/>
                <a:sym typeface="Chivo"/>
              </a:rPr>
              <a:t>Global demand for fertilizers and agricultural products increases consistently at 3-5% annually</a:t>
            </a:r>
            <a:endParaRPr sz="1200">
              <a:solidFill>
                <a:schemeClr val="dk1"/>
              </a:solidFill>
              <a:latin typeface="Chivo"/>
              <a:ea typeface="Chivo"/>
              <a:cs typeface="Chivo"/>
              <a:sym typeface="Chivo"/>
            </a:endParaRPr>
          </a:p>
          <a:p>
            <a:pPr indent="-304800" lvl="0" marL="457200" rtl="0" algn="l">
              <a:spcBef>
                <a:spcPts val="0"/>
              </a:spcBef>
              <a:spcAft>
                <a:spcPts val="0"/>
              </a:spcAft>
              <a:buClr>
                <a:schemeClr val="dk1"/>
              </a:buClr>
              <a:buSzPts val="1200"/>
              <a:buFont typeface="Chivo"/>
              <a:buChar char="-"/>
            </a:pPr>
            <a:r>
              <a:rPr lang="en" sz="1200">
                <a:solidFill>
                  <a:schemeClr val="dk1"/>
                </a:solidFill>
                <a:latin typeface="Chivo"/>
                <a:ea typeface="Chivo"/>
                <a:cs typeface="Chivo"/>
                <a:sym typeface="Chivo"/>
              </a:rPr>
              <a:t>Consistent advancement in the tech that helps to ag/bio industry </a:t>
            </a:r>
            <a:endParaRPr sz="12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9" name="Shape 4149"/>
        <p:cNvGrpSpPr/>
        <p:nvPr/>
      </p:nvGrpSpPr>
      <p:grpSpPr>
        <a:xfrm>
          <a:off x="0" y="0"/>
          <a:ext cx="0" cy="0"/>
          <a:chOff x="0" y="0"/>
          <a:chExt cx="0" cy="0"/>
        </a:xfrm>
      </p:grpSpPr>
      <p:sp>
        <p:nvSpPr>
          <p:cNvPr id="4150" name="Google Shape;4150;g12675f66d52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1" name="Google Shape;4151;g12675f66d52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12675f66d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12675f66d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7" name="Shape 4167"/>
        <p:cNvGrpSpPr/>
        <p:nvPr/>
      </p:nvGrpSpPr>
      <p:grpSpPr>
        <a:xfrm>
          <a:off x="0" y="0"/>
          <a:ext cx="0" cy="0"/>
          <a:chOff x="0" y="0"/>
          <a:chExt cx="0" cy="0"/>
        </a:xfrm>
      </p:grpSpPr>
      <p:sp>
        <p:nvSpPr>
          <p:cNvPr id="4168" name="Google Shape;4168;g12675f66d52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9" name="Google Shape;4169;g12675f66d52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7" name="Shape 4177"/>
        <p:cNvGrpSpPr/>
        <p:nvPr/>
      </p:nvGrpSpPr>
      <p:grpSpPr>
        <a:xfrm>
          <a:off x="0" y="0"/>
          <a:ext cx="0" cy="0"/>
          <a:chOff x="0" y="0"/>
          <a:chExt cx="0" cy="0"/>
        </a:xfrm>
      </p:grpSpPr>
      <p:sp>
        <p:nvSpPr>
          <p:cNvPr id="4178" name="Google Shape;4178;g12675f66d52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9" name="Google Shape;4179;g12675f66d52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7" name="Shape 4187"/>
        <p:cNvGrpSpPr/>
        <p:nvPr/>
      </p:nvGrpSpPr>
      <p:grpSpPr>
        <a:xfrm>
          <a:off x="0" y="0"/>
          <a:ext cx="0" cy="0"/>
          <a:chOff x="0" y="0"/>
          <a:chExt cx="0" cy="0"/>
        </a:xfrm>
      </p:grpSpPr>
      <p:sp>
        <p:nvSpPr>
          <p:cNvPr id="4188" name="Google Shape;4188;g12675f66d52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9" name="Google Shape;4189;g12675f66d52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6" name="Shape 4196"/>
        <p:cNvGrpSpPr/>
        <p:nvPr/>
      </p:nvGrpSpPr>
      <p:grpSpPr>
        <a:xfrm>
          <a:off x="0" y="0"/>
          <a:ext cx="0" cy="0"/>
          <a:chOff x="0" y="0"/>
          <a:chExt cx="0" cy="0"/>
        </a:xfrm>
      </p:grpSpPr>
      <p:sp>
        <p:nvSpPr>
          <p:cNvPr id="4197" name="Google Shape;4197;g12695a91879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8" name="Google Shape;4198;g12695a91879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4" name="Shape 4204"/>
        <p:cNvGrpSpPr/>
        <p:nvPr/>
      </p:nvGrpSpPr>
      <p:grpSpPr>
        <a:xfrm>
          <a:off x="0" y="0"/>
          <a:ext cx="0" cy="0"/>
          <a:chOff x="0" y="0"/>
          <a:chExt cx="0" cy="0"/>
        </a:xfrm>
      </p:grpSpPr>
      <p:sp>
        <p:nvSpPr>
          <p:cNvPr id="4205" name="Google Shape;4205;g12695a91879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6" name="Google Shape;4206;g12695a91879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2" name="Shape 4212"/>
        <p:cNvGrpSpPr/>
        <p:nvPr/>
      </p:nvGrpSpPr>
      <p:grpSpPr>
        <a:xfrm>
          <a:off x="0" y="0"/>
          <a:ext cx="0" cy="0"/>
          <a:chOff x="0" y="0"/>
          <a:chExt cx="0" cy="0"/>
        </a:xfrm>
      </p:grpSpPr>
      <p:sp>
        <p:nvSpPr>
          <p:cNvPr id="4213" name="Google Shape;4213;g12695a91879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4" name="Google Shape;4214;g12695a91879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0" name="Shape 4220"/>
        <p:cNvGrpSpPr/>
        <p:nvPr/>
      </p:nvGrpSpPr>
      <p:grpSpPr>
        <a:xfrm>
          <a:off x="0" y="0"/>
          <a:ext cx="0" cy="0"/>
          <a:chOff x="0" y="0"/>
          <a:chExt cx="0" cy="0"/>
        </a:xfrm>
      </p:grpSpPr>
      <p:sp>
        <p:nvSpPr>
          <p:cNvPr id="4221" name="Google Shape;4221;g12695a91879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2" name="Google Shape;4222;g12695a9187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8" name="Shape 4228"/>
        <p:cNvGrpSpPr/>
        <p:nvPr/>
      </p:nvGrpSpPr>
      <p:grpSpPr>
        <a:xfrm>
          <a:off x="0" y="0"/>
          <a:ext cx="0" cy="0"/>
          <a:chOff x="0" y="0"/>
          <a:chExt cx="0" cy="0"/>
        </a:xfrm>
      </p:grpSpPr>
      <p:sp>
        <p:nvSpPr>
          <p:cNvPr id="4229" name="Google Shape;4229;g12695a91879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0" name="Google Shape;4230;g12695a91879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5" name="Google Shape;32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7" name="Shape 4237"/>
        <p:cNvGrpSpPr/>
        <p:nvPr/>
      </p:nvGrpSpPr>
      <p:grpSpPr>
        <a:xfrm>
          <a:off x="0" y="0"/>
          <a:ext cx="0" cy="0"/>
          <a:chOff x="0" y="0"/>
          <a:chExt cx="0" cy="0"/>
        </a:xfrm>
      </p:grpSpPr>
      <p:sp>
        <p:nvSpPr>
          <p:cNvPr id="4238" name="Google Shape;4238;g12695a9187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9" name="Google Shape;4239;g12695a9187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5" name="Shape 4245"/>
        <p:cNvGrpSpPr/>
        <p:nvPr/>
      </p:nvGrpSpPr>
      <p:grpSpPr>
        <a:xfrm>
          <a:off x="0" y="0"/>
          <a:ext cx="0" cy="0"/>
          <a:chOff x="0" y="0"/>
          <a:chExt cx="0" cy="0"/>
        </a:xfrm>
      </p:grpSpPr>
      <p:sp>
        <p:nvSpPr>
          <p:cNvPr id="4246" name="Google Shape;4246;g12695a91879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7" name="Google Shape;4247;g12695a91879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3" name="Shape 4253"/>
        <p:cNvGrpSpPr/>
        <p:nvPr/>
      </p:nvGrpSpPr>
      <p:grpSpPr>
        <a:xfrm>
          <a:off x="0" y="0"/>
          <a:ext cx="0" cy="0"/>
          <a:chOff x="0" y="0"/>
          <a:chExt cx="0" cy="0"/>
        </a:xfrm>
      </p:grpSpPr>
      <p:sp>
        <p:nvSpPr>
          <p:cNvPr id="4254" name="Google Shape;4254;g12695a91879_6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5" name="Google Shape;4255;g12695a91879_6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4" name="Shape 4284"/>
        <p:cNvGrpSpPr/>
        <p:nvPr/>
      </p:nvGrpSpPr>
      <p:grpSpPr>
        <a:xfrm>
          <a:off x="0" y="0"/>
          <a:ext cx="0" cy="0"/>
          <a:chOff x="0" y="0"/>
          <a:chExt cx="0" cy="0"/>
        </a:xfrm>
      </p:grpSpPr>
      <p:sp>
        <p:nvSpPr>
          <p:cNvPr id="4285" name="Google Shape;4285;g12695a91879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6" name="Google Shape;4286;g12695a91879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1" name="Shape 4291"/>
        <p:cNvGrpSpPr/>
        <p:nvPr/>
      </p:nvGrpSpPr>
      <p:grpSpPr>
        <a:xfrm>
          <a:off x="0" y="0"/>
          <a:ext cx="0" cy="0"/>
          <a:chOff x="0" y="0"/>
          <a:chExt cx="0" cy="0"/>
        </a:xfrm>
      </p:grpSpPr>
      <p:sp>
        <p:nvSpPr>
          <p:cNvPr id="4292" name="Google Shape;4292;g12695a91879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3" name="Google Shape;4293;g12695a91879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9" name="Shape 4299"/>
        <p:cNvGrpSpPr/>
        <p:nvPr/>
      </p:nvGrpSpPr>
      <p:grpSpPr>
        <a:xfrm>
          <a:off x="0" y="0"/>
          <a:ext cx="0" cy="0"/>
          <a:chOff x="0" y="0"/>
          <a:chExt cx="0" cy="0"/>
        </a:xfrm>
      </p:grpSpPr>
      <p:sp>
        <p:nvSpPr>
          <p:cNvPr id="4300" name="Google Shape;4300;g12695a91879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1" name="Google Shape;4301;g12695a91879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7" name="Shape 4307"/>
        <p:cNvGrpSpPr/>
        <p:nvPr/>
      </p:nvGrpSpPr>
      <p:grpSpPr>
        <a:xfrm>
          <a:off x="0" y="0"/>
          <a:ext cx="0" cy="0"/>
          <a:chOff x="0" y="0"/>
          <a:chExt cx="0" cy="0"/>
        </a:xfrm>
      </p:grpSpPr>
      <p:sp>
        <p:nvSpPr>
          <p:cNvPr id="4308" name="Google Shape;4308;g12695a91879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9" name="Google Shape;4309;g12695a91879_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5" name="Shape 4315"/>
        <p:cNvGrpSpPr/>
        <p:nvPr/>
      </p:nvGrpSpPr>
      <p:grpSpPr>
        <a:xfrm>
          <a:off x="0" y="0"/>
          <a:ext cx="0" cy="0"/>
          <a:chOff x="0" y="0"/>
          <a:chExt cx="0" cy="0"/>
        </a:xfrm>
      </p:grpSpPr>
      <p:sp>
        <p:nvSpPr>
          <p:cNvPr id="4316" name="Google Shape;4316;g12695a91879_6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7" name="Google Shape;4317;g12695a91879_6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3" name="Shape 4323"/>
        <p:cNvGrpSpPr/>
        <p:nvPr/>
      </p:nvGrpSpPr>
      <p:grpSpPr>
        <a:xfrm>
          <a:off x="0" y="0"/>
          <a:ext cx="0" cy="0"/>
          <a:chOff x="0" y="0"/>
          <a:chExt cx="0" cy="0"/>
        </a:xfrm>
      </p:grpSpPr>
      <p:sp>
        <p:nvSpPr>
          <p:cNvPr id="4324" name="Google Shape;4324;g12695a91879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5" name="Google Shape;4325;g12695a91879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1" name="Shape 4331"/>
        <p:cNvGrpSpPr/>
        <p:nvPr/>
      </p:nvGrpSpPr>
      <p:grpSpPr>
        <a:xfrm>
          <a:off x="0" y="0"/>
          <a:ext cx="0" cy="0"/>
          <a:chOff x="0" y="0"/>
          <a:chExt cx="0" cy="0"/>
        </a:xfrm>
      </p:grpSpPr>
      <p:sp>
        <p:nvSpPr>
          <p:cNvPr id="4332" name="Google Shape;4332;g12695a91879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3" name="Google Shape;4333;g12695a91879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9" name="Google Shape;32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1A1A1A"/>
              </a:buClr>
              <a:buSzPts val="1100"/>
              <a:buFont typeface="Arial"/>
              <a:buNone/>
            </a:pPr>
            <a:r>
              <a:rPr lang="en" sz="1600">
                <a:solidFill>
                  <a:schemeClr val="dk1"/>
                </a:solidFill>
                <a:latin typeface="Chivo"/>
                <a:ea typeface="Chivo"/>
                <a:cs typeface="Chivo"/>
                <a:sym typeface="Chivo"/>
              </a:rPr>
              <a:t>Balance the Positive Marketing our Goods against possible negative externalities of GMO’s</a:t>
            </a:r>
            <a:endParaRPr sz="1600">
              <a:solidFill>
                <a:schemeClr val="dk1"/>
              </a:solidFill>
              <a:latin typeface="Chivo"/>
              <a:ea typeface="Chivo"/>
              <a:cs typeface="Chivo"/>
              <a:sym typeface="Chiv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9" name="Shape 4339"/>
        <p:cNvGrpSpPr/>
        <p:nvPr/>
      </p:nvGrpSpPr>
      <p:grpSpPr>
        <a:xfrm>
          <a:off x="0" y="0"/>
          <a:ext cx="0" cy="0"/>
          <a:chOff x="0" y="0"/>
          <a:chExt cx="0" cy="0"/>
        </a:xfrm>
      </p:grpSpPr>
      <p:sp>
        <p:nvSpPr>
          <p:cNvPr id="4340" name="Google Shape;4340;g12695a91879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1" name="Google Shape;4341;g12695a91879_1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7" name="Shape 4347"/>
        <p:cNvGrpSpPr/>
        <p:nvPr/>
      </p:nvGrpSpPr>
      <p:grpSpPr>
        <a:xfrm>
          <a:off x="0" y="0"/>
          <a:ext cx="0" cy="0"/>
          <a:chOff x="0" y="0"/>
          <a:chExt cx="0" cy="0"/>
        </a:xfrm>
      </p:grpSpPr>
      <p:sp>
        <p:nvSpPr>
          <p:cNvPr id="4348" name="Google Shape;4348;g12695a91879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9" name="Google Shape;4349;g12695a91879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7" name="Shape 3227"/>
        <p:cNvGrpSpPr/>
        <p:nvPr/>
      </p:nvGrpSpPr>
      <p:grpSpPr>
        <a:xfrm>
          <a:off x="0" y="0"/>
          <a:ext cx="0" cy="0"/>
          <a:chOff x="0" y="0"/>
          <a:chExt cx="0" cy="0"/>
        </a:xfrm>
      </p:grpSpPr>
      <p:sp>
        <p:nvSpPr>
          <p:cNvPr id="3228" name="Google Shape;3228;g12695a91879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9" name="Google Shape;3229;g12695a91879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Impact: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Improved brand image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Increase in ROI</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Increase in NI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12675f66d52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12675f66d52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g12695a91879_4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6" name="Google Shape;3446;g12695a91879_4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3" name="Shape 3463"/>
        <p:cNvGrpSpPr/>
        <p:nvPr/>
      </p:nvGrpSpPr>
      <p:grpSpPr>
        <a:xfrm>
          <a:off x="0" y="0"/>
          <a:ext cx="0" cy="0"/>
          <a:chOff x="0" y="0"/>
          <a:chExt cx="0" cy="0"/>
        </a:xfrm>
      </p:grpSpPr>
      <p:sp>
        <p:nvSpPr>
          <p:cNvPr id="3464" name="Google Shape;346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5" name="Google Shape;346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scale and return on investment that Gmo seed agriculture has needs to be organized in a hierarchical fashion. Not every single country is in the same developmental and adoption stages.  Some </a:t>
            </a:r>
            <a:r>
              <a:rPr lang="en"/>
              <a:t>countries</a:t>
            </a:r>
            <a:r>
              <a:rPr lang="en"/>
              <a:t> do not like as much foriegn interference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14825" y="1139350"/>
            <a:ext cx="5762400" cy="162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5200"/>
              <a:buNone/>
              <a:defRPr sz="4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614823" y="3596802"/>
            <a:ext cx="3414000" cy="63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A6C18"/>
              </a:buClr>
              <a:buSzPts val="2800"/>
              <a:buNone/>
              <a:defRPr sz="1700">
                <a:solidFill>
                  <a:srgbClr val="CA6C18"/>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rot="-3578756">
            <a:off x="4005189" y="346235"/>
            <a:ext cx="888342" cy="544493"/>
          </a:xfrm>
          <a:custGeom>
            <a:rect b="b" l="l" r="r" t="t"/>
            <a:pathLst>
              <a:path extrusionOk="0" h="30505" w="49769">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
    <p:spTree>
      <p:nvGrpSpPr>
        <p:cNvPr id="348" name="Shape 348"/>
        <p:cNvGrpSpPr/>
        <p:nvPr/>
      </p:nvGrpSpPr>
      <p:grpSpPr>
        <a:xfrm>
          <a:off x="0" y="0"/>
          <a:ext cx="0" cy="0"/>
          <a:chOff x="0" y="0"/>
          <a:chExt cx="0" cy="0"/>
        </a:xfrm>
      </p:grpSpPr>
      <p:sp>
        <p:nvSpPr>
          <p:cNvPr id="349" name="Google Shape;349;p11"/>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 name="Google Shape;350;p11"/>
          <p:cNvGrpSpPr/>
          <p:nvPr/>
        </p:nvGrpSpPr>
        <p:grpSpPr>
          <a:xfrm rot="-1089854">
            <a:off x="6309346" y="3570247"/>
            <a:ext cx="616188" cy="1435212"/>
            <a:chOff x="4282175" y="3769050"/>
            <a:chExt cx="593975" cy="1383475"/>
          </a:xfrm>
        </p:grpSpPr>
        <p:sp>
          <p:nvSpPr>
            <p:cNvPr id="351" name="Google Shape;351;p11"/>
            <p:cNvSpPr/>
            <p:nvPr/>
          </p:nvSpPr>
          <p:spPr>
            <a:xfrm>
              <a:off x="4572450" y="4277375"/>
              <a:ext cx="236875" cy="428175"/>
            </a:xfrm>
            <a:custGeom>
              <a:rect b="b" l="l" r="r" t="t"/>
              <a:pathLst>
                <a:path extrusionOk="0" h="17127" w="9475">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1"/>
            <p:cNvSpPr/>
            <p:nvPr/>
          </p:nvSpPr>
          <p:spPr>
            <a:xfrm>
              <a:off x="4591900" y="4281025"/>
              <a:ext cx="202250" cy="402650"/>
            </a:xfrm>
            <a:custGeom>
              <a:rect b="b" l="l" r="r" t="t"/>
              <a:pathLst>
                <a:path extrusionOk="0" fill="none" h="16106" w="8090">
                  <a:moveTo>
                    <a:pt x="0" y="16106"/>
                  </a:moveTo>
                  <a:cubicBezTo>
                    <a:pt x="1361" y="13239"/>
                    <a:pt x="2502" y="10154"/>
                    <a:pt x="3984" y="7336"/>
                  </a:cubicBezTo>
                  <a:cubicBezTo>
                    <a:pt x="5272" y="4859"/>
                    <a:pt x="6632" y="2405"/>
                    <a:pt x="8090"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1"/>
            <p:cNvSpPr/>
            <p:nvPr/>
          </p:nvSpPr>
          <p:spPr>
            <a:xfrm>
              <a:off x="4352625" y="3860750"/>
              <a:ext cx="213175" cy="740950"/>
            </a:xfrm>
            <a:custGeom>
              <a:rect b="b" l="l" r="r" t="t"/>
              <a:pathLst>
                <a:path extrusionOk="0" h="29638" w="8527">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1"/>
            <p:cNvSpPr/>
            <p:nvPr/>
          </p:nvSpPr>
          <p:spPr>
            <a:xfrm>
              <a:off x="4355050" y="3864400"/>
              <a:ext cx="210750" cy="717250"/>
            </a:xfrm>
            <a:custGeom>
              <a:rect b="b" l="l" r="r" t="t"/>
              <a:pathLst>
                <a:path extrusionOk="0" fill="none" h="28690" w="843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1"/>
            <p:cNvSpPr/>
            <p:nvPr/>
          </p:nvSpPr>
          <p:spPr>
            <a:xfrm>
              <a:off x="4585825" y="4582950"/>
              <a:ext cx="290325" cy="189400"/>
            </a:xfrm>
            <a:custGeom>
              <a:rect b="b" l="l" r="r" t="t"/>
              <a:pathLst>
                <a:path extrusionOk="0" h="7576" w="11613">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1"/>
            <p:cNvSpPr/>
            <p:nvPr/>
          </p:nvSpPr>
          <p:spPr>
            <a:xfrm>
              <a:off x="4584600" y="4593075"/>
              <a:ext cx="195575" cy="145275"/>
            </a:xfrm>
            <a:custGeom>
              <a:rect b="b" l="l" r="r" t="t"/>
              <a:pathLst>
                <a:path extrusionOk="0" h="5811" w="7823">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1"/>
            <p:cNvSpPr/>
            <p:nvPr/>
          </p:nvSpPr>
          <p:spPr>
            <a:xfrm>
              <a:off x="4704850" y="4581625"/>
              <a:ext cx="128175" cy="187075"/>
            </a:xfrm>
            <a:custGeom>
              <a:rect b="b" l="l" r="r" t="t"/>
              <a:pathLst>
                <a:path extrusionOk="0" fill="none" h="7483" w="5127">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1"/>
            <p:cNvSpPr/>
            <p:nvPr/>
          </p:nvSpPr>
          <p:spPr>
            <a:xfrm>
              <a:off x="4282175" y="4548175"/>
              <a:ext cx="292750" cy="224175"/>
            </a:xfrm>
            <a:custGeom>
              <a:rect b="b" l="l" r="r" t="t"/>
              <a:pathLst>
                <a:path extrusionOk="0" h="8967" w="1171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1"/>
            <p:cNvSpPr/>
            <p:nvPr/>
          </p:nvSpPr>
          <p:spPr>
            <a:xfrm>
              <a:off x="4301600" y="4577375"/>
              <a:ext cx="269675" cy="153075"/>
            </a:xfrm>
            <a:custGeom>
              <a:rect b="b" l="l" r="r" t="t"/>
              <a:pathLst>
                <a:path extrusionOk="0" fill="none" h="6123" w="10787">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1"/>
            <p:cNvSpPr/>
            <p:nvPr/>
          </p:nvSpPr>
          <p:spPr>
            <a:xfrm>
              <a:off x="4571850" y="4254900"/>
              <a:ext cx="6700" cy="897625"/>
            </a:xfrm>
            <a:custGeom>
              <a:rect b="b" l="l" r="r" t="t"/>
              <a:pathLst>
                <a:path extrusionOk="0" fill="none" h="35905" w="268">
                  <a:moveTo>
                    <a:pt x="1" y="1"/>
                  </a:moveTo>
                  <a:cubicBezTo>
                    <a:pt x="244" y="12414"/>
                    <a:pt x="268" y="25216"/>
                    <a:pt x="122" y="35904"/>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1"/>
            <p:cNvSpPr/>
            <p:nvPr/>
          </p:nvSpPr>
          <p:spPr>
            <a:xfrm>
              <a:off x="4504450" y="3769050"/>
              <a:ext cx="128150" cy="556925"/>
            </a:xfrm>
            <a:custGeom>
              <a:rect b="b" l="l" r="r" t="t"/>
              <a:pathLst>
                <a:path extrusionOk="0" h="22277" w="5126">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11"/>
          <p:cNvSpPr txBox="1"/>
          <p:nvPr>
            <p:ph type="title"/>
          </p:nvPr>
        </p:nvSpPr>
        <p:spPr>
          <a:xfrm>
            <a:off x="713250" y="487575"/>
            <a:ext cx="7717500" cy="572700"/>
          </a:xfrm>
          <a:prstGeom prst="rect">
            <a:avLst/>
          </a:prstGeom>
          <a:noFill/>
          <a:ln>
            <a:noFill/>
          </a:ln>
        </p:spPr>
        <p:txBody>
          <a:bodyPr anchorCtr="0" anchor="t" bIns="91425" lIns="91425" spcFirstLastPara="1" rIns="91425" wrap="square" tIns="91425">
            <a:normAutofit/>
          </a:bodyPr>
          <a:lstStyle>
            <a:lvl1pPr lvl="0" algn="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363" name="Google Shape;363;p11"/>
          <p:cNvSpPr txBox="1"/>
          <p:nvPr>
            <p:ph idx="1" type="subTitle"/>
          </p:nvPr>
        </p:nvSpPr>
        <p:spPr>
          <a:xfrm>
            <a:off x="5177575" y="2198675"/>
            <a:ext cx="3253200" cy="867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4" name="Shape 364"/>
        <p:cNvGrpSpPr/>
        <p:nvPr/>
      </p:nvGrpSpPr>
      <p:grpSpPr>
        <a:xfrm>
          <a:off x="0" y="0"/>
          <a:ext cx="0" cy="0"/>
          <a:chOff x="0" y="0"/>
          <a:chExt cx="0" cy="0"/>
        </a:xfrm>
      </p:grpSpPr>
      <p:sp>
        <p:nvSpPr>
          <p:cNvPr id="365" name="Google Shape;365;p12"/>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6" name="Google Shape;366;p12"/>
          <p:cNvGrpSpPr/>
          <p:nvPr/>
        </p:nvGrpSpPr>
        <p:grpSpPr>
          <a:xfrm rot="664727">
            <a:off x="4340328" y="3469451"/>
            <a:ext cx="465298" cy="1470680"/>
            <a:chOff x="4895550" y="2860525"/>
            <a:chExt cx="725150" cy="2292000"/>
          </a:xfrm>
        </p:grpSpPr>
        <p:sp>
          <p:nvSpPr>
            <p:cNvPr id="367" name="Google Shape;367;p12"/>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2"/>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2"/>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2"/>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2"/>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2"/>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2"/>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2"/>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2"/>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2"/>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2"/>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2"/>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2"/>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2"/>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2"/>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2"/>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2"/>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2"/>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2"/>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2"/>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2"/>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2"/>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2"/>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2"/>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2"/>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2"/>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2"/>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2"/>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2"/>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2"/>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2"/>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 name="Google Shape;398;p12"/>
          <p:cNvGrpSpPr/>
          <p:nvPr/>
        </p:nvGrpSpPr>
        <p:grpSpPr>
          <a:xfrm rot="749578">
            <a:off x="411230" y="1807711"/>
            <a:ext cx="939078" cy="637527"/>
            <a:chOff x="2543650" y="605875"/>
            <a:chExt cx="1388525" cy="942650"/>
          </a:xfrm>
        </p:grpSpPr>
        <p:sp>
          <p:nvSpPr>
            <p:cNvPr id="399" name="Google Shape;399;p12"/>
            <p:cNvSpPr/>
            <p:nvPr/>
          </p:nvSpPr>
          <p:spPr>
            <a:xfrm>
              <a:off x="2543650" y="605875"/>
              <a:ext cx="1388525" cy="942650"/>
            </a:xfrm>
            <a:custGeom>
              <a:rect b="b" l="l" r="r" t="t"/>
              <a:pathLst>
                <a:path extrusionOk="0" h="37706" w="55541">
                  <a:moveTo>
                    <a:pt x="29422" y="5838"/>
                  </a:moveTo>
                  <a:cubicBezTo>
                    <a:pt x="29422" y="5938"/>
                    <a:pt x="29455" y="6038"/>
                    <a:pt x="29455" y="6138"/>
                  </a:cubicBezTo>
                  <a:cubicBezTo>
                    <a:pt x="28921" y="6272"/>
                    <a:pt x="28388" y="6405"/>
                    <a:pt x="27854" y="6539"/>
                  </a:cubicBezTo>
                  <a:cubicBezTo>
                    <a:pt x="27854" y="6472"/>
                    <a:pt x="27821" y="6405"/>
                    <a:pt x="27821" y="6338"/>
                  </a:cubicBezTo>
                  <a:lnTo>
                    <a:pt x="29422" y="5838"/>
                  </a:lnTo>
                  <a:close/>
                  <a:moveTo>
                    <a:pt x="44397" y="6109"/>
                  </a:moveTo>
                  <a:cubicBezTo>
                    <a:pt x="45015" y="6109"/>
                    <a:pt x="45979" y="6607"/>
                    <a:pt x="46067" y="7106"/>
                  </a:cubicBezTo>
                  <a:cubicBezTo>
                    <a:pt x="46134" y="7339"/>
                    <a:pt x="45967" y="7673"/>
                    <a:pt x="45800" y="7906"/>
                  </a:cubicBezTo>
                  <a:cubicBezTo>
                    <a:pt x="45066" y="8840"/>
                    <a:pt x="44432" y="9908"/>
                    <a:pt x="43332" y="10508"/>
                  </a:cubicBezTo>
                  <a:cubicBezTo>
                    <a:pt x="42564" y="10908"/>
                    <a:pt x="41697" y="11209"/>
                    <a:pt x="40863" y="11509"/>
                  </a:cubicBezTo>
                  <a:cubicBezTo>
                    <a:pt x="40096" y="11809"/>
                    <a:pt x="39329" y="12076"/>
                    <a:pt x="38562" y="12309"/>
                  </a:cubicBezTo>
                  <a:cubicBezTo>
                    <a:pt x="38451" y="12337"/>
                    <a:pt x="38312" y="12353"/>
                    <a:pt x="38180" y="12353"/>
                  </a:cubicBezTo>
                  <a:cubicBezTo>
                    <a:pt x="37993" y="12353"/>
                    <a:pt x="37820" y="12321"/>
                    <a:pt x="37761" y="12243"/>
                  </a:cubicBezTo>
                  <a:cubicBezTo>
                    <a:pt x="37094" y="11509"/>
                    <a:pt x="36527" y="10708"/>
                    <a:pt x="35860" y="9808"/>
                  </a:cubicBezTo>
                  <a:cubicBezTo>
                    <a:pt x="37227" y="9140"/>
                    <a:pt x="38495" y="8507"/>
                    <a:pt x="39762" y="7873"/>
                  </a:cubicBezTo>
                  <a:cubicBezTo>
                    <a:pt x="40363" y="7606"/>
                    <a:pt x="40897" y="7272"/>
                    <a:pt x="41497" y="7039"/>
                  </a:cubicBezTo>
                  <a:cubicBezTo>
                    <a:pt x="42364" y="6705"/>
                    <a:pt x="43265" y="6438"/>
                    <a:pt x="44166" y="6138"/>
                  </a:cubicBezTo>
                  <a:cubicBezTo>
                    <a:pt x="44234" y="6118"/>
                    <a:pt x="44312" y="6109"/>
                    <a:pt x="44397" y="6109"/>
                  </a:cubicBezTo>
                  <a:close/>
                  <a:moveTo>
                    <a:pt x="47337" y="1022"/>
                  </a:moveTo>
                  <a:cubicBezTo>
                    <a:pt x="47490" y="1022"/>
                    <a:pt x="47655" y="1046"/>
                    <a:pt x="47835" y="1101"/>
                  </a:cubicBezTo>
                  <a:cubicBezTo>
                    <a:pt x="47435" y="1368"/>
                    <a:pt x="47068" y="1602"/>
                    <a:pt x="46634" y="1902"/>
                  </a:cubicBezTo>
                  <a:cubicBezTo>
                    <a:pt x="46775" y="1947"/>
                    <a:pt x="46905" y="1966"/>
                    <a:pt x="47025" y="1966"/>
                  </a:cubicBezTo>
                  <a:cubicBezTo>
                    <a:pt x="47443" y="1966"/>
                    <a:pt x="47743" y="1727"/>
                    <a:pt x="48002" y="1468"/>
                  </a:cubicBezTo>
                  <a:cubicBezTo>
                    <a:pt x="48204" y="1248"/>
                    <a:pt x="48406" y="1149"/>
                    <a:pt x="48630" y="1149"/>
                  </a:cubicBezTo>
                  <a:cubicBezTo>
                    <a:pt x="48813" y="1149"/>
                    <a:pt x="49011" y="1215"/>
                    <a:pt x="49236" y="1335"/>
                  </a:cubicBezTo>
                  <a:cubicBezTo>
                    <a:pt x="48602" y="1768"/>
                    <a:pt x="48035" y="2202"/>
                    <a:pt x="47468" y="2636"/>
                  </a:cubicBezTo>
                  <a:lnTo>
                    <a:pt x="47601" y="2803"/>
                  </a:lnTo>
                  <a:cubicBezTo>
                    <a:pt x="48469" y="2436"/>
                    <a:pt x="49169" y="1635"/>
                    <a:pt x="50136" y="1435"/>
                  </a:cubicBezTo>
                  <a:cubicBezTo>
                    <a:pt x="50170" y="1502"/>
                    <a:pt x="50203" y="1568"/>
                    <a:pt x="50237" y="1602"/>
                  </a:cubicBezTo>
                  <a:cubicBezTo>
                    <a:pt x="49636" y="2002"/>
                    <a:pt x="49069" y="2402"/>
                    <a:pt x="48502" y="2803"/>
                  </a:cubicBezTo>
                  <a:cubicBezTo>
                    <a:pt x="48502" y="2869"/>
                    <a:pt x="48535" y="2936"/>
                    <a:pt x="48569" y="3003"/>
                  </a:cubicBezTo>
                  <a:cubicBezTo>
                    <a:pt x="48735" y="2903"/>
                    <a:pt x="48936" y="2869"/>
                    <a:pt x="49069" y="2769"/>
                  </a:cubicBezTo>
                  <a:cubicBezTo>
                    <a:pt x="49569" y="2469"/>
                    <a:pt x="50003" y="2069"/>
                    <a:pt x="50503" y="1835"/>
                  </a:cubicBezTo>
                  <a:cubicBezTo>
                    <a:pt x="50545" y="1820"/>
                    <a:pt x="50589" y="1813"/>
                    <a:pt x="50636" y="1813"/>
                  </a:cubicBezTo>
                  <a:cubicBezTo>
                    <a:pt x="50893" y="1813"/>
                    <a:pt x="51222" y="2012"/>
                    <a:pt x="51504" y="2069"/>
                  </a:cubicBezTo>
                  <a:lnTo>
                    <a:pt x="51504" y="2269"/>
                  </a:lnTo>
                  <a:cubicBezTo>
                    <a:pt x="50970" y="2636"/>
                    <a:pt x="50437" y="2969"/>
                    <a:pt x="49903" y="3336"/>
                  </a:cubicBezTo>
                  <a:cubicBezTo>
                    <a:pt x="49936" y="3403"/>
                    <a:pt x="49970" y="3470"/>
                    <a:pt x="50003" y="3570"/>
                  </a:cubicBezTo>
                  <a:cubicBezTo>
                    <a:pt x="50403" y="3370"/>
                    <a:pt x="50770" y="3169"/>
                    <a:pt x="51137" y="2969"/>
                  </a:cubicBezTo>
                  <a:cubicBezTo>
                    <a:pt x="51304" y="2869"/>
                    <a:pt x="51371" y="2636"/>
                    <a:pt x="51504" y="2636"/>
                  </a:cubicBezTo>
                  <a:cubicBezTo>
                    <a:pt x="51638" y="2602"/>
                    <a:pt x="51779" y="2594"/>
                    <a:pt x="51921" y="2594"/>
                  </a:cubicBezTo>
                  <a:cubicBezTo>
                    <a:pt x="52063" y="2594"/>
                    <a:pt x="52205" y="2602"/>
                    <a:pt x="52338" y="2602"/>
                  </a:cubicBezTo>
                  <a:cubicBezTo>
                    <a:pt x="52238" y="2803"/>
                    <a:pt x="52205" y="3069"/>
                    <a:pt x="52038" y="3203"/>
                  </a:cubicBezTo>
                  <a:cubicBezTo>
                    <a:pt x="51771" y="3470"/>
                    <a:pt x="51404" y="3703"/>
                    <a:pt x="51104" y="4003"/>
                  </a:cubicBezTo>
                  <a:cubicBezTo>
                    <a:pt x="51129" y="4006"/>
                    <a:pt x="51154" y="4007"/>
                    <a:pt x="51178" y="4007"/>
                  </a:cubicBezTo>
                  <a:cubicBezTo>
                    <a:pt x="51751" y="4007"/>
                    <a:pt x="52081" y="3364"/>
                    <a:pt x="52679" y="3364"/>
                  </a:cubicBezTo>
                  <a:cubicBezTo>
                    <a:pt x="52760" y="3364"/>
                    <a:pt x="52846" y="3376"/>
                    <a:pt x="52938" y="3403"/>
                  </a:cubicBezTo>
                  <a:cubicBezTo>
                    <a:pt x="52705" y="3636"/>
                    <a:pt x="52538" y="3837"/>
                    <a:pt x="52371" y="4037"/>
                  </a:cubicBezTo>
                  <a:cubicBezTo>
                    <a:pt x="52438" y="4103"/>
                    <a:pt x="52471" y="4137"/>
                    <a:pt x="52538" y="4204"/>
                  </a:cubicBezTo>
                  <a:cubicBezTo>
                    <a:pt x="52738" y="4037"/>
                    <a:pt x="52938" y="3903"/>
                    <a:pt x="53139" y="3770"/>
                  </a:cubicBezTo>
                  <a:lnTo>
                    <a:pt x="53139" y="3770"/>
                  </a:lnTo>
                  <a:cubicBezTo>
                    <a:pt x="53506" y="4470"/>
                    <a:pt x="53372" y="4771"/>
                    <a:pt x="52505" y="5171"/>
                  </a:cubicBezTo>
                  <a:cubicBezTo>
                    <a:pt x="52171" y="5338"/>
                    <a:pt x="51838" y="5571"/>
                    <a:pt x="51471" y="5771"/>
                  </a:cubicBezTo>
                  <a:cubicBezTo>
                    <a:pt x="51537" y="5838"/>
                    <a:pt x="51571" y="5938"/>
                    <a:pt x="51638" y="6038"/>
                  </a:cubicBezTo>
                  <a:cubicBezTo>
                    <a:pt x="52271" y="5638"/>
                    <a:pt x="52938" y="5204"/>
                    <a:pt x="53606" y="4804"/>
                  </a:cubicBezTo>
                  <a:lnTo>
                    <a:pt x="53606" y="4804"/>
                  </a:lnTo>
                  <a:cubicBezTo>
                    <a:pt x="53906" y="5304"/>
                    <a:pt x="53839" y="5638"/>
                    <a:pt x="53372" y="5938"/>
                  </a:cubicBezTo>
                  <a:cubicBezTo>
                    <a:pt x="52838" y="6338"/>
                    <a:pt x="52305" y="6772"/>
                    <a:pt x="51771" y="7206"/>
                  </a:cubicBezTo>
                  <a:cubicBezTo>
                    <a:pt x="51849" y="7309"/>
                    <a:pt x="51896" y="7372"/>
                    <a:pt x="51972" y="7372"/>
                  </a:cubicBezTo>
                  <a:cubicBezTo>
                    <a:pt x="52091" y="7372"/>
                    <a:pt x="52281" y="7214"/>
                    <a:pt x="52772" y="6805"/>
                  </a:cubicBezTo>
                  <a:cubicBezTo>
                    <a:pt x="53105" y="6539"/>
                    <a:pt x="53472" y="6305"/>
                    <a:pt x="53806" y="6038"/>
                  </a:cubicBezTo>
                  <a:cubicBezTo>
                    <a:pt x="53872" y="6072"/>
                    <a:pt x="53939" y="6138"/>
                    <a:pt x="53973" y="6172"/>
                  </a:cubicBezTo>
                  <a:cubicBezTo>
                    <a:pt x="53839" y="6372"/>
                    <a:pt x="53706" y="6605"/>
                    <a:pt x="53539" y="6772"/>
                  </a:cubicBezTo>
                  <a:cubicBezTo>
                    <a:pt x="53246" y="7097"/>
                    <a:pt x="52921" y="7391"/>
                    <a:pt x="52596" y="7715"/>
                  </a:cubicBezTo>
                  <a:lnTo>
                    <a:pt x="52596" y="7715"/>
                  </a:lnTo>
                  <a:cubicBezTo>
                    <a:pt x="52588" y="7712"/>
                    <a:pt x="52580" y="7709"/>
                    <a:pt x="52572" y="7706"/>
                  </a:cubicBezTo>
                  <a:lnTo>
                    <a:pt x="52572" y="7739"/>
                  </a:lnTo>
                  <a:cubicBezTo>
                    <a:pt x="52580" y="7731"/>
                    <a:pt x="52588" y="7723"/>
                    <a:pt x="52596" y="7715"/>
                  </a:cubicBezTo>
                  <a:lnTo>
                    <a:pt x="52596" y="7715"/>
                  </a:lnTo>
                  <a:cubicBezTo>
                    <a:pt x="52664" y="7739"/>
                    <a:pt x="52727" y="7750"/>
                    <a:pt x="52785" y="7750"/>
                  </a:cubicBezTo>
                  <a:cubicBezTo>
                    <a:pt x="53216" y="7750"/>
                    <a:pt x="53392" y="7151"/>
                    <a:pt x="53973" y="7006"/>
                  </a:cubicBezTo>
                  <a:lnTo>
                    <a:pt x="53973" y="7006"/>
                  </a:lnTo>
                  <a:cubicBezTo>
                    <a:pt x="53739" y="7372"/>
                    <a:pt x="53606" y="7639"/>
                    <a:pt x="53472" y="7873"/>
                  </a:cubicBezTo>
                  <a:cubicBezTo>
                    <a:pt x="52772" y="8907"/>
                    <a:pt x="51537" y="9240"/>
                    <a:pt x="50603" y="9941"/>
                  </a:cubicBezTo>
                  <a:cubicBezTo>
                    <a:pt x="50503" y="10041"/>
                    <a:pt x="50437" y="10108"/>
                    <a:pt x="50337" y="10208"/>
                  </a:cubicBezTo>
                  <a:cubicBezTo>
                    <a:pt x="50370" y="10275"/>
                    <a:pt x="50437" y="10341"/>
                    <a:pt x="50470" y="10408"/>
                  </a:cubicBezTo>
                  <a:cubicBezTo>
                    <a:pt x="51337" y="9874"/>
                    <a:pt x="52171" y="9374"/>
                    <a:pt x="53039" y="8840"/>
                  </a:cubicBezTo>
                  <a:lnTo>
                    <a:pt x="53039" y="8840"/>
                  </a:lnTo>
                  <a:cubicBezTo>
                    <a:pt x="52438" y="10608"/>
                    <a:pt x="50503" y="10541"/>
                    <a:pt x="49303" y="11442"/>
                  </a:cubicBezTo>
                  <a:cubicBezTo>
                    <a:pt x="49303" y="11509"/>
                    <a:pt x="49336" y="11575"/>
                    <a:pt x="49336" y="11642"/>
                  </a:cubicBezTo>
                  <a:cubicBezTo>
                    <a:pt x="49669" y="11609"/>
                    <a:pt x="49970" y="11609"/>
                    <a:pt x="50303" y="11575"/>
                  </a:cubicBezTo>
                  <a:lnTo>
                    <a:pt x="50303" y="11575"/>
                  </a:lnTo>
                  <a:cubicBezTo>
                    <a:pt x="47201" y="13410"/>
                    <a:pt x="44099" y="15278"/>
                    <a:pt x="40663" y="16579"/>
                  </a:cubicBezTo>
                  <a:cubicBezTo>
                    <a:pt x="40029" y="15578"/>
                    <a:pt x="39362" y="14544"/>
                    <a:pt x="38628" y="13377"/>
                  </a:cubicBezTo>
                  <a:cubicBezTo>
                    <a:pt x="39362" y="13210"/>
                    <a:pt x="39963" y="13110"/>
                    <a:pt x="40563" y="12910"/>
                  </a:cubicBezTo>
                  <a:cubicBezTo>
                    <a:pt x="41430" y="12643"/>
                    <a:pt x="42331" y="12409"/>
                    <a:pt x="43131" y="11976"/>
                  </a:cubicBezTo>
                  <a:cubicBezTo>
                    <a:pt x="44065" y="11475"/>
                    <a:pt x="44966" y="10842"/>
                    <a:pt x="45733" y="10108"/>
                  </a:cubicBezTo>
                  <a:cubicBezTo>
                    <a:pt x="46234" y="9641"/>
                    <a:pt x="46567" y="8974"/>
                    <a:pt x="46901" y="8340"/>
                  </a:cubicBezTo>
                  <a:cubicBezTo>
                    <a:pt x="47068" y="8006"/>
                    <a:pt x="47101" y="7573"/>
                    <a:pt x="47234" y="7206"/>
                  </a:cubicBezTo>
                  <a:cubicBezTo>
                    <a:pt x="47468" y="6372"/>
                    <a:pt x="46968" y="5571"/>
                    <a:pt x="46100" y="5504"/>
                  </a:cubicBezTo>
                  <a:cubicBezTo>
                    <a:pt x="45883" y="5488"/>
                    <a:pt x="45667" y="5479"/>
                    <a:pt x="45450" y="5479"/>
                  </a:cubicBezTo>
                  <a:cubicBezTo>
                    <a:pt x="45233" y="5479"/>
                    <a:pt x="45016" y="5488"/>
                    <a:pt x="44799" y="5504"/>
                  </a:cubicBezTo>
                  <a:cubicBezTo>
                    <a:pt x="43665" y="5504"/>
                    <a:pt x="42564" y="5605"/>
                    <a:pt x="41530" y="6205"/>
                  </a:cubicBezTo>
                  <a:cubicBezTo>
                    <a:pt x="40930" y="6539"/>
                    <a:pt x="40196" y="6605"/>
                    <a:pt x="39562" y="6939"/>
                  </a:cubicBezTo>
                  <a:cubicBezTo>
                    <a:pt x="38628" y="7406"/>
                    <a:pt x="37694" y="7973"/>
                    <a:pt x="36760" y="8507"/>
                  </a:cubicBezTo>
                  <a:cubicBezTo>
                    <a:pt x="36393" y="8740"/>
                    <a:pt x="36093" y="9074"/>
                    <a:pt x="35693" y="9207"/>
                  </a:cubicBezTo>
                  <a:cubicBezTo>
                    <a:pt x="35655" y="9218"/>
                    <a:pt x="35615" y="9223"/>
                    <a:pt x="35573" y="9223"/>
                  </a:cubicBezTo>
                  <a:cubicBezTo>
                    <a:pt x="35356" y="9223"/>
                    <a:pt x="35099" y="9096"/>
                    <a:pt x="34959" y="9040"/>
                  </a:cubicBezTo>
                  <a:cubicBezTo>
                    <a:pt x="35026" y="8740"/>
                    <a:pt x="35126" y="8473"/>
                    <a:pt x="35059" y="8340"/>
                  </a:cubicBezTo>
                  <a:cubicBezTo>
                    <a:pt x="34966" y="8216"/>
                    <a:pt x="34703" y="8036"/>
                    <a:pt x="34558" y="8036"/>
                  </a:cubicBezTo>
                  <a:cubicBezTo>
                    <a:pt x="34546" y="8036"/>
                    <a:pt x="34535" y="8037"/>
                    <a:pt x="34525" y="8040"/>
                  </a:cubicBezTo>
                  <a:cubicBezTo>
                    <a:pt x="34427" y="8072"/>
                    <a:pt x="34337" y="8087"/>
                    <a:pt x="34252" y="8087"/>
                  </a:cubicBezTo>
                  <a:cubicBezTo>
                    <a:pt x="33994" y="8087"/>
                    <a:pt x="33793" y="7949"/>
                    <a:pt x="33591" y="7773"/>
                  </a:cubicBezTo>
                  <a:cubicBezTo>
                    <a:pt x="32991" y="7306"/>
                    <a:pt x="32390" y="6805"/>
                    <a:pt x="31690" y="6238"/>
                  </a:cubicBezTo>
                  <a:cubicBezTo>
                    <a:pt x="35726" y="4137"/>
                    <a:pt x="39562" y="1668"/>
                    <a:pt x="44332" y="1435"/>
                  </a:cubicBezTo>
                  <a:lnTo>
                    <a:pt x="44332" y="1435"/>
                  </a:lnTo>
                  <a:cubicBezTo>
                    <a:pt x="44132" y="1702"/>
                    <a:pt x="43899" y="1935"/>
                    <a:pt x="43699" y="2169"/>
                  </a:cubicBezTo>
                  <a:lnTo>
                    <a:pt x="43732" y="2269"/>
                  </a:lnTo>
                  <a:cubicBezTo>
                    <a:pt x="44399" y="1869"/>
                    <a:pt x="45033" y="1435"/>
                    <a:pt x="45700" y="1035"/>
                  </a:cubicBezTo>
                  <a:cubicBezTo>
                    <a:pt x="45733" y="1135"/>
                    <a:pt x="45800" y="1201"/>
                    <a:pt x="45867" y="1268"/>
                  </a:cubicBezTo>
                  <a:cubicBezTo>
                    <a:pt x="45533" y="1502"/>
                    <a:pt x="45233" y="1768"/>
                    <a:pt x="44899" y="2002"/>
                  </a:cubicBezTo>
                  <a:cubicBezTo>
                    <a:pt x="44966" y="2035"/>
                    <a:pt x="44999" y="2102"/>
                    <a:pt x="45066" y="2135"/>
                  </a:cubicBezTo>
                  <a:cubicBezTo>
                    <a:pt x="45871" y="1963"/>
                    <a:pt x="46379" y="1022"/>
                    <a:pt x="47337" y="1022"/>
                  </a:cubicBezTo>
                  <a:close/>
                  <a:moveTo>
                    <a:pt x="54740" y="8740"/>
                  </a:moveTo>
                  <a:lnTo>
                    <a:pt x="54740" y="8740"/>
                  </a:lnTo>
                  <a:cubicBezTo>
                    <a:pt x="54640" y="9040"/>
                    <a:pt x="54640" y="9407"/>
                    <a:pt x="54440" y="9674"/>
                  </a:cubicBezTo>
                  <a:cubicBezTo>
                    <a:pt x="53606" y="10742"/>
                    <a:pt x="52605" y="11642"/>
                    <a:pt x="51437" y="12376"/>
                  </a:cubicBezTo>
                  <a:cubicBezTo>
                    <a:pt x="49936" y="13277"/>
                    <a:pt x="48469" y="14177"/>
                    <a:pt x="46968" y="14978"/>
                  </a:cubicBezTo>
                  <a:cubicBezTo>
                    <a:pt x="45400" y="15778"/>
                    <a:pt x="43765" y="16446"/>
                    <a:pt x="42164" y="17146"/>
                  </a:cubicBezTo>
                  <a:cubicBezTo>
                    <a:pt x="41864" y="17313"/>
                    <a:pt x="41497" y="17346"/>
                    <a:pt x="41163" y="17446"/>
                  </a:cubicBezTo>
                  <a:cubicBezTo>
                    <a:pt x="41130" y="17413"/>
                    <a:pt x="41063" y="17380"/>
                    <a:pt x="41030" y="17346"/>
                  </a:cubicBezTo>
                  <a:cubicBezTo>
                    <a:pt x="41130" y="17213"/>
                    <a:pt x="41230" y="16979"/>
                    <a:pt x="41397" y="16913"/>
                  </a:cubicBezTo>
                  <a:cubicBezTo>
                    <a:pt x="41897" y="16712"/>
                    <a:pt x="42431" y="16612"/>
                    <a:pt x="42898" y="16379"/>
                  </a:cubicBezTo>
                  <a:cubicBezTo>
                    <a:pt x="44399" y="15712"/>
                    <a:pt x="45900" y="15045"/>
                    <a:pt x="47334" y="14244"/>
                  </a:cubicBezTo>
                  <a:cubicBezTo>
                    <a:pt x="48802" y="13443"/>
                    <a:pt x="50237" y="12509"/>
                    <a:pt x="51638" y="11575"/>
                  </a:cubicBezTo>
                  <a:cubicBezTo>
                    <a:pt x="52405" y="11075"/>
                    <a:pt x="53139" y="10475"/>
                    <a:pt x="53806" y="9874"/>
                  </a:cubicBezTo>
                  <a:cubicBezTo>
                    <a:pt x="54139" y="9541"/>
                    <a:pt x="54339" y="9074"/>
                    <a:pt x="54740" y="8740"/>
                  </a:cubicBezTo>
                  <a:close/>
                  <a:moveTo>
                    <a:pt x="54573" y="10508"/>
                  </a:moveTo>
                  <a:lnTo>
                    <a:pt x="54573" y="10508"/>
                  </a:lnTo>
                  <a:cubicBezTo>
                    <a:pt x="54506" y="10775"/>
                    <a:pt x="54540" y="11075"/>
                    <a:pt x="54406" y="11209"/>
                  </a:cubicBezTo>
                  <a:cubicBezTo>
                    <a:pt x="53872" y="11809"/>
                    <a:pt x="53272" y="12376"/>
                    <a:pt x="52672" y="12976"/>
                  </a:cubicBezTo>
                  <a:cubicBezTo>
                    <a:pt x="52572" y="13110"/>
                    <a:pt x="52505" y="13277"/>
                    <a:pt x="52505" y="13477"/>
                  </a:cubicBezTo>
                  <a:cubicBezTo>
                    <a:pt x="52838" y="13243"/>
                    <a:pt x="53172" y="13010"/>
                    <a:pt x="53672" y="12676"/>
                  </a:cubicBezTo>
                  <a:lnTo>
                    <a:pt x="53672" y="12676"/>
                  </a:lnTo>
                  <a:cubicBezTo>
                    <a:pt x="53539" y="13010"/>
                    <a:pt x="53506" y="13277"/>
                    <a:pt x="53372" y="13343"/>
                  </a:cubicBezTo>
                  <a:cubicBezTo>
                    <a:pt x="52838" y="13610"/>
                    <a:pt x="52838" y="14011"/>
                    <a:pt x="52838" y="14544"/>
                  </a:cubicBezTo>
                  <a:cubicBezTo>
                    <a:pt x="52872" y="14844"/>
                    <a:pt x="52438" y="15178"/>
                    <a:pt x="52205" y="15478"/>
                  </a:cubicBezTo>
                  <a:cubicBezTo>
                    <a:pt x="52239" y="15486"/>
                    <a:pt x="52275" y="15490"/>
                    <a:pt x="52312" y="15490"/>
                  </a:cubicBezTo>
                  <a:cubicBezTo>
                    <a:pt x="52740" y="15490"/>
                    <a:pt x="53325" y="14965"/>
                    <a:pt x="53939" y="14044"/>
                  </a:cubicBezTo>
                  <a:cubicBezTo>
                    <a:pt x="54006" y="14077"/>
                    <a:pt x="54039" y="14077"/>
                    <a:pt x="54106" y="14077"/>
                  </a:cubicBezTo>
                  <a:cubicBezTo>
                    <a:pt x="54073" y="14244"/>
                    <a:pt x="54106" y="14444"/>
                    <a:pt x="54006" y="14544"/>
                  </a:cubicBezTo>
                  <a:cubicBezTo>
                    <a:pt x="53372" y="15111"/>
                    <a:pt x="52738" y="15645"/>
                    <a:pt x="52138" y="16212"/>
                  </a:cubicBezTo>
                  <a:cubicBezTo>
                    <a:pt x="51938" y="16412"/>
                    <a:pt x="51771" y="16679"/>
                    <a:pt x="51704" y="17013"/>
                  </a:cubicBezTo>
                  <a:cubicBezTo>
                    <a:pt x="52338" y="16512"/>
                    <a:pt x="52972" y="15979"/>
                    <a:pt x="53639" y="15445"/>
                  </a:cubicBezTo>
                  <a:lnTo>
                    <a:pt x="53639" y="15445"/>
                  </a:lnTo>
                  <a:cubicBezTo>
                    <a:pt x="53606" y="16279"/>
                    <a:pt x="52972" y="16612"/>
                    <a:pt x="52505" y="17146"/>
                  </a:cubicBezTo>
                  <a:cubicBezTo>
                    <a:pt x="52572" y="17213"/>
                    <a:pt x="52638" y="17346"/>
                    <a:pt x="52738" y="17446"/>
                  </a:cubicBezTo>
                  <a:cubicBezTo>
                    <a:pt x="52572" y="17747"/>
                    <a:pt x="52471" y="18113"/>
                    <a:pt x="52238" y="18314"/>
                  </a:cubicBezTo>
                  <a:cubicBezTo>
                    <a:pt x="51604" y="18847"/>
                    <a:pt x="50904" y="19314"/>
                    <a:pt x="50270" y="19948"/>
                  </a:cubicBezTo>
                  <a:cubicBezTo>
                    <a:pt x="50737" y="19748"/>
                    <a:pt x="51171" y="19581"/>
                    <a:pt x="51638" y="19381"/>
                  </a:cubicBezTo>
                  <a:cubicBezTo>
                    <a:pt x="51704" y="19448"/>
                    <a:pt x="51771" y="19515"/>
                    <a:pt x="51804" y="19581"/>
                  </a:cubicBezTo>
                  <a:cubicBezTo>
                    <a:pt x="51571" y="19815"/>
                    <a:pt x="51371" y="20082"/>
                    <a:pt x="51070" y="20248"/>
                  </a:cubicBezTo>
                  <a:cubicBezTo>
                    <a:pt x="50370" y="20682"/>
                    <a:pt x="49636" y="21049"/>
                    <a:pt x="48936" y="21483"/>
                  </a:cubicBezTo>
                  <a:cubicBezTo>
                    <a:pt x="48702" y="21616"/>
                    <a:pt x="48569" y="21916"/>
                    <a:pt x="48369" y="22116"/>
                  </a:cubicBezTo>
                  <a:cubicBezTo>
                    <a:pt x="48035" y="22417"/>
                    <a:pt x="47668" y="22717"/>
                    <a:pt x="47301" y="23017"/>
                  </a:cubicBezTo>
                  <a:cubicBezTo>
                    <a:pt x="47134" y="23150"/>
                    <a:pt x="46934" y="23284"/>
                    <a:pt x="46734" y="23417"/>
                  </a:cubicBezTo>
                  <a:cubicBezTo>
                    <a:pt x="46481" y="23575"/>
                    <a:pt x="46198" y="23854"/>
                    <a:pt x="45970" y="23854"/>
                  </a:cubicBezTo>
                  <a:cubicBezTo>
                    <a:pt x="45958" y="23854"/>
                    <a:pt x="45946" y="23853"/>
                    <a:pt x="45933" y="23851"/>
                  </a:cubicBezTo>
                  <a:cubicBezTo>
                    <a:pt x="45708" y="23807"/>
                    <a:pt x="45489" y="23788"/>
                    <a:pt x="45274" y="23788"/>
                  </a:cubicBezTo>
                  <a:cubicBezTo>
                    <a:pt x="44343" y="23788"/>
                    <a:pt x="43498" y="24147"/>
                    <a:pt x="42631" y="24418"/>
                  </a:cubicBezTo>
                  <a:cubicBezTo>
                    <a:pt x="42431" y="24485"/>
                    <a:pt x="42197" y="24551"/>
                    <a:pt x="41864" y="24618"/>
                  </a:cubicBezTo>
                  <a:cubicBezTo>
                    <a:pt x="42231" y="22317"/>
                    <a:pt x="42131" y="20148"/>
                    <a:pt x="41397" y="18013"/>
                  </a:cubicBezTo>
                  <a:cubicBezTo>
                    <a:pt x="43398" y="17480"/>
                    <a:pt x="45166" y="16612"/>
                    <a:pt x="46901" y="15645"/>
                  </a:cubicBezTo>
                  <a:cubicBezTo>
                    <a:pt x="47902" y="15045"/>
                    <a:pt x="49036" y="14678"/>
                    <a:pt x="50036" y="14077"/>
                  </a:cubicBezTo>
                  <a:cubicBezTo>
                    <a:pt x="51337" y="13277"/>
                    <a:pt x="52738" y="12610"/>
                    <a:pt x="53639" y="11309"/>
                  </a:cubicBezTo>
                  <a:cubicBezTo>
                    <a:pt x="53872" y="11042"/>
                    <a:pt x="54206" y="10842"/>
                    <a:pt x="54573" y="10508"/>
                  </a:cubicBezTo>
                  <a:close/>
                  <a:moveTo>
                    <a:pt x="47435" y="23884"/>
                  </a:moveTo>
                  <a:lnTo>
                    <a:pt x="47435" y="23884"/>
                  </a:lnTo>
                  <a:cubicBezTo>
                    <a:pt x="47935" y="24551"/>
                    <a:pt x="47568" y="24918"/>
                    <a:pt x="47168" y="25352"/>
                  </a:cubicBezTo>
                  <a:cubicBezTo>
                    <a:pt x="46968" y="25152"/>
                    <a:pt x="46834" y="24952"/>
                    <a:pt x="46701" y="24785"/>
                  </a:cubicBezTo>
                  <a:cubicBezTo>
                    <a:pt x="46968" y="24485"/>
                    <a:pt x="47168" y="24218"/>
                    <a:pt x="47435" y="23884"/>
                  </a:cubicBezTo>
                  <a:close/>
                  <a:moveTo>
                    <a:pt x="15181" y="550"/>
                  </a:moveTo>
                  <a:cubicBezTo>
                    <a:pt x="15675" y="550"/>
                    <a:pt x="16174" y="612"/>
                    <a:pt x="16679" y="734"/>
                  </a:cubicBezTo>
                  <a:cubicBezTo>
                    <a:pt x="16946" y="834"/>
                    <a:pt x="17280" y="768"/>
                    <a:pt x="17613" y="901"/>
                  </a:cubicBezTo>
                  <a:cubicBezTo>
                    <a:pt x="17413" y="1001"/>
                    <a:pt x="17246" y="1135"/>
                    <a:pt x="17046" y="1235"/>
                  </a:cubicBezTo>
                  <a:lnTo>
                    <a:pt x="17046" y="1435"/>
                  </a:lnTo>
                  <a:cubicBezTo>
                    <a:pt x="17813" y="1368"/>
                    <a:pt x="18581" y="1301"/>
                    <a:pt x="19314" y="1235"/>
                  </a:cubicBezTo>
                  <a:cubicBezTo>
                    <a:pt x="19314" y="1268"/>
                    <a:pt x="19314" y="1335"/>
                    <a:pt x="19314" y="1368"/>
                  </a:cubicBezTo>
                  <a:cubicBezTo>
                    <a:pt x="19048" y="1502"/>
                    <a:pt x="18814" y="1602"/>
                    <a:pt x="18547" y="1735"/>
                  </a:cubicBezTo>
                  <a:cubicBezTo>
                    <a:pt x="18514" y="1802"/>
                    <a:pt x="18514" y="1835"/>
                    <a:pt x="18514" y="1869"/>
                  </a:cubicBezTo>
                  <a:cubicBezTo>
                    <a:pt x="18948" y="1902"/>
                    <a:pt x="19348" y="1935"/>
                    <a:pt x="19915" y="1935"/>
                  </a:cubicBezTo>
                  <a:cubicBezTo>
                    <a:pt x="19715" y="2102"/>
                    <a:pt x="19581" y="2169"/>
                    <a:pt x="19348" y="2336"/>
                  </a:cubicBezTo>
                  <a:cubicBezTo>
                    <a:pt x="19495" y="2355"/>
                    <a:pt x="19641" y="2363"/>
                    <a:pt x="19787" y="2363"/>
                  </a:cubicBezTo>
                  <a:cubicBezTo>
                    <a:pt x="20410" y="2363"/>
                    <a:pt x="21022" y="2217"/>
                    <a:pt x="21615" y="2217"/>
                  </a:cubicBezTo>
                  <a:cubicBezTo>
                    <a:pt x="22049" y="2217"/>
                    <a:pt x="22473" y="2296"/>
                    <a:pt x="22884" y="2569"/>
                  </a:cubicBezTo>
                  <a:cubicBezTo>
                    <a:pt x="22250" y="2669"/>
                    <a:pt x="21616" y="2769"/>
                    <a:pt x="20982" y="2869"/>
                  </a:cubicBezTo>
                  <a:lnTo>
                    <a:pt x="21049" y="3169"/>
                  </a:lnTo>
                  <a:cubicBezTo>
                    <a:pt x="21549" y="3103"/>
                    <a:pt x="22083" y="3003"/>
                    <a:pt x="22617" y="2969"/>
                  </a:cubicBezTo>
                  <a:cubicBezTo>
                    <a:pt x="22905" y="2949"/>
                    <a:pt x="23219" y="2750"/>
                    <a:pt x="23526" y="2750"/>
                  </a:cubicBezTo>
                  <a:cubicBezTo>
                    <a:pt x="23717" y="2750"/>
                    <a:pt x="23906" y="2827"/>
                    <a:pt x="24085" y="3069"/>
                  </a:cubicBezTo>
                  <a:cubicBezTo>
                    <a:pt x="23317" y="3203"/>
                    <a:pt x="22617" y="3336"/>
                    <a:pt x="21950" y="3470"/>
                  </a:cubicBezTo>
                  <a:cubicBezTo>
                    <a:pt x="21950" y="3536"/>
                    <a:pt x="21950" y="3603"/>
                    <a:pt x="21983" y="3670"/>
                  </a:cubicBezTo>
                  <a:cubicBezTo>
                    <a:pt x="23017" y="3536"/>
                    <a:pt x="24085" y="3403"/>
                    <a:pt x="25152" y="3303"/>
                  </a:cubicBezTo>
                  <a:cubicBezTo>
                    <a:pt x="25185" y="3403"/>
                    <a:pt x="25185" y="3503"/>
                    <a:pt x="25185" y="3603"/>
                  </a:cubicBezTo>
                  <a:cubicBezTo>
                    <a:pt x="24385" y="3737"/>
                    <a:pt x="23551" y="3837"/>
                    <a:pt x="22717" y="3970"/>
                  </a:cubicBezTo>
                  <a:cubicBezTo>
                    <a:pt x="22750" y="4037"/>
                    <a:pt x="22750" y="4137"/>
                    <a:pt x="22750" y="4204"/>
                  </a:cubicBezTo>
                  <a:cubicBezTo>
                    <a:pt x="23451" y="4170"/>
                    <a:pt x="24185" y="4137"/>
                    <a:pt x="24852" y="4103"/>
                  </a:cubicBezTo>
                  <a:lnTo>
                    <a:pt x="24852" y="4103"/>
                  </a:lnTo>
                  <a:cubicBezTo>
                    <a:pt x="24818" y="4237"/>
                    <a:pt x="24785" y="4370"/>
                    <a:pt x="24752" y="4470"/>
                  </a:cubicBezTo>
                  <a:cubicBezTo>
                    <a:pt x="24952" y="4504"/>
                    <a:pt x="25119" y="4570"/>
                    <a:pt x="25285" y="4570"/>
                  </a:cubicBezTo>
                  <a:cubicBezTo>
                    <a:pt x="25886" y="4537"/>
                    <a:pt x="26486" y="4470"/>
                    <a:pt x="27087" y="4437"/>
                  </a:cubicBezTo>
                  <a:cubicBezTo>
                    <a:pt x="27120" y="4504"/>
                    <a:pt x="27120" y="4570"/>
                    <a:pt x="27153" y="4671"/>
                  </a:cubicBezTo>
                  <a:cubicBezTo>
                    <a:pt x="26520" y="4804"/>
                    <a:pt x="25886" y="4971"/>
                    <a:pt x="25285" y="5138"/>
                  </a:cubicBezTo>
                  <a:lnTo>
                    <a:pt x="25319" y="5371"/>
                  </a:lnTo>
                  <a:cubicBezTo>
                    <a:pt x="26153" y="5204"/>
                    <a:pt x="26987" y="5071"/>
                    <a:pt x="27821" y="4937"/>
                  </a:cubicBezTo>
                  <a:cubicBezTo>
                    <a:pt x="27821" y="5004"/>
                    <a:pt x="27854" y="5037"/>
                    <a:pt x="27854" y="5071"/>
                  </a:cubicBezTo>
                  <a:cubicBezTo>
                    <a:pt x="27087" y="5304"/>
                    <a:pt x="26353" y="5538"/>
                    <a:pt x="25619" y="5771"/>
                  </a:cubicBezTo>
                  <a:cubicBezTo>
                    <a:pt x="25619" y="5838"/>
                    <a:pt x="25652" y="5938"/>
                    <a:pt x="25652" y="6005"/>
                  </a:cubicBezTo>
                  <a:cubicBezTo>
                    <a:pt x="26720" y="5771"/>
                    <a:pt x="27754" y="5538"/>
                    <a:pt x="28821" y="5338"/>
                  </a:cubicBezTo>
                  <a:cubicBezTo>
                    <a:pt x="28855" y="5404"/>
                    <a:pt x="28855" y="5504"/>
                    <a:pt x="28888" y="5571"/>
                  </a:cubicBezTo>
                  <a:cubicBezTo>
                    <a:pt x="27821" y="5905"/>
                    <a:pt x="26786" y="6238"/>
                    <a:pt x="25719" y="6572"/>
                  </a:cubicBezTo>
                  <a:cubicBezTo>
                    <a:pt x="25719" y="6639"/>
                    <a:pt x="25719" y="6672"/>
                    <a:pt x="25719" y="6739"/>
                  </a:cubicBezTo>
                  <a:lnTo>
                    <a:pt x="26420" y="6739"/>
                  </a:lnTo>
                  <a:cubicBezTo>
                    <a:pt x="26386" y="6839"/>
                    <a:pt x="26386" y="6972"/>
                    <a:pt x="26319" y="7206"/>
                  </a:cubicBezTo>
                  <a:lnTo>
                    <a:pt x="26319" y="7206"/>
                  </a:lnTo>
                  <a:cubicBezTo>
                    <a:pt x="27354" y="6939"/>
                    <a:pt x="28354" y="6805"/>
                    <a:pt x="29255" y="6405"/>
                  </a:cubicBezTo>
                  <a:cubicBezTo>
                    <a:pt x="29466" y="6323"/>
                    <a:pt x="29649" y="6286"/>
                    <a:pt x="29815" y="6286"/>
                  </a:cubicBezTo>
                  <a:cubicBezTo>
                    <a:pt x="30122" y="6286"/>
                    <a:pt x="30375" y="6411"/>
                    <a:pt x="30656" y="6605"/>
                  </a:cubicBezTo>
                  <a:cubicBezTo>
                    <a:pt x="30923" y="6805"/>
                    <a:pt x="31156" y="7039"/>
                    <a:pt x="31423" y="7272"/>
                  </a:cubicBezTo>
                  <a:cubicBezTo>
                    <a:pt x="29989" y="7806"/>
                    <a:pt x="28388" y="7940"/>
                    <a:pt x="27187" y="9040"/>
                  </a:cubicBezTo>
                  <a:lnTo>
                    <a:pt x="27187" y="9040"/>
                  </a:lnTo>
                  <a:cubicBezTo>
                    <a:pt x="28121" y="8707"/>
                    <a:pt x="29088" y="8373"/>
                    <a:pt x="30022" y="8073"/>
                  </a:cubicBezTo>
                  <a:cubicBezTo>
                    <a:pt x="30623" y="7873"/>
                    <a:pt x="31256" y="7706"/>
                    <a:pt x="31857" y="7539"/>
                  </a:cubicBezTo>
                  <a:cubicBezTo>
                    <a:pt x="31860" y="7536"/>
                    <a:pt x="31864" y="7534"/>
                    <a:pt x="31869" y="7534"/>
                  </a:cubicBezTo>
                  <a:cubicBezTo>
                    <a:pt x="31905" y="7534"/>
                    <a:pt x="31964" y="7647"/>
                    <a:pt x="32024" y="7706"/>
                  </a:cubicBezTo>
                  <a:cubicBezTo>
                    <a:pt x="32457" y="8040"/>
                    <a:pt x="32891" y="8373"/>
                    <a:pt x="33324" y="8740"/>
                  </a:cubicBezTo>
                  <a:cubicBezTo>
                    <a:pt x="33458" y="8874"/>
                    <a:pt x="33525" y="9074"/>
                    <a:pt x="33625" y="9274"/>
                  </a:cubicBezTo>
                  <a:lnTo>
                    <a:pt x="33591" y="9274"/>
                  </a:lnTo>
                  <a:cubicBezTo>
                    <a:pt x="33858" y="9374"/>
                    <a:pt x="34125" y="9507"/>
                    <a:pt x="34459" y="9674"/>
                  </a:cubicBezTo>
                  <a:cubicBezTo>
                    <a:pt x="33291" y="10208"/>
                    <a:pt x="32257" y="10675"/>
                    <a:pt x="31256" y="11108"/>
                  </a:cubicBezTo>
                  <a:cubicBezTo>
                    <a:pt x="31290" y="11209"/>
                    <a:pt x="31323" y="11275"/>
                    <a:pt x="31356" y="11375"/>
                  </a:cubicBezTo>
                  <a:cubicBezTo>
                    <a:pt x="31757" y="11209"/>
                    <a:pt x="32157" y="11075"/>
                    <a:pt x="32691" y="10908"/>
                  </a:cubicBezTo>
                  <a:lnTo>
                    <a:pt x="32691" y="10908"/>
                  </a:lnTo>
                  <a:cubicBezTo>
                    <a:pt x="32457" y="11175"/>
                    <a:pt x="32324" y="11409"/>
                    <a:pt x="32124" y="11642"/>
                  </a:cubicBezTo>
                  <a:cubicBezTo>
                    <a:pt x="33124" y="11242"/>
                    <a:pt x="34092" y="10842"/>
                    <a:pt x="35092" y="10475"/>
                  </a:cubicBezTo>
                  <a:cubicBezTo>
                    <a:pt x="35092" y="10541"/>
                    <a:pt x="35126" y="10608"/>
                    <a:pt x="35159" y="10675"/>
                  </a:cubicBezTo>
                  <a:cubicBezTo>
                    <a:pt x="34459" y="11042"/>
                    <a:pt x="33791" y="11442"/>
                    <a:pt x="33091" y="11809"/>
                  </a:cubicBezTo>
                  <a:cubicBezTo>
                    <a:pt x="33124" y="11842"/>
                    <a:pt x="33124" y="11909"/>
                    <a:pt x="33158" y="11976"/>
                  </a:cubicBezTo>
                  <a:cubicBezTo>
                    <a:pt x="33825" y="11742"/>
                    <a:pt x="34459" y="11509"/>
                    <a:pt x="35126" y="11242"/>
                  </a:cubicBezTo>
                  <a:cubicBezTo>
                    <a:pt x="35226" y="11309"/>
                    <a:pt x="35359" y="11342"/>
                    <a:pt x="35459" y="11375"/>
                  </a:cubicBezTo>
                  <a:cubicBezTo>
                    <a:pt x="35626" y="11475"/>
                    <a:pt x="35826" y="11542"/>
                    <a:pt x="36227" y="11709"/>
                  </a:cubicBezTo>
                  <a:cubicBezTo>
                    <a:pt x="35493" y="12143"/>
                    <a:pt x="34892" y="12509"/>
                    <a:pt x="34292" y="12876"/>
                  </a:cubicBezTo>
                  <a:cubicBezTo>
                    <a:pt x="34325" y="12910"/>
                    <a:pt x="34325" y="12976"/>
                    <a:pt x="34359" y="13043"/>
                  </a:cubicBezTo>
                  <a:cubicBezTo>
                    <a:pt x="34892" y="12810"/>
                    <a:pt x="35493" y="12610"/>
                    <a:pt x="36026" y="12376"/>
                  </a:cubicBezTo>
                  <a:cubicBezTo>
                    <a:pt x="36248" y="12265"/>
                    <a:pt x="36365" y="12192"/>
                    <a:pt x="36444" y="12192"/>
                  </a:cubicBezTo>
                  <a:cubicBezTo>
                    <a:pt x="36531" y="12192"/>
                    <a:pt x="36573" y="12282"/>
                    <a:pt x="36660" y="12509"/>
                  </a:cubicBezTo>
                  <a:cubicBezTo>
                    <a:pt x="35893" y="12943"/>
                    <a:pt x="35126" y="13410"/>
                    <a:pt x="34325" y="13844"/>
                  </a:cubicBezTo>
                  <a:cubicBezTo>
                    <a:pt x="34359" y="13910"/>
                    <a:pt x="34425" y="14011"/>
                    <a:pt x="34459" y="14077"/>
                  </a:cubicBezTo>
                  <a:cubicBezTo>
                    <a:pt x="35326" y="13610"/>
                    <a:pt x="36193" y="13143"/>
                    <a:pt x="37060" y="12710"/>
                  </a:cubicBezTo>
                  <a:cubicBezTo>
                    <a:pt x="37094" y="12810"/>
                    <a:pt x="37161" y="12876"/>
                    <a:pt x="37227" y="12976"/>
                  </a:cubicBezTo>
                  <a:cubicBezTo>
                    <a:pt x="36227" y="13644"/>
                    <a:pt x="35226" y="14277"/>
                    <a:pt x="34258" y="14911"/>
                  </a:cubicBezTo>
                  <a:cubicBezTo>
                    <a:pt x="34258" y="14945"/>
                    <a:pt x="34258" y="14978"/>
                    <a:pt x="34225" y="15045"/>
                  </a:cubicBezTo>
                  <a:cubicBezTo>
                    <a:pt x="34425" y="15011"/>
                    <a:pt x="34625" y="15045"/>
                    <a:pt x="34759" y="14945"/>
                  </a:cubicBezTo>
                  <a:cubicBezTo>
                    <a:pt x="35559" y="14478"/>
                    <a:pt x="36327" y="13977"/>
                    <a:pt x="37127" y="13477"/>
                  </a:cubicBezTo>
                  <a:cubicBezTo>
                    <a:pt x="37261" y="13410"/>
                    <a:pt x="37427" y="13377"/>
                    <a:pt x="37594" y="13310"/>
                  </a:cubicBezTo>
                  <a:lnTo>
                    <a:pt x="37594" y="13310"/>
                  </a:lnTo>
                  <a:cubicBezTo>
                    <a:pt x="37661" y="13777"/>
                    <a:pt x="37394" y="14011"/>
                    <a:pt x="36694" y="14344"/>
                  </a:cubicBezTo>
                  <a:cubicBezTo>
                    <a:pt x="36060" y="14644"/>
                    <a:pt x="35493" y="15011"/>
                    <a:pt x="34892" y="15345"/>
                  </a:cubicBezTo>
                  <a:cubicBezTo>
                    <a:pt x="34926" y="15445"/>
                    <a:pt x="34959" y="15512"/>
                    <a:pt x="34992" y="15578"/>
                  </a:cubicBezTo>
                  <a:cubicBezTo>
                    <a:pt x="35993" y="15045"/>
                    <a:pt x="36960" y="14511"/>
                    <a:pt x="37928" y="13977"/>
                  </a:cubicBezTo>
                  <a:lnTo>
                    <a:pt x="37928" y="13977"/>
                  </a:lnTo>
                  <a:cubicBezTo>
                    <a:pt x="38328" y="14678"/>
                    <a:pt x="38228" y="14711"/>
                    <a:pt x="37527" y="14978"/>
                  </a:cubicBezTo>
                  <a:cubicBezTo>
                    <a:pt x="36627" y="15345"/>
                    <a:pt x="35826" y="15912"/>
                    <a:pt x="34992" y="16379"/>
                  </a:cubicBezTo>
                  <a:cubicBezTo>
                    <a:pt x="35059" y="16479"/>
                    <a:pt x="35092" y="16546"/>
                    <a:pt x="35126" y="16612"/>
                  </a:cubicBezTo>
                  <a:cubicBezTo>
                    <a:pt x="35293" y="16546"/>
                    <a:pt x="35493" y="16479"/>
                    <a:pt x="35726" y="16379"/>
                  </a:cubicBezTo>
                  <a:cubicBezTo>
                    <a:pt x="35770" y="16533"/>
                    <a:pt x="35800" y="16688"/>
                    <a:pt x="35950" y="16688"/>
                  </a:cubicBezTo>
                  <a:cubicBezTo>
                    <a:pt x="36027" y="16688"/>
                    <a:pt x="36135" y="16647"/>
                    <a:pt x="36293" y="16546"/>
                  </a:cubicBezTo>
                  <a:cubicBezTo>
                    <a:pt x="37060" y="15979"/>
                    <a:pt x="37961" y="15612"/>
                    <a:pt x="38862" y="15145"/>
                  </a:cubicBezTo>
                  <a:cubicBezTo>
                    <a:pt x="38995" y="15478"/>
                    <a:pt x="39062" y="15645"/>
                    <a:pt x="39162" y="15879"/>
                  </a:cubicBezTo>
                  <a:cubicBezTo>
                    <a:pt x="38428" y="16312"/>
                    <a:pt x="37728" y="16712"/>
                    <a:pt x="37027" y="17146"/>
                  </a:cubicBezTo>
                  <a:cubicBezTo>
                    <a:pt x="37060" y="17213"/>
                    <a:pt x="37094" y="17313"/>
                    <a:pt x="37127" y="17380"/>
                  </a:cubicBezTo>
                  <a:cubicBezTo>
                    <a:pt x="37628" y="17146"/>
                    <a:pt x="38128" y="16879"/>
                    <a:pt x="38662" y="16646"/>
                  </a:cubicBezTo>
                  <a:cubicBezTo>
                    <a:pt x="38863" y="16531"/>
                    <a:pt x="39239" y="16366"/>
                    <a:pt x="39359" y="16366"/>
                  </a:cubicBezTo>
                  <a:cubicBezTo>
                    <a:pt x="39378" y="16366"/>
                    <a:pt x="39391" y="16370"/>
                    <a:pt x="39395" y="16379"/>
                  </a:cubicBezTo>
                  <a:cubicBezTo>
                    <a:pt x="39729" y="16879"/>
                    <a:pt x="39129" y="16746"/>
                    <a:pt x="38962" y="16879"/>
                  </a:cubicBezTo>
                  <a:cubicBezTo>
                    <a:pt x="38595" y="17179"/>
                    <a:pt x="38128" y="17346"/>
                    <a:pt x="37694" y="17580"/>
                  </a:cubicBezTo>
                  <a:cubicBezTo>
                    <a:pt x="37527" y="17680"/>
                    <a:pt x="37361" y="17813"/>
                    <a:pt x="37161" y="17913"/>
                  </a:cubicBezTo>
                  <a:cubicBezTo>
                    <a:pt x="37194" y="17980"/>
                    <a:pt x="37227" y="18047"/>
                    <a:pt x="37261" y="18113"/>
                  </a:cubicBezTo>
                  <a:cubicBezTo>
                    <a:pt x="38061" y="17747"/>
                    <a:pt x="38862" y="17346"/>
                    <a:pt x="39696" y="16979"/>
                  </a:cubicBezTo>
                  <a:lnTo>
                    <a:pt x="39696" y="16979"/>
                  </a:lnTo>
                  <a:cubicBezTo>
                    <a:pt x="39896" y="17213"/>
                    <a:pt x="39929" y="17380"/>
                    <a:pt x="39529" y="17546"/>
                  </a:cubicBezTo>
                  <a:cubicBezTo>
                    <a:pt x="38928" y="17747"/>
                    <a:pt x="38395" y="18047"/>
                    <a:pt x="37828" y="18347"/>
                  </a:cubicBezTo>
                  <a:cubicBezTo>
                    <a:pt x="37828" y="18414"/>
                    <a:pt x="37861" y="18480"/>
                    <a:pt x="37894" y="18547"/>
                  </a:cubicBezTo>
                  <a:cubicBezTo>
                    <a:pt x="38628" y="18247"/>
                    <a:pt x="39362" y="17947"/>
                    <a:pt x="40096" y="17646"/>
                  </a:cubicBezTo>
                  <a:cubicBezTo>
                    <a:pt x="40129" y="17713"/>
                    <a:pt x="40163" y="17747"/>
                    <a:pt x="40196" y="17813"/>
                  </a:cubicBezTo>
                  <a:cubicBezTo>
                    <a:pt x="39429" y="18314"/>
                    <a:pt x="38628" y="18847"/>
                    <a:pt x="37861" y="19348"/>
                  </a:cubicBezTo>
                  <a:cubicBezTo>
                    <a:pt x="37894" y="19381"/>
                    <a:pt x="37894" y="19414"/>
                    <a:pt x="37928" y="19448"/>
                  </a:cubicBezTo>
                  <a:cubicBezTo>
                    <a:pt x="38061" y="19414"/>
                    <a:pt x="38228" y="19348"/>
                    <a:pt x="38395" y="19314"/>
                  </a:cubicBezTo>
                  <a:lnTo>
                    <a:pt x="38562" y="19481"/>
                  </a:lnTo>
                  <a:cubicBezTo>
                    <a:pt x="38361" y="19548"/>
                    <a:pt x="38161" y="19648"/>
                    <a:pt x="37961" y="19715"/>
                  </a:cubicBezTo>
                  <a:cubicBezTo>
                    <a:pt x="37990" y="19716"/>
                    <a:pt x="38019" y="19716"/>
                    <a:pt x="38048" y="19716"/>
                  </a:cubicBezTo>
                  <a:cubicBezTo>
                    <a:pt x="39035" y="19716"/>
                    <a:pt x="39714" y="19164"/>
                    <a:pt x="40363" y="18580"/>
                  </a:cubicBezTo>
                  <a:cubicBezTo>
                    <a:pt x="40430" y="18614"/>
                    <a:pt x="40496" y="18647"/>
                    <a:pt x="40530" y="18681"/>
                  </a:cubicBezTo>
                  <a:cubicBezTo>
                    <a:pt x="40430" y="18914"/>
                    <a:pt x="40363" y="19214"/>
                    <a:pt x="40196" y="19314"/>
                  </a:cubicBezTo>
                  <a:cubicBezTo>
                    <a:pt x="39762" y="19615"/>
                    <a:pt x="39529" y="19848"/>
                    <a:pt x="40029" y="20282"/>
                  </a:cubicBezTo>
                  <a:cubicBezTo>
                    <a:pt x="39395" y="20615"/>
                    <a:pt x="38928" y="21049"/>
                    <a:pt x="38428" y="21416"/>
                  </a:cubicBezTo>
                  <a:cubicBezTo>
                    <a:pt x="38495" y="21483"/>
                    <a:pt x="38562" y="21549"/>
                    <a:pt x="38595" y="21649"/>
                  </a:cubicBezTo>
                  <a:lnTo>
                    <a:pt x="40796" y="20148"/>
                  </a:lnTo>
                  <a:cubicBezTo>
                    <a:pt x="40863" y="20215"/>
                    <a:pt x="40897" y="20282"/>
                    <a:pt x="40963" y="20348"/>
                  </a:cubicBezTo>
                  <a:cubicBezTo>
                    <a:pt x="40396" y="21149"/>
                    <a:pt x="39429" y="21449"/>
                    <a:pt x="38795" y="22116"/>
                  </a:cubicBezTo>
                  <a:cubicBezTo>
                    <a:pt x="38911" y="22174"/>
                    <a:pt x="39023" y="22204"/>
                    <a:pt x="39133" y="22204"/>
                  </a:cubicBezTo>
                  <a:cubicBezTo>
                    <a:pt x="39338" y="22204"/>
                    <a:pt x="39533" y="22100"/>
                    <a:pt x="39729" y="21883"/>
                  </a:cubicBezTo>
                  <a:cubicBezTo>
                    <a:pt x="39996" y="21649"/>
                    <a:pt x="40229" y="21416"/>
                    <a:pt x="40530" y="21216"/>
                  </a:cubicBezTo>
                  <a:cubicBezTo>
                    <a:pt x="40663" y="21116"/>
                    <a:pt x="40897" y="21116"/>
                    <a:pt x="41063" y="21049"/>
                  </a:cubicBezTo>
                  <a:cubicBezTo>
                    <a:pt x="41130" y="21149"/>
                    <a:pt x="41163" y="21216"/>
                    <a:pt x="41197" y="21316"/>
                  </a:cubicBezTo>
                  <a:cubicBezTo>
                    <a:pt x="40430" y="21850"/>
                    <a:pt x="39662" y="22350"/>
                    <a:pt x="38895" y="22850"/>
                  </a:cubicBezTo>
                  <a:cubicBezTo>
                    <a:pt x="38928" y="22917"/>
                    <a:pt x="38962" y="22984"/>
                    <a:pt x="38995" y="23050"/>
                  </a:cubicBezTo>
                  <a:cubicBezTo>
                    <a:pt x="39729" y="22650"/>
                    <a:pt x="40463" y="22250"/>
                    <a:pt x="41197" y="21850"/>
                  </a:cubicBezTo>
                  <a:cubicBezTo>
                    <a:pt x="41230" y="21883"/>
                    <a:pt x="41263" y="21916"/>
                    <a:pt x="41297" y="21916"/>
                  </a:cubicBezTo>
                  <a:cubicBezTo>
                    <a:pt x="41163" y="22116"/>
                    <a:pt x="41030" y="22350"/>
                    <a:pt x="40830" y="22483"/>
                  </a:cubicBezTo>
                  <a:cubicBezTo>
                    <a:pt x="40263" y="22817"/>
                    <a:pt x="39696" y="23117"/>
                    <a:pt x="39095" y="23451"/>
                  </a:cubicBezTo>
                  <a:cubicBezTo>
                    <a:pt x="39129" y="23484"/>
                    <a:pt x="39162" y="23551"/>
                    <a:pt x="39195" y="23617"/>
                  </a:cubicBezTo>
                  <a:lnTo>
                    <a:pt x="41263" y="22683"/>
                  </a:lnTo>
                  <a:cubicBezTo>
                    <a:pt x="41297" y="22784"/>
                    <a:pt x="41330" y="22850"/>
                    <a:pt x="41397" y="22950"/>
                  </a:cubicBezTo>
                  <a:cubicBezTo>
                    <a:pt x="40763" y="23684"/>
                    <a:pt x="39829" y="23951"/>
                    <a:pt x="38995" y="24385"/>
                  </a:cubicBezTo>
                  <a:cubicBezTo>
                    <a:pt x="39029" y="24451"/>
                    <a:pt x="39062" y="24551"/>
                    <a:pt x="39095" y="24618"/>
                  </a:cubicBezTo>
                  <a:cubicBezTo>
                    <a:pt x="39796" y="24285"/>
                    <a:pt x="40496" y="23951"/>
                    <a:pt x="41230" y="23617"/>
                  </a:cubicBezTo>
                  <a:lnTo>
                    <a:pt x="41230" y="23617"/>
                  </a:lnTo>
                  <a:cubicBezTo>
                    <a:pt x="41230" y="24618"/>
                    <a:pt x="40096" y="24485"/>
                    <a:pt x="39529" y="25219"/>
                  </a:cubicBezTo>
                  <a:cubicBezTo>
                    <a:pt x="40029" y="25085"/>
                    <a:pt x="40363" y="25018"/>
                    <a:pt x="40696" y="24918"/>
                  </a:cubicBezTo>
                  <a:lnTo>
                    <a:pt x="40830" y="25018"/>
                  </a:lnTo>
                  <a:cubicBezTo>
                    <a:pt x="40463" y="25485"/>
                    <a:pt x="40063" y="25952"/>
                    <a:pt x="39696" y="26419"/>
                  </a:cubicBezTo>
                  <a:cubicBezTo>
                    <a:pt x="39729" y="26453"/>
                    <a:pt x="39729" y="26486"/>
                    <a:pt x="39762" y="26520"/>
                  </a:cubicBezTo>
                  <a:cubicBezTo>
                    <a:pt x="40029" y="26353"/>
                    <a:pt x="40263" y="26186"/>
                    <a:pt x="40563" y="26019"/>
                  </a:cubicBezTo>
                  <a:lnTo>
                    <a:pt x="40563" y="27120"/>
                  </a:lnTo>
                  <a:cubicBezTo>
                    <a:pt x="40678" y="27097"/>
                    <a:pt x="40777" y="27058"/>
                    <a:pt x="40871" y="27058"/>
                  </a:cubicBezTo>
                  <a:cubicBezTo>
                    <a:pt x="40914" y="27058"/>
                    <a:pt x="40955" y="27066"/>
                    <a:pt x="40997" y="27087"/>
                  </a:cubicBezTo>
                  <a:cubicBezTo>
                    <a:pt x="41464" y="27253"/>
                    <a:pt x="42031" y="27353"/>
                    <a:pt x="42398" y="27687"/>
                  </a:cubicBezTo>
                  <a:cubicBezTo>
                    <a:pt x="42536" y="27825"/>
                    <a:pt x="42646" y="27871"/>
                    <a:pt x="42750" y="27871"/>
                  </a:cubicBezTo>
                  <a:cubicBezTo>
                    <a:pt x="42873" y="27871"/>
                    <a:pt x="42987" y="27808"/>
                    <a:pt x="43131" y="27754"/>
                  </a:cubicBezTo>
                  <a:cubicBezTo>
                    <a:pt x="43215" y="27720"/>
                    <a:pt x="43298" y="27704"/>
                    <a:pt x="43386" y="27704"/>
                  </a:cubicBezTo>
                  <a:cubicBezTo>
                    <a:pt x="43473" y="27704"/>
                    <a:pt x="43565" y="27720"/>
                    <a:pt x="43665" y="27754"/>
                  </a:cubicBezTo>
                  <a:cubicBezTo>
                    <a:pt x="42531" y="28287"/>
                    <a:pt x="41430" y="28821"/>
                    <a:pt x="40329" y="29355"/>
                  </a:cubicBezTo>
                  <a:cubicBezTo>
                    <a:pt x="40329" y="29422"/>
                    <a:pt x="40363" y="29522"/>
                    <a:pt x="40363" y="29588"/>
                  </a:cubicBezTo>
                  <a:lnTo>
                    <a:pt x="40930" y="29555"/>
                  </a:lnTo>
                  <a:cubicBezTo>
                    <a:pt x="41030" y="29555"/>
                    <a:pt x="41130" y="29547"/>
                    <a:pt x="41230" y="29547"/>
                  </a:cubicBezTo>
                  <a:cubicBezTo>
                    <a:pt x="41330" y="29547"/>
                    <a:pt x="41430" y="29555"/>
                    <a:pt x="41530" y="29588"/>
                  </a:cubicBezTo>
                  <a:cubicBezTo>
                    <a:pt x="41197" y="29755"/>
                    <a:pt x="40830" y="29955"/>
                    <a:pt x="40496" y="30122"/>
                  </a:cubicBezTo>
                  <a:cubicBezTo>
                    <a:pt x="40496" y="30189"/>
                    <a:pt x="40530" y="30256"/>
                    <a:pt x="40530" y="30322"/>
                  </a:cubicBezTo>
                  <a:cubicBezTo>
                    <a:pt x="40963" y="30189"/>
                    <a:pt x="41397" y="30089"/>
                    <a:pt x="41797" y="29989"/>
                  </a:cubicBezTo>
                  <a:cubicBezTo>
                    <a:pt x="41831" y="30022"/>
                    <a:pt x="41864" y="30055"/>
                    <a:pt x="41864" y="30089"/>
                  </a:cubicBezTo>
                  <a:cubicBezTo>
                    <a:pt x="41664" y="30189"/>
                    <a:pt x="41464" y="30322"/>
                    <a:pt x="41163" y="30489"/>
                  </a:cubicBezTo>
                  <a:cubicBezTo>
                    <a:pt x="41452" y="30705"/>
                    <a:pt x="41748" y="30774"/>
                    <a:pt x="42045" y="30774"/>
                  </a:cubicBezTo>
                  <a:cubicBezTo>
                    <a:pt x="42571" y="30774"/>
                    <a:pt x="43095" y="30556"/>
                    <a:pt x="43565" y="30556"/>
                  </a:cubicBezTo>
                  <a:cubicBezTo>
                    <a:pt x="44099" y="31423"/>
                    <a:pt x="43332" y="31657"/>
                    <a:pt x="42965" y="32157"/>
                  </a:cubicBezTo>
                  <a:lnTo>
                    <a:pt x="43765" y="31957"/>
                  </a:lnTo>
                  <a:lnTo>
                    <a:pt x="43765" y="31957"/>
                  </a:lnTo>
                  <a:cubicBezTo>
                    <a:pt x="43578" y="32294"/>
                    <a:pt x="43274" y="32463"/>
                    <a:pt x="42955" y="32463"/>
                  </a:cubicBezTo>
                  <a:cubicBezTo>
                    <a:pt x="42707" y="32463"/>
                    <a:pt x="42450" y="32361"/>
                    <a:pt x="42231" y="32157"/>
                  </a:cubicBezTo>
                  <a:cubicBezTo>
                    <a:pt x="41864" y="31790"/>
                    <a:pt x="41464" y="31423"/>
                    <a:pt x="41030" y="31123"/>
                  </a:cubicBezTo>
                  <a:cubicBezTo>
                    <a:pt x="40873" y="30999"/>
                    <a:pt x="40745" y="30944"/>
                    <a:pt x="40646" y="30944"/>
                  </a:cubicBezTo>
                  <a:cubicBezTo>
                    <a:pt x="40451" y="30944"/>
                    <a:pt x="40363" y="31158"/>
                    <a:pt x="40363" y="31490"/>
                  </a:cubicBezTo>
                  <a:cubicBezTo>
                    <a:pt x="40363" y="31923"/>
                    <a:pt x="40430" y="32324"/>
                    <a:pt x="40363" y="32757"/>
                  </a:cubicBezTo>
                  <a:cubicBezTo>
                    <a:pt x="40329" y="33124"/>
                    <a:pt x="40263" y="33491"/>
                    <a:pt x="40096" y="33791"/>
                  </a:cubicBezTo>
                  <a:cubicBezTo>
                    <a:pt x="39956" y="34025"/>
                    <a:pt x="39743" y="34135"/>
                    <a:pt x="39529" y="34135"/>
                  </a:cubicBezTo>
                  <a:cubicBezTo>
                    <a:pt x="39284" y="34135"/>
                    <a:pt x="39037" y="33991"/>
                    <a:pt x="38895" y="33725"/>
                  </a:cubicBezTo>
                  <a:cubicBezTo>
                    <a:pt x="38795" y="33558"/>
                    <a:pt x="38762" y="33391"/>
                    <a:pt x="38695" y="33224"/>
                  </a:cubicBezTo>
                  <a:cubicBezTo>
                    <a:pt x="38537" y="32809"/>
                    <a:pt x="38331" y="32605"/>
                    <a:pt x="38065" y="32605"/>
                  </a:cubicBezTo>
                  <a:cubicBezTo>
                    <a:pt x="37883" y="32605"/>
                    <a:pt x="37672" y="32701"/>
                    <a:pt x="37427" y="32891"/>
                  </a:cubicBezTo>
                  <a:cubicBezTo>
                    <a:pt x="36126" y="33891"/>
                    <a:pt x="34826" y="34892"/>
                    <a:pt x="33258" y="35493"/>
                  </a:cubicBezTo>
                  <a:cubicBezTo>
                    <a:pt x="31238" y="36266"/>
                    <a:pt x="29181" y="36722"/>
                    <a:pt x="27087" y="36722"/>
                  </a:cubicBezTo>
                  <a:cubicBezTo>
                    <a:pt x="26380" y="36722"/>
                    <a:pt x="25668" y="36670"/>
                    <a:pt x="24952" y="36560"/>
                  </a:cubicBezTo>
                  <a:cubicBezTo>
                    <a:pt x="23851" y="36393"/>
                    <a:pt x="22817" y="35893"/>
                    <a:pt x="21716" y="35593"/>
                  </a:cubicBezTo>
                  <a:cubicBezTo>
                    <a:pt x="20649" y="35259"/>
                    <a:pt x="19515" y="35059"/>
                    <a:pt x="18481" y="34625"/>
                  </a:cubicBezTo>
                  <a:cubicBezTo>
                    <a:pt x="17013" y="33992"/>
                    <a:pt x="15612" y="33158"/>
                    <a:pt x="14144" y="32424"/>
                  </a:cubicBezTo>
                  <a:cubicBezTo>
                    <a:pt x="13043" y="31857"/>
                    <a:pt x="11909" y="31390"/>
                    <a:pt x="10842" y="30756"/>
                  </a:cubicBezTo>
                  <a:cubicBezTo>
                    <a:pt x="9741" y="30089"/>
                    <a:pt x="8573" y="29455"/>
                    <a:pt x="7773" y="28354"/>
                  </a:cubicBezTo>
                  <a:cubicBezTo>
                    <a:pt x="7239" y="27620"/>
                    <a:pt x="6472" y="27053"/>
                    <a:pt x="5905" y="26319"/>
                  </a:cubicBezTo>
                  <a:cubicBezTo>
                    <a:pt x="5104" y="25319"/>
                    <a:pt x="4370" y="24285"/>
                    <a:pt x="3637" y="23217"/>
                  </a:cubicBezTo>
                  <a:cubicBezTo>
                    <a:pt x="2636" y="21816"/>
                    <a:pt x="1935" y="20282"/>
                    <a:pt x="1735" y="18547"/>
                  </a:cubicBezTo>
                  <a:cubicBezTo>
                    <a:pt x="1535" y="16579"/>
                    <a:pt x="1769" y="14678"/>
                    <a:pt x="2202" y="12776"/>
                  </a:cubicBezTo>
                  <a:cubicBezTo>
                    <a:pt x="2236" y="12643"/>
                    <a:pt x="2336" y="12509"/>
                    <a:pt x="2469" y="12276"/>
                  </a:cubicBezTo>
                  <a:cubicBezTo>
                    <a:pt x="2169" y="12209"/>
                    <a:pt x="1902" y="12076"/>
                    <a:pt x="1635" y="12076"/>
                  </a:cubicBezTo>
                  <a:cubicBezTo>
                    <a:pt x="1610" y="12077"/>
                    <a:pt x="1586" y="12078"/>
                    <a:pt x="1562" y="12078"/>
                  </a:cubicBezTo>
                  <a:cubicBezTo>
                    <a:pt x="978" y="12078"/>
                    <a:pt x="700" y="11692"/>
                    <a:pt x="668" y="11275"/>
                  </a:cubicBezTo>
                  <a:cubicBezTo>
                    <a:pt x="634" y="10808"/>
                    <a:pt x="1101" y="10608"/>
                    <a:pt x="1535" y="10575"/>
                  </a:cubicBezTo>
                  <a:cubicBezTo>
                    <a:pt x="1802" y="10541"/>
                    <a:pt x="2035" y="10441"/>
                    <a:pt x="2369" y="10208"/>
                  </a:cubicBezTo>
                  <a:cubicBezTo>
                    <a:pt x="1802" y="9841"/>
                    <a:pt x="1202" y="9474"/>
                    <a:pt x="634" y="9140"/>
                  </a:cubicBezTo>
                  <a:cubicBezTo>
                    <a:pt x="820" y="8785"/>
                    <a:pt x="934" y="8637"/>
                    <a:pt x="1178" y="8637"/>
                  </a:cubicBezTo>
                  <a:cubicBezTo>
                    <a:pt x="1461" y="8637"/>
                    <a:pt x="1920" y="8836"/>
                    <a:pt x="2869" y="9140"/>
                  </a:cubicBezTo>
                  <a:cubicBezTo>
                    <a:pt x="2769" y="8840"/>
                    <a:pt x="2736" y="8640"/>
                    <a:pt x="2636" y="8440"/>
                  </a:cubicBezTo>
                  <a:cubicBezTo>
                    <a:pt x="2436" y="8040"/>
                    <a:pt x="2069" y="7773"/>
                    <a:pt x="2369" y="7172"/>
                  </a:cubicBezTo>
                  <a:cubicBezTo>
                    <a:pt x="2505" y="6900"/>
                    <a:pt x="2633" y="6801"/>
                    <a:pt x="2770" y="6801"/>
                  </a:cubicBezTo>
                  <a:cubicBezTo>
                    <a:pt x="2901" y="6801"/>
                    <a:pt x="3040" y="6891"/>
                    <a:pt x="3203" y="7006"/>
                  </a:cubicBezTo>
                  <a:cubicBezTo>
                    <a:pt x="3303" y="7072"/>
                    <a:pt x="3403" y="7206"/>
                    <a:pt x="3503" y="7339"/>
                  </a:cubicBezTo>
                  <a:cubicBezTo>
                    <a:pt x="3716" y="7569"/>
                    <a:pt x="3889" y="7685"/>
                    <a:pt x="4057" y="7685"/>
                  </a:cubicBezTo>
                  <a:cubicBezTo>
                    <a:pt x="4231" y="7685"/>
                    <a:pt x="4400" y="7560"/>
                    <a:pt x="4604" y="7306"/>
                  </a:cubicBezTo>
                  <a:cubicBezTo>
                    <a:pt x="5505" y="6238"/>
                    <a:pt x="6305" y="5071"/>
                    <a:pt x="7339" y="4137"/>
                  </a:cubicBezTo>
                  <a:cubicBezTo>
                    <a:pt x="8240" y="3303"/>
                    <a:pt x="9374" y="2669"/>
                    <a:pt x="10441" y="2069"/>
                  </a:cubicBezTo>
                  <a:cubicBezTo>
                    <a:pt x="11275" y="1602"/>
                    <a:pt x="12176" y="1235"/>
                    <a:pt x="13077" y="935"/>
                  </a:cubicBezTo>
                  <a:cubicBezTo>
                    <a:pt x="13767" y="678"/>
                    <a:pt x="14468" y="550"/>
                    <a:pt x="15181" y="550"/>
                  </a:cubicBezTo>
                  <a:close/>
                  <a:moveTo>
                    <a:pt x="15178" y="1"/>
                  </a:moveTo>
                  <a:cubicBezTo>
                    <a:pt x="14111" y="1"/>
                    <a:pt x="12977" y="67"/>
                    <a:pt x="12043" y="468"/>
                  </a:cubicBezTo>
                  <a:cubicBezTo>
                    <a:pt x="9774" y="1402"/>
                    <a:pt x="7573" y="2436"/>
                    <a:pt x="6072" y="4570"/>
                  </a:cubicBezTo>
                  <a:cubicBezTo>
                    <a:pt x="5438" y="5438"/>
                    <a:pt x="4671" y="6172"/>
                    <a:pt x="3970" y="6972"/>
                  </a:cubicBezTo>
                  <a:cubicBezTo>
                    <a:pt x="3562" y="6673"/>
                    <a:pt x="3177" y="6108"/>
                    <a:pt x="2596" y="6108"/>
                  </a:cubicBezTo>
                  <a:cubicBezTo>
                    <a:pt x="2465" y="6108"/>
                    <a:pt x="2323" y="6137"/>
                    <a:pt x="2169" y="6205"/>
                  </a:cubicBezTo>
                  <a:cubicBezTo>
                    <a:pt x="1602" y="6472"/>
                    <a:pt x="1568" y="7306"/>
                    <a:pt x="2035" y="8273"/>
                  </a:cubicBezTo>
                  <a:cubicBezTo>
                    <a:pt x="1802" y="8240"/>
                    <a:pt x="1635" y="8206"/>
                    <a:pt x="1435" y="8173"/>
                  </a:cubicBezTo>
                  <a:cubicBezTo>
                    <a:pt x="1302" y="8173"/>
                    <a:pt x="1153" y="8129"/>
                    <a:pt x="1030" y="8129"/>
                  </a:cubicBezTo>
                  <a:cubicBezTo>
                    <a:pt x="968" y="8129"/>
                    <a:pt x="912" y="8140"/>
                    <a:pt x="868" y="8173"/>
                  </a:cubicBezTo>
                  <a:cubicBezTo>
                    <a:pt x="601" y="8340"/>
                    <a:pt x="334" y="8607"/>
                    <a:pt x="201" y="8874"/>
                  </a:cubicBezTo>
                  <a:cubicBezTo>
                    <a:pt x="134" y="8974"/>
                    <a:pt x="401" y="9240"/>
                    <a:pt x="468" y="9441"/>
                  </a:cubicBezTo>
                  <a:cubicBezTo>
                    <a:pt x="568" y="9707"/>
                    <a:pt x="1235" y="9908"/>
                    <a:pt x="701" y="10241"/>
                  </a:cubicBezTo>
                  <a:cubicBezTo>
                    <a:pt x="134" y="10608"/>
                    <a:pt x="1" y="11108"/>
                    <a:pt x="1" y="11642"/>
                  </a:cubicBezTo>
                  <a:cubicBezTo>
                    <a:pt x="1" y="12243"/>
                    <a:pt x="468" y="12443"/>
                    <a:pt x="901" y="12643"/>
                  </a:cubicBezTo>
                  <a:cubicBezTo>
                    <a:pt x="1068" y="12676"/>
                    <a:pt x="1235" y="12743"/>
                    <a:pt x="1402" y="12843"/>
                  </a:cubicBezTo>
                  <a:cubicBezTo>
                    <a:pt x="1202" y="13710"/>
                    <a:pt x="935" y="14544"/>
                    <a:pt x="801" y="15412"/>
                  </a:cubicBezTo>
                  <a:cubicBezTo>
                    <a:pt x="735" y="15979"/>
                    <a:pt x="1001" y="16546"/>
                    <a:pt x="968" y="17113"/>
                  </a:cubicBezTo>
                  <a:cubicBezTo>
                    <a:pt x="835" y="18547"/>
                    <a:pt x="1235" y="19881"/>
                    <a:pt x="1568" y="21216"/>
                  </a:cubicBezTo>
                  <a:cubicBezTo>
                    <a:pt x="1769" y="21950"/>
                    <a:pt x="2202" y="22650"/>
                    <a:pt x="2469" y="23384"/>
                  </a:cubicBezTo>
                  <a:cubicBezTo>
                    <a:pt x="2903" y="24685"/>
                    <a:pt x="3737" y="25752"/>
                    <a:pt x="4604" y="26720"/>
                  </a:cubicBezTo>
                  <a:cubicBezTo>
                    <a:pt x="4971" y="27120"/>
                    <a:pt x="5471" y="27353"/>
                    <a:pt x="5738" y="27787"/>
                  </a:cubicBezTo>
                  <a:cubicBezTo>
                    <a:pt x="6739" y="29255"/>
                    <a:pt x="8273" y="30122"/>
                    <a:pt x="9741" y="31023"/>
                  </a:cubicBezTo>
                  <a:cubicBezTo>
                    <a:pt x="11209" y="31890"/>
                    <a:pt x="12776" y="32557"/>
                    <a:pt x="14278" y="33391"/>
                  </a:cubicBezTo>
                  <a:cubicBezTo>
                    <a:pt x="15745" y="34192"/>
                    <a:pt x="17213" y="35026"/>
                    <a:pt x="18847" y="35526"/>
                  </a:cubicBezTo>
                  <a:cubicBezTo>
                    <a:pt x="20182" y="35926"/>
                    <a:pt x="21549" y="36327"/>
                    <a:pt x="22850" y="36860"/>
                  </a:cubicBezTo>
                  <a:cubicBezTo>
                    <a:pt x="24031" y="37322"/>
                    <a:pt x="25192" y="37705"/>
                    <a:pt x="26440" y="37705"/>
                  </a:cubicBezTo>
                  <a:cubicBezTo>
                    <a:pt x="26814" y="37705"/>
                    <a:pt x="27195" y="37671"/>
                    <a:pt x="27587" y="37594"/>
                  </a:cubicBezTo>
                  <a:cubicBezTo>
                    <a:pt x="28654" y="37394"/>
                    <a:pt x="29689" y="37294"/>
                    <a:pt x="30756" y="37094"/>
                  </a:cubicBezTo>
                  <a:cubicBezTo>
                    <a:pt x="32190" y="36794"/>
                    <a:pt x="33425" y="36160"/>
                    <a:pt x="34692" y="35526"/>
                  </a:cubicBezTo>
                  <a:cubicBezTo>
                    <a:pt x="35860" y="34892"/>
                    <a:pt x="36927" y="34058"/>
                    <a:pt x="38061" y="33291"/>
                  </a:cubicBezTo>
                  <a:cubicBezTo>
                    <a:pt x="38195" y="33558"/>
                    <a:pt x="38328" y="33825"/>
                    <a:pt x="38461" y="34092"/>
                  </a:cubicBezTo>
                  <a:cubicBezTo>
                    <a:pt x="38671" y="34558"/>
                    <a:pt x="38979" y="34780"/>
                    <a:pt x="39362" y="34780"/>
                  </a:cubicBezTo>
                  <a:cubicBezTo>
                    <a:pt x="39527" y="34780"/>
                    <a:pt x="39705" y="34739"/>
                    <a:pt x="39896" y="34659"/>
                  </a:cubicBezTo>
                  <a:cubicBezTo>
                    <a:pt x="40930" y="34192"/>
                    <a:pt x="41230" y="33024"/>
                    <a:pt x="40997" y="31790"/>
                  </a:cubicBezTo>
                  <a:lnTo>
                    <a:pt x="40997" y="31790"/>
                  </a:lnTo>
                  <a:cubicBezTo>
                    <a:pt x="41364" y="32090"/>
                    <a:pt x="41630" y="32424"/>
                    <a:pt x="41997" y="32624"/>
                  </a:cubicBezTo>
                  <a:cubicBezTo>
                    <a:pt x="42392" y="32849"/>
                    <a:pt x="42827" y="32979"/>
                    <a:pt x="43229" y="32979"/>
                  </a:cubicBezTo>
                  <a:cubicBezTo>
                    <a:pt x="43780" y="32979"/>
                    <a:pt x="44268" y="32735"/>
                    <a:pt x="44499" y="32157"/>
                  </a:cubicBezTo>
                  <a:cubicBezTo>
                    <a:pt x="44733" y="31456"/>
                    <a:pt x="44432" y="30322"/>
                    <a:pt x="43799" y="29922"/>
                  </a:cubicBezTo>
                  <a:cubicBezTo>
                    <a:pt x="43298" y="29655"/>
                    <a:pt x="42831" y="29388"/>
                    <a:pt x="42331" y="29088"/>
                  </a:cubicBezTo>
                  <a:cubicBezTo>
                    <a:pt x="42798" y="28888"/>
                    <a:pt x="43265" y="28721"/>
                    <a:pt x="43632" y="28421"/>
                  </a:cubicBezTo>
                  <a:cubicBezTo>
                    <a:pt x="43999" y="28121"/>
                    <a:pt x="44399" y="27720"/>
                    <a:pt x="44499" y="27287"/>
                  </a:cubicBezTo>
                  <a:cubicBezTo>
                    <a:pt x="44711" y="26409"/>
                    <a:pt x="43989" y="25696"/>
                    <a:pt x="43131" y="25696"/>
                  </a:cubicBezTo>
                  <a:cubicBezTo>
                    <a:pt x="43043" y="25696"/>
                    <a:pt x="42954" y="25703"/>
                    <a:pt x="42865" y="25719"/>
                  </a:cubicBezTo>
                  <a:cubicBezTo>
                    <a:pt x="42331" y="25819"/>
                    <a:pt x="41764" y="25919"/>
                    <a:pt x="41063" y="26053"/>
                  </a:cubicBezTo>
                  <a:cubicBezTo>
                    <a:pt x="41364" y="25752"/>
                    <a:pt x="41564" y="25352"/>
                    <a:pt x="41797" y="25319"/>
                  </a:cubicBezTo>
                  <a:cubicBezTo>
                    <a:pt x="42140" y="25276"/>
                    <a:pt x="42483" y="25264"/>
                    <a:pt x="42821" y="25264"/>
                  </a:cubicBezTo>
                  <a:cubicBezTo>
                    <a:pt x="43272" y="25264"/>
                    <a:pt x="43713" y="25285"/>
                    <a:pt x="44132" y="25285"/>
                  </a:cubicBezTo>
                  <a:cubicBezTo>
                    <a:pt x="44366" y="25586"/>
                    <a:pt x="44532" y="26019"/>
                    <a:pt x="44799" y="26053"/>
                  </a:cubicBezTo>
                  <a:cubicBezTo>
                    <a:pt x="44899" y="26083"/>
                    <a:pt x="45020" y="26098"/>
                    <a:pt x="45147" y="26098"/>
                  </a:cubicBezTo>
                  <a:cubicBezTo>
                    <a:pt x="45443" y="26098"/>
                    <a:pt x="45770" y="26016"/>
                    <a:pt x="45933" y="25852"/>
                  </a:cubicBezTo>
                  <a:cubicBezTo>
                    <a:pt x="46121" y="25683"/>
                    <a:pt x="46256" y="25599"/>
                    <a:pt x="46409" y="25599"/>
                  </a:cubicBezTo>
                  <a:cubicBezTo>
                    <a:pt x="46529" y="25599"/>
                    <a:pt x="46659" y="25650"/>
                    <a:pt x="46834" y="25752"/>
                  </a:cubicBezTo>
                  <a:cubicBezTo>
                    <a:pt x="46905" y="25788"/>
                    <a:pt x="46990" y="25802"/>
                    <a:pt x="47082" y="25802"/>
                  </a:cubicBezTo>
                  <a:cubicBezTo>
                    <a:pt x="47339" y="25802"/>
                    <a:pt x="47656" y="25692"/>
                    <a:pt x="47902" y="25619"/>
                  </a:cubicBezTo>
                  <a:cubicBezTo>
                    <a:pt x="48035" y="25586"/>
                    <a:pt x="48168" y="25252"/>
                    <a:pt x="48135" y="25085"/>
                  </a:cubicBezTo>
                  <a:cubicBezTo>
                    <a:pt x="48002" y="23784"/>
                    <a:pt x="48035" y="23684"/>
                    <a:pt x="49069" y="23150"/>
                  </a:cubicBezTo>
                  <a:cubicBezTo>
                    <a:pt x="49503" y="22917"/>
                    <a:pt x="49970" y="22750"/>
                    <a:pt x="50303" y="22450"/>
                  </a:cubicBezTo>
                  <a:cubicBezTo>
                    <a:pt x="50937" y="21950"/>
                    <a:pt x="51571" y="21416"/>
                    <a:pt x="52004" y="20782"/>
                  </a:cubicBezTo>
                  <a:cubicBezTo>
                    <a:pt x="52638" y="19881"/>
                    <a:pt x="53105" y="18847"/>
                    <a:pt x="53606" y="17880"/>
                  </a:cubicBezTo>
                  <a:cubicBezTo>
                    <a:pt x="53872" y="17413"/>
                    <a:pt x="54273" y="16979"/>
                    <a:pt x="54073" y="16346"/>
                  </a:cubicBezTo>
                  <a:cubicBezTo>
                    <a:pt x="54039" y="16212"/>
                    <a:pt x="54139" y="16045"/>
                    <a:pt x="54206" y="15879"/>
                  </a:cubicBezTo>
                  <a:cubicBezTo>
                    <a:pt x="54506" y="14844"/>
                    <a:pt x="54907" y="13810"/>
                    <a:pt x="55107" y="12776"/>
                  </a:cubicBezTo>
                  <a:cubicBezTo>
                    <a:pt x="55340" y="11409"/>
                    <a:pt x="55440" y="10041"/>
                    <a:pt x="55474" y="8673"/>
                  </a:cubicBezTo>
                  <a:cubicBezTo>
                    <a:pt x="55540" y="7372"/>
                    <a:pt x="55407" y="6072"/>
                    <a:pt x="54873" y="4871"/>
                  </a:cubicBezTo>
                  <a:cubicBezTo>
                    <a:pt x="54440" y="3870"/>
                    <a:pt x="54006" y="2836"/>
                    <a:pt x="53039" y="2202"/>
                  </a:cubicBezTo>
                  <a:cubicBezTo>
                    <a:pt x="52471" y="1835"/>
                    <a:pt x="52004" y="1235"/>
                    <a:pt x="51404" y="1001"/>
                  </a:cubicBezTo>
                  <a:cubicBezTo>
                    <a:pt x="50072" y="541"/>
                    <a:pt x="48706" y="292"/>
                    <a:pt x="47329" y="292"/>
                  </a:cubicBezTo>
                  <a:cubicBezTo>
                    <a:pt x="46809" y="292"/>
                    <a:pt x="46288" y="328"/>
                    <a:pt x="45767" y="401"/>
                  </a:cubicBezTo>
                  <a:cubicBezTo>
                    <a:pt x="43165" y="734"/>
                    <a:pt x="40563" y="1201"/>
                    <a:pt x="38095" y="2235"/>
                  </a:cubicBezTo>
                  <a:cubicBezTo>
                    <a:pt x="36827" y="2769"/>
                    <a:pt x="35593" y="3370"/>
                    <a:pt x="34359" y="3970"/>
                  </a:cubicBezTo>
                  <a:cubicBezTo>
                    <a:pt x="33158" y="4570"/>
                    <a:pt x="31990" y="5171"/>
                    <a:pt x="30823" y="5771"/>
                  </a:cubicBezTo>
                  <a:cubicBezTo>
                    <a:pt x="30804" y="5777"/>
                    <a:pt x="30783" y="5780"/>
                    <a:pt x="30759" y="5780"/>
                  </a:cubicBezTo>
                  <a:cubicBezTo>
                    <a:pt x="30651" y="5780"/>
                    <a:pt x="30498" y="5726"/>
                    <a:pt x="30389" y="5671"/>
                  </a:cubicBezTo>
                  <a:cubicBezTo>
                    <a:pt x="29288" y="5004"/>
                    <a:pt x="28187" y="4270"/>
                    <a:pt x="27087" y="3603"/>
                  </a:cubicBezTo>
                  <a:cubicBezTo>
                    <a:pt x="26353" y="3169"/>
                    <a:pt x="25586" y="2736"/>
                    <a:pt x="24785" y="2402"/>
                  </a:cubicBezTo>
                  <a:cubicBezTo>
                    <a:pt x="23551" y="1902"/>
                    <a:pt x="22317" y="1435"/>
                    <a:pt x="21082" y="968"/>
                  </a:cubicBezTo>
                  <a:cubicBezTo>
                    <a:pt x="20482" y="734"/>
                    <a:pt x="19915" y="468"/>
                    <a:pt x="19314" y="367"/>
                  </a:cubicBezTo>
                  <a:cubicBezTo>
                    <a:pt x="17947" y="201"/>
                    <a:pt x="16546" y="1"/>
                    <a:pt x="151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2"/>
            <p:cNvSpPr/>
            <p:nvPr/>
          </p:nvSpPr>
          <p:spPr>
            <a:xfrm>
              <a:off x="3395925" y="887750"/>
              <a:ext cx="33375" cy="31700"/>
            </a:xfrm>
            <a:custGeom>
              <a:rect b="b" l="l" r="r" t="t"/>
              <a:pathLst>
                <a:path extrusionOk="0" h="1268" w="1335">
                  <a:moveTo>
                    <a:pt x="1035" y="0"/>
                  </a:moveTo>
                  <a:cubicBezTo>
                    <a:pt x="868" y="234"/>
                    <a:pt x="701" y="434"/>
                    <a:pt x="501" y="634"/>
                  </a:cubicBezTo>
                  <a:cubicBezTo>
                    <a:pt x="368" y="801"/>
                    <a:pt x="167" y="901"/>
                    <a:pt x="1" y="1034"/>
                  </a:cubicBezTo>
                  <a:cubicBezTo>
                    <a:pt x="67" y="1101"/>
                    <a:pt x="134" y="1168"/>
                    <a:pt x="201" y="1268"/>
                  </a:cubicBezTo>
                  <a:cubicBezTo>
                    <a:pt x="601" y="868"/>
                    <a:pt x="968" y="501"/>
                    <a:pt x="1335" y="134"/>
                  </a:cubicBezTo>
                  <a:cubicBezTo>
                    <a:pt x="1235" y="100"/>
                    <a:pt x="1135" y="34"/>
                    <a:pt x="10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2"/>
            <p:cNvSpPr/>
            <p:nvPr/>
          </p:nvSpPr>
          <p:spPr>
            <a:xfrm>
              <a:off x="2637900" y="1002000"/>
              <a:ext cx="72575" cy="64225"/>
            </a:xfrm>
            <a:custGeom>
              <a:rect b="b" l="l" r="r" t="t"/>
              <a:pathLst>
                <a:path extrusionOk="0" h="2569" w="2903">
                  <a:moveTo>
                    <a:pt x="300" y="0"/>
                  </a:moveTo>
                  <a:cubicBezTo>
                    <a:pt x="200" y="34"/>
                    <a:pt x="100" y="67"/>
                    <a:pt x="0" y="100"/>
                  </a:cubicBezTo>
                  <a:cubicBezTo>
                    <a:pt x="767" y="367"/>
                    <a:pt x="0" y="1134"/>
                    <a:pt x="801" y="1468"/>
                  </a:cubicBezTo>
                  <a:cubicBezTo>
                    <a:pt x="1168" y="1635"/>
                    <a:pt x="1368" y="2202"/>
                    <a:pt x="1635" y="2569"/>
                  </a:cubicBezTo>
                  <a:cubicBezTo>
                    <a:pt x="1668" y="2535"/>
                    <a:pt x="1735" y="2502"/>
                    <a:pt x="1768" y="2469"/>
                  </a:cubicBezTo>
                  <a:cubicBezTo>
                    <a:pt x="1701" y="2235"/>
                    <a:pt x="1635" y="2002"/>
                    <a:pt x="1534" y="1601"/>
                  </a:cubicBezTo>
                  <a:lnTo>
                    <a:pt x="1534" y="1601"/>
                  </a:lnTo>
                  <a:cubicBezTo>
                    <a:pt x="1901" y="1868"/>
                    <a:pt x="2102" y="2035"/>
                    <a:pt x="2335" y="2202"/>
                  </a:cubicBezTo>
                  <a:lnTo>
                    <a:pt x="2402" y="2135"/>
                  </a:lnTo>
                  <a:cubicBezTo>
                    <a:pt x="2302" y="1935"/>
                    <a:pt x="2168" y="1735"/>
                    <a:pt x="1968" y="1401"/>
                  </a:cubicBezTo>
                  <a:lnTo>
                    <a:pt x="1968" y="1401"/>
                  </a:lnTo>
                  <a:cubicBezTo>
                    <a:pt x="2302" y="1468"/>
                    <a:pt x="2502" y="1535"/>
                    <a:pt x="2902" y="1601"/>
                  </a:cubicBezTo>
                  <a:cubicBezTo>
                    <a:pt x="2168" y="1034"/>
                    <a:pt x="1601" y="601"/>
                    <a:pt x="901" y="67"/>
                  </a:cubicBezTo>
                  <a:lnTo>
                    <a:pt x="901" y="67"/>
                  </a:lnTo>
                  <a:cubicBezTo>
                    <a:pt x="1067" y="467"/>
                    <a:pt x="1168" y="734"/>
                    <a:pt x="1268" y="1001"/>
                  </a:cubicBezTo>
                  <a:cubicBezTo>
                    <a:pt x="1234" y="1034"/>
                    <a:pt x="1201" y="1068"/>
                    <a:pt x="1168" y="1101"/>
                  </a:cubicBezTo>
                  <a:cubicBezTo>
                    <a:pt x="867" y="734"/>
                    <a:pt x="600" y="367"/>
                    <a:pt x="3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2"/>
            <p:cNvSpPr/>
            <p:nvPr/>
          </p:nvSpPr>
          <p:spPr>
            <a:xfrm>
              <a:off x="3295850" y="931950"/>
              <a:ext cx="62575" cy="74225"/>
            </a:xfrm>
            <a:custGeom>
              <a:rect b="b" l="l" r="r" t="t"/>
              <a:pathLst>
                <a:path extrusionOk="0" h="2969" w="2503">
                  <a:moveTo>
                    <a:pt x="1235" y="0"/>
                  </a:moveTo>
                  <a:cubicBezTo>
                    <a:pt x="568" y="0"/>
                    <a:pt x="1068" y="834"/>
                    <a:pt x="701" y="1134"/>
                  </a:cubicBezTo>
                  <a:cubicBezTo>
                    <a:pt x="501" y="1001"/>
                    <a:pt x="334" y="867"/>
                    <a:pt x="168" y="734"/>
                  </a:cubicBezTo>
                  <a:lnTo>
                    <a:pt x="1" y="901"/>
                  </a:lnTo>
                  <a:cubicBezTo>
                    <a:pt x="234" y="1134"/>
                    <a:pt x="535" y="1334"/>
                    <a:pt x="601" y="1601"/>
                  </a:cubicBezTo>
                  <a:cubicBezTo>
                    <a:pt x="701" y="1902"/>
                    <a:pt x="535" y="2268"/>
                    <a:pt x="468" y="2602"/>
                  </a:cubicBezTo>
                  <a:lnTo>
                    <a:pt x="568" y="2602"/>
                  </a:lnTo>
                  <a:cubicBezTo>
                    <a:pt x="735" y="2369"/>
                    <a:pt x="901" y="2135"/>
                    <a:pt x="1068" y="1902"/>
                  </a:cubicBezTo>
                  <a:cubicBezTo>
                    <a:pt x="1469" y="2268"/>
                    <a:pt x="1902" y="2602"/>
                    <a:pt x="2336" y="2969"/>
                  </a:cubicBezTo>
                  <a:cubicBezTo>
                    <a:pt x="2503" y="2002"/>
                    <a:pt x="935" y="2068"/>
                    <a:pt x="1268" y="968"/>
                  </a:cubicBezTo>
                  <a:lnTo>
                    <a:pt x="1268" y="968"/>
                  </a:lnTo>
                  <a:cubicBezTo>
                    <a:pt x="1535" y="1134"/>
                    <a:pt x="1769" y="1268"/>
                    <a:pt x="2002" y="1401"/>
                  </a:cubicBezTo>
                  <a:cubicBezTo>
                    <a:pt x="2036" y="1368"/>
                    <a:pt x="2069" y="1334"/>
                    <a:pt x="2102" y="1334"/>
                  </a:cubicBezTo>
                  <a:cubicBezTo>
                    <a:pt x="1802" y="901"/>
                    <a:pt x="1535" y="467"/>
                    <a:pt x="12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2"/>
            <p:cNvSpPr/>
            <p:nvPr/>
          </p:nvSpPr>
          <p:spPr>
            <a:xfrm>
              <a:off x="3249150" y="824375"/>
              <a:ext cx="119275" cy="45050"/>
            </a:xfrm>
            <a:custGeom>
              <a:rect b="b" l="l" r="r" t="t"/>
              <a:pathLst>
                <a:path extrusionOk="0" h="1802" w="4771">
                  <a:moveTo>
                    <a:pt x="4704" y="0"/>
                  </a:moveTo>
                  <a:cubicBezTo>
                    <a:pt x="3070" y="367"/>
                    <a:pt x="1502" y="867"/>
                    <a:pt x="1" y="1635"/>
                  </a:cubicBezTo>
                  <a:cubicBezTo>
                    <a:pt x="34" y="1701"/>
                    <a:pt x="34" y="1768"/>
                    <a:pt x="68" y="1801"/>
                  </a:cubicBezTo>
                  <a:cubicBezTo>
                    <a:pt x="1635" y="1301"/>
                    <a:pt x="3203" y="767"/>
                    <a:pt x="4771" y="234"/>
                  </a:cubicBezTo>
                  <a:cubicBezTo>
                    <a:pt x="4738" y="167"/>
                    <a:pt x="4704" y="67"/>
                    <a:pt x="47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2"/>
            <p:cNvSpPr/>
            <p:nvPr/>
          </p:nvSpPr>
          <p:spPr>
            <a:xfrm>
              <a:off x="3235825" y="798525"/>
              <a:ext cx="111750" cy="47550"/>
            </a:xfrm>
            <a:custGeom>
              <a:rect b="b" l="l" r="r" t="t"/>
              <a:pathLst>
                <a:path extrusionOk="0" h="1902" w="4470">
                  <a:moveTo>
                    <a:pt x="4337" y="0"/>
                  </a:moveTo>
                  <a:lnTo>
                    <a:pt x="4337" y="0"/>
                  </a:lnTo>
                  <a:cubicBezTo>
                    <a:pt x="4170" y="100"/>
                    <a:pt x="4003" y="200"/>
                    <a:pt x="3836" y="267"/>
                  </a:cubicBezTo>
                  <a:cubicBezTo>
                    <a:pt x="2835" y="600"/>
                    <a:pt x="1835" y="934"/>
                    <a:pt x="834" y="1301"/>
                  </a:cubicBezTo>
                  <a:cubicBezTo>
                    <a:pt x="534" y="1401"/>
                    <a:pt x="267" y="1568"/>
                    <a:pt x="0" y="1735"/>
                  </a:cubicBezTo>
                  <a:cubicBezTo>
                    <a:pt x="0" y="1801"/>
                    <a:pt x="33" y="1835"/>
                    <a:pt x="33" y="1901"/>
                  </a:cubicBezTo>
                  <a:cubicBezTo>
                    <a:pt x="234" y="1868"/>
                    <a:pt x="467" y="1901"/>
                    <a:pt x="634" y="1835"/>
                  </a:cubicBezTo>
                  <a:cubicBezTo>
                    <a:pt x="1668" y="1401"/>
                    <a:pt x="2702" y="967"/>
                    <a:pt x="3769" y="534"/>
                  </a:cubicBezTo>
                  <a:cubicBezTo>
                    <a:pt x="4070" y="434"/>
                    <a:pt x="4470" y="534"/>
                    <a:pt x="43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2"/>
            <p:cNvSpPr/>
            <p:nvPr/>
          </p:nvSpPr>
          <p:spPr>
            <a:xfrm>
              <a:off x="3286675" y="837700"/>
              <a:ext cx="98450" cy="45900"/>
            </a:xfrm>
            <a:custGeom>
              <a:rect b="b" l="l" r="r" t="t"/>
              <a:pathLst>
                <a:path extrusionOk="0" h="1836" w="3938">
                  <a:moveTo>
                    <a:pt x="3870" y="1"/>
                  </a:moveTo>
                  <a:lnTo>
                    <a:pt x="3870" y="1"/>
                  </a:lnTo>
                  <a:cubicBezTo>
                    <a:pt x="3203" y="234"/>
                    <a:pt x="2503" y="401"/>
                    <a:pt x="1836" y="701"/>
                  </a:cubicBezTo>
                  <a:cubicBezTo>
                    <a:pt x="1202" y="935"/>
                    <a:pt x="601" y="1302"/>
                    <a:pt x="1" y="1602"/>
                  </a:cubicBezTo>
                  <a:cubicBezTo>
                    <a:pt x="34" y="1702"/>
                    <a:pt x="68" y="1769"/>
                    <a:pt x="68" y="1835"/>
                  </a:cubicBezTo>
                  <a:cubicBezTo>
                    <a:pt x="334" y="1769"/>
                    <a:pt x="601" y="1735"/>
                    <a:pt x="868" y="1602"/>
                  </a:cubicBezTo>
                  <a:cubicBezTo>
                    <a:pt x="1735" y="1268"/>
                    <a:pt x="2536" y="768"/>
                    <a:pt x="3437" y="535"/>
                  </a:cubicBezTo>
                  <a:cubicBezTo>
                    <a:pt x="3837" y="401"/>
                    <a:pt x="3937" y="334"/>
                    <a:pt x="38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2"/>
            <p:cNvSpPr/>
            <p:nvPr/>
          </p:nvSpPr>
          <p:spPr>
            <a:xfrm>
              <a:off x="2777150" y="1278850"/>
              <a:ext cx="71750" cy="38575"/>
            </a:xfrm>
            <a:custGeom>
              <a:rect b="b" l="l" r="r" t="t"/>
              <a:pathLst>
                <a:path extrusionOk="0" h="1543" w="2870">
                  <a:moveTo>
                    <a:pt x="1" y="1"/>
                  </a:moveTo>
                  <a:lnTo>
                    <a:pt x="1" y="1"/>
                  </a:lnTo>
                  <a:cubicBezTo>
                    <a:pt x="1180" y="1118"/>
                    <a:pt x="1926" y="1542"/>
                    <a:pt x="2696" y="1542"/>
                  </a:cubicBezTo>
                  <a:cubicBezTo>
                    <a:pt x="2753" y="1542"/>
                    <a:pt x="2811" y="1540"/>
                    <a:pt x="2869" y="1535"/>
                  </a:cubicBezTo>
                  <a:cubicBezTo>
                    <a:pt x="1869" y="1002"/>
                    <a:pt x="935" y="5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2"/>
            <p:cNvSpPr/>
            <p:nvPr/>
          </p:nvSpPr>
          <p:spPr>
            <a:xfrm>
              <a:off x="3234150" y="776825"/>
              <a:ext cx="70900" cy="24225"/>
            </a:xfrm>
            <a:custGeom>
              <a:rect b="b" l="l" r="r" t="t"/>
              <a:pathLst>
                <a:path extrusionOk="0" h="969" w="2836">
                  <a:moveTo>
                    <a:pt x="2769" y="1"/>
                  </a:moveTo>
                  <a:cubicBezTo>
                    <a:pt x="1835" y="234"/>
                    <a:pt x="901" y="501"/>
                    <a:pt x="0" y="735"/>
                  </a:cubicBezTo>
                  <a:cubicBezTo>
                    <a:pt x="0" y="801"/>
                    <a:pt x="34" y="901"/>
                    <a:pt x="34" y="968"/>
                  </a:cubicBezTo>
                  <a:lnTo>
                    <a:pt x="2836" y="301"/>
                  </a:lnTo>
                  <a:cubicBezTo>
                    <a:pt x="2802" y="201"/>
                    <a:pt x="2802" y="101"/>
                    <a:pt x="27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2"/>
            <p:cNvSpPr/>
            <p:nvPr/>
          </p:nvSpPr>
          <p:spPr>
            <a:xfrm>
              <a:off x="2671250" y="1118750"/>
              <a:ext cx="46725" cy="53400"/>
            </a:xfrm>
            <a:custGeom>
              <a:rect b="b" l="l" r="r" t="t"/>
              <a:pathLst>
                <a:path extrusionOk="0" h="2136" w="1869">
                  <a:moveTo>
                    <a:pt x="200" y="0"/>
                  </a:moveTo>
                  <a:cubicBezTo>
                    <a:pt x="167" y="67"/>
                    <a:pt x="0" y="167"/>
                    <a:pt x="34" y="234"/>
                  </a:cubicBezTo>
                  <a:cubicBezTo>
                    <a:pt x="301" y="968"/>
                    <a:pt x="1435" y="2135"/>
                    <a:pt x="1868" y="2135"/>
                  </a:cubicBezTo>
                  <a:cubicBezTo>
                    <a:pt x="1335" y="1468"/>
                    <a:pt x="768" y="734"/>
                    <a:pt x="2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2"/>
            <p:cNvSpPr/>
            <p:nvPr/>
          </p:nvSpPr>
          <p:spPr>
            <a:xfrm>
              <a:off x="2822175" y="1273825"/>
              <a:ext cx="63425" cy="27575"/>
            </a:xfrm>
            <a:custGeom>
              <a:rect b="b" l="l" r="r" t="t"/>
              <a:pathLst>
                <a:path extrusionOk="0" h="1103" w="2537">
                  <a:moveTo>
                    <a:pt x="105" y="0"/>
                  </a:moveTo>
                  <a:cubicBezTo>
                    <a:pt x="82" y="0"/>
                    <a:pt x="58" y="1"/>
                    <a:pt x="34" y="2"/>
                  </a:cubicBezTo>
                  <a:cubicBezTo>
                    <a:pt x="34" y="35"/>
                    <a:pt x="1" y="102"/>
                    <a:pt x="1" y="168"/>
                  </a:cubicBezTo>
                  <a:cubicBezTo>
                    <a:pt x="802" y="469"/>
                    <a:pt x="1602" y="769"/>
                    <a:pt x="2403" y="1102"/>
                  </a:cubicBezTo>
                  <a:cubicBezTo>
                    <a:pt x="2469" y="969"/>
                    <a:pt x="2503" y="869"/>
                    <a:pt x="2536" y="769"/>
                  </a:cubicBezTo>
                  <a:cubicBezTo>
                    <a:pt x="1691" y="606"/>
                    <a:pt x="1004" y="0"/>
                    <a:pt x="1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2"/>
            <p:cNvSpPr/>
            <p:nvPr/>
          </p:nvSpPr>
          <p:spPr>
            <a:xfrm>
              <a:off x="2748800" y="1213800"/>
              <a:ext cx="23375" cy="28750"/>
            </a:xfrm>
            <a:custGeom>
              <a:rect b="b" l="l" r="r" t="t"/>
              <a:pathLst>
                <a:path extrusionOk="0" h="1150" w="935">
                  <a:moveTo>
                    <a:pt x="234" y="1"/>
                  </a:moveTo>
                  <a:cubicBezTo>
                    <a:pt x="134" y="68"/>
                    <a:pt x="67" y="168"/>
                    <a:pt x="1" y="234"/>
                  </a:cubicBezTo>
                  <a:cubicBezTo>
                    <a:pt x="487" y="950"/>
                    <a:pt x="655" y="1150"/>
                    <a:pt x="840" y="1150"/>
                  </a:cubicBezTo>
                  <a:cubicBezTo>
                    <a:pt x="870" y="1150"/>
                    <a:pt x="901" y="1145"/>
                    <a:pt x="935" y="1135"/>
                  </a:cubicBezTo>
                  <a:cubicBezTo>
                    <a:pt x="734" y="802"/>
                    <a:pt x="468" y="401"/>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2"/>
            <p:cNvSpPr/>
            <p:nvPr/>
          </p:nvSpPr>
          <p:spPr>
            <a:xfrm>
              <a:off x="3609425" y="951125"/>
              <a:ext cx="25875" cy="28375"/>
            </a:xfrm>
            <a:custGeom>
              <a:rect b="b" l="l" r="r" t="t"/>
              <a:pathLst>
                <a:path extrusionOk="0" h="1135" w="1035">
                  <a:moveTo>
                    <a:pt x="134" y="0"/>
                  </a:moveTo>
                  <a:cubicBezTo>
                    <a:pt x="67" y="67"/>
                    <a:pt x="33" y="134"/>
                    <a:pt x="0" y="201"/>
                  </a:cubicBezTo>
                  <a:cubicBezTo>
                    <a:pt x="267" y="534"/>
                    <a:pt x="500" y="834"/>
                    <a:pt x="767" y="1135"/>
                  </a:cubicBezTo>
                  <a:cubicBezTo>
                    <a:pt x="834" y="1101"/>
                    <a:pt x="934" y="1034"/>
                    <a:pt x="1034" y="1001"/>
                  </a:cubicBezTo>
                  <a:cubicBezTo>
                    <a:pt x="934" y="768"/>
                    <a:pt x="901" y="501"/>
                    <a:pt x="734" y="334"/>
                  </a:cubicBezTo>
                  <a:cubicBezTo>
                    <a:pt x="601" y="167"/>
                    <a:pt x="334" y="10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2"/>
            <p:cNvSpPr/>
            <p:nvPr/>
          </p:nvSpPr>
          <p:spPr>
            <a:xfrm>
              <a:off x="3700325" y="857725"/>
              <a:ext cx="28375" cy="21800"/>
            </a:xfrm>
            <a:custGeom>
              <a:rect b="b" l="l" r="r" t="t"/>
              <a:pathLst>
                <a:path extrusionOk="0" h="872" w="1135">
                  <a:moveTo>
                    <a:pt x="234" y="0"/>
                  </a:moveTo>
                  <a:cubicBezTo>
                    <a:pt x="133" y="100"/>
                    <a:pt x="67" y="201"/>
                    <a:pt x="0" y="301"/>
                  </a:cubicBezTo>
                  <a:cubicBezTo>
                    <a:pt x="234" y="501"/>
                    <a:pt x="467" y="734"/>
                    <a:pt x="734" y="868"/>
                  </a:cubicBezTo>
                  <a:cubicBezTo>
                    <a:pt x="739" y="870"/>
                    <a:pt x="745" y="871"/>
                    <a:pt x="751" y="871"/>
                  </a:cubicBezTo>
                  <a:cubicBezTo>
                    <a:pt x="831" y="871"/>
                    <a:pt x="1011" y="696"/>
                    <a:pt x="1134" y="634"/>
                  </a:cubicBezTo>
                  <a:cubicBezTo>
                    <a:pt x="834" y="434"/>
                    <a:pt x="534" y="201"/>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2"/>
            <p:cNvSpPr/>
            <p:nvPr/>
          </p:nvSpPr>
          <p:spPr>
            <a:xfrm>
              <a:off x="3677800" y="898575"/>
              <a:ext cx="25875" cy="15875"/>
            </a:xfrm>
            <a:custGeom>
              <a:rect b="b" l="l" r="r" t="t"/>
              <a:pathLst>
                <a:path extrusionOk="0" h="635" w="1035">
                  <a:moveTo>
                    <a:pt x="34" y="1"/>
                  </a:moveTo>
                  <a:cubicBezTo>
                    <a:pt x="34" y="68"/>
                    <a:pt x="0" y="134"/>
                    <a:pt x="0" y="201"/>
                  </a:cubicBezTo>
                  <a:cubicBezTo>
                    <a:pt x="134" y="334"/>
                    <a:pt x="267" y="501"/>
                    <a:pt x="434" y="568"/>
                  </a:cubicBezTo>
                  <a:cubicBezTo>
                    <a:pt x="601" y="635"/>
                    <a:pt x="834" y="601"/>
                    <a:pt x="1034" y="635"/>
                  </a:cubicBezTo>
                  <a:cubicBezTo>
                    <a:pt x="901" y="435"/>
                    <a:pt x="768" y="201"/>
                    <a:pt x="567" y="68"/>
                  </a:cubicBezTo>
                  <a:cubicBezTo>
                    <a:pt x="517" y="18"/>
                    <a:pt x="434" y="9"/>
                    <a:pt x="338" y="9"/>
                  </a:cubicBezTo>
                  <a:cubicBezTo>
                    <a:pt x="290" y="9"/>
                    <a:pt x="239" y="11"/>
                    <a:pt x="188" y="11"/>
                  </a:cubicBezTo>
                  <a:cubicBezTo>
                    <a:pt x="136" y="11"/>
                    <a:pt x="84" y="9"/>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2"/>
            <p:cNvSpPr/>
            <p:nvPr/>
          </p:nvSpPr>
          <p:spPr>
            <a:xfrm>
              <a:off x="3557700" y="698450"/>
              <a:ext cx="24225" cy="30050"/>
            </a:xfrm>
            <a:custGeom>
              <a:rect b="b" l="l" r="r" t="t"/>
              <a:pathLst>
                <a:path extrusionOk="0" h="1202" w="969">
                  <a:moveTo>
                    <a:pt x="568" y="0"/>
                  </a:moveTo>
                  <a:lnTo>
                    <a:pt x="568" y="0"/>
                  </a:lnTo>
                  <a:cubicBezTo>
                    <a:pt x="1" y="334"/>
                    <a:pt x="401" y="801"/>
                    <a:pt x="368" y="1201"/>
                  </a:cubicBezTo>
                  <a:cubicBezTo>
                    <a:pt x="935" y="968"/>
                    <a:pt x="968" y="767"/>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2"/>
            <p:cNvSpPr/>
            <p:nvPr/>
          </p:nvSpPr>
          <p:spPr>
            <a:xfrm>
              <a:off x="3557700" y="956950"/>
              <a:ext cx="21725" cy="19225"/>
            </a:xfrm>
            <a:custGeom>
              <a:rect b="b" l="l" r="r" t="t"/>
              <a:pathLst>
                <a:path extrusionOk="0" h="769" w="869">
                  <a:moveTo>
                    <a:pt x="201" y="1"/>
                  </a:moveTo>
                  <a:cubicBezTo>
                    <a:pt x="134" y="134"/>
                    <a:pt x="68" y="234"/>
                    <a:pt x="1" y="334"/>
                  </a:cubicBezTo>
                  <a:cubicBezTo>
                    <a:pt x="201" y="468"/>
                    <a:pt x="401" y="635"/>
                    <a:pt x="601" y="768"/>
                  </a:cubicBezTo>
                  <a:cubicBezTo>
                    <a:pt x="701" y="635"/>
                    <a:pt x="768" y="535"/>
                    <a:pt x="868" y="401"/>
                  </a:cubicBezTo>
                  <a:cubicBezTo>
                    <a:pt x="635" y="268"/>
                    <a:pt x="435" y="1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2"/>
            <p:cNvSpPr/>
            <p:nvPr/>
          </p:nvSpPr>
          <p:spPr>
            <a:xfrm>
              <a:off x="3741175" y="795175"/>
              <a:ext cx="28375" cy="16700"/>
            </a:xfrm>
            <a:custGeom>
              <a:rect b="b" l="l" r="r" t="t"/>
              <a:pathLst>
                <a:path extrusionOk="0" h="668" w="1135">
                  <a:moveTo>
                    <a:pt x="468" y="1"/>
                  </a:moveTo>
                  <a:cubicBezTo>
                    <a:pt x="301" y="34"/>
                    <a:pt x="167" y="234"/>
                    <a:pt x="1" y="334"/>
                  </a:cubicBezTo>
                  <a:cubicBezTo>
                    <a:pt x="167" y="434"/>
                    <a:pt x="301" y="634"/>
                    <a:pt x="468" y="668"/>
                  </a:cubicBezTo>
                  <a:cubicBezTo>
                    <a:pt x="601" y="668"/>
                    <a:pt x="801" y="534"/>
                    <a:pt x="1135" y="368"/>
                  </a:cubicBezTo>
                  <a:cubicBezTo>
                    <a:pt x="801" y="167"/>
                    <a:pt x="634" y="1"/>
                    <a:pt x="4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2"/>
            <p:cNvSpPr/>
            <p:nvPr/>
          </p:nvSpPr>
          <p:spPr>
            <a:xfrm>
              <a:off x="3670300" y="691775"/>
              <a:ext cx="20025" cy="26700"/>
            </a:xfrm>
            <a:custGeom>
              <a:rect b="b" l="l" r="r" t="t"/>
              <a:pathLst>
                <a:path extrusionOk="0" h="1068" w="801">
                  <a:moveTo>
                    <a:pt x="801" y="0"/>
                  </a:moveTo>
                  <a:lnTo>
                    <a:pt x="801" y="0"/>
                  </a:lnTo>
                  <a:cubicBezTo>
                    <a:pt x="100" y="301"/>
                    <a:pt x="0" y="601"/>
                    <a:pt x="567" y="1068"/>
                  </a:cubicBezTo>
                  <a:cubicBezTo>
                    <a:pt x="634" y="734"/>
                    <a:pt x="701" y="434"/>
                    <a:pt x="8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2"/>
            <p:cNvSpPr/>
            <p:nvPr/>
          </p:nvSpPr>
          <p:spPr>
            <a:xfrm>
              <a:off x="3621100" y="707625"/>
              <a:ext cx="18350" cy="21700"/>
            </a:xfrm>
            <a:custGeom>
              <a:rect b="b" l="l" r="r" t="t"/>
              <a:pathLst>
                <a:path extrusionOk="0" h="868" w="734">
                  <a:moveTo>
                    <a:pt x="367" y="0"/>
                  </a:moveTo>
                  <a:cubicBezTo>
                    <a:pt x="334" y="0"/>
                    <a:pt x="167" y="200"/>
                    <a:pt x="0" y="334"/>
                  </a:cubicBezTo>
                  <a:cubicBezTo>
                    <a:pt x="167" y="567"/>
                    <a:pt x="300" y="701"/>
                    <a:pt x="400" y="867"/>
                  </a:cubicBezTo>
                  <a:cubicBezTo>
                    <a:pt x="534" y="701"/>
                    <a:pt x="701" y="534"/>
                    <a:pt x="734" y="400"/>
                  </a:cubicBezTo>
                  <a:cubicBezTo>
                    <a:pt x="734" y="267"/>
                    <a:pt x="500" y="100"/>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2"/>
            <p:cNvSpPr/>
            <p:nvPr/>
          </p:nvSpPr>
          <p:spPr>
            <a:xfrm>
              <a:off x="3428500" y="783425"/>
              <a:ext cx="20825" cy="20950"/>
            </a:xfrm>
            <a:custGeom>
              <a:rect b="b" l="l" r="r" t="t"/>
              <a:pathLst>
                <a:path extrusionOk="0" h="838" w="833">
                  <a:moveTo>
                    <a:pt x="186" y="1"/>
                  </a:moveTo>
                  <a:cubicBezTo>
                    <a:pt x="117" y="1"/>
                    <a:pt x="1" y="239"/>
                    <a:pt x="32" y="270"/>
                  </a:cubicBezTo>
                  <a:cubicBezTo>
                    <a:pt x="265" y="471"/>
                    <a:pt x="499" y="637"/>
                    <a:pt x="732" y="838"/>
                  </a:cubicBezTo>
                  <a:cubicBezTo>
                    <a:pt x="766" y="771"/>
                    <a:pt x="799" y="737"/>
                    <a:pt x="833" y="704"/>
                  </a:cubicBezTo>
                  <a:cubicBezTo>
                    <a:pt x="799" y="504"/>
                    <a:pt x="799" y="270"/>
                    <a:pt x="699" y="170"/>
                  </a:cubicBezTo>
                  <a:cubicBezTo>
                    <a:pt x="599" y="37"/>
                    <a:pt x="366" y="4"/>
                    <a:pt x="199" y="4"/>
                  </a:cubicBezTo>
                  <a:cubicBezTo>
                    <a:pt x="195" y="2"/>
                    <a:pt x="191" y="1"/>
                    <a:pt x="1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2"/>
            <p:cNvSpPr/>
            <p:nvPr/>
          </p:nvSpPr>
          <p:spPr>
            <a:xfrm>
              <a:off x="3641950" y="920350"/>
              <a:ext cx="21700" cy="17875"/>
            </a:xfrm>
            <a:custGeom>
              <a:rect b="b" l="l" r="r" t="t"/>
              <a:pathLst>
                <a:path extrusionOk="0" h="715" w="868">
                  <a:moveTo>
                    <a:pt x="375" y="1"/>
                  </a:moveTo>
                  <a:cubicBezTo>
                    <a:pt x="285" y="1"/>
                    <a:pt x="176" y="64"/>
                    <a:pt x="0" y="164"/>
                  </a:cubicBezTo>
                  <a:cubicBezTo>
                    <a:pt x="156" y="398"/>
                    <a:pt x="272" y="714"/>
                    <a:pt x="569" y="714"/>
                  </a:cubicBezTo>
                  <a:cubicBezTo>
                    <a:pt x="653" y="714"/>
                    <a:pt x="750" y="689"/>
                    <a:pt x="867" y="631"/>
                  </a:cubicBezTo>
                  <a:cubicBezTo>
                    <a:pt x="618" y="173"/>
                    <a:pt x="524" y="1"/>
                    <a:pt x="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2"/>
            <p:cNvSpPr/>
            <p:nvPr/>
          </p:nvSpPr>
          <p:spPr>
            <a:xfrm>
              <a:off x="3617750" y="1072050"/>
              <a:ext cx="24225" cy="52550"/>
            </a:xfrm>
            <a:custGeom>
              <a:rect b="b" l="l" r="r" t="t"/>
              <a:pathLst>
                <a:path extrusionOk="0" h="2102" w="969">
                  <a:moveTo>
                    <a:pt x="601" y="0"/>
                  </a:moveTo>
                  <a:cubicBezTo>
                    <a:pt x="401" y="701"/>
                    <a:pt x="201" y="1401"/>
                    <a:pt x="1" y="2102"/>
                  </a:cubicBezTo>
                  <a:cubicBezTo>
                    <a:pt x="634" y="1635"/>
                    <a:pt x="968" y="567"/>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2"/>
            <p:cNvSpPr/>
            <p:nvPr/>
          </p:nvSpPr>
          <p:spPr>
            <a:xfrm>
              <a:off x="3633600" y="1071200"/>
              <a:ext cx="28375" cy="52575"/>
            </a:xfrm>
            <a:custGeom>
              <a:rect b="b" l="l" r="r" t="t"/>
              <a:pathLst>
                <a:path extrusionOk="0" h="2103" w="1135">
                  <a:moveTo>
                    <a:pt x="868" y="1"/>
                  </a:moveTo>
                  <a:lnTo>
                    <a:pt x="868" y="1"/>
                  </a:lnTo>
                  <a:cubicBezTo>
                    <a:pt x="568" y="735"/>
                    <a:pt x="301" y="1435"/>
                    <a:pt x="0" y="2102"/>
                  </a:cubicBezTo>
                  <a:cubicBezTo>
                    <a:pt x="668" y="1669"/>
                    <a:pt x="1135" y="434"/>
                    <a:pt x="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 name="Google Shape;423;p12"/>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a:solidFill>
                  <a:srgbClr val="005837"/>
                </a:solidFill>
                <a:latin typeface="Chivo Black"/>
                <a:ea typeface="Chivo Black"/>
                <a:cs typeface="Chivo Black"/>
                <a:sym typeface="Chivo Black"/>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424" name="Google Shape;424;p12"/>
          <p:cNvSpPr txBox="1"/>
          <p:nvPr>
            <p:ph idx="2" type="title"/>
          </p:nvPr>
        </p:nvSpPr>
        <p:spPr>
          <a:xfrm rot="-11196">
            <a:off x="1259207" y="2590072"/>
            <a:ext cx="2394913" cy="517506"/>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425" name="Google Shape;425;p12"/>
          <p:cNvSpPr txBox="1"/>
          <p:nvPr>
            <p:ph idx="1" type="subTitle"/>
          </p:nvPr>
        </p:nvSpPr>
        <p:spPr>
          <a:xfrm rot="-12079">
            <a:off x="1261087" y="3030520"/>
            <a:ext cx="2390715" cy="969904"/>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426" name="Google Shape;426;p12"/>
          <p:cNvSpPr txBox="1"/>
          <p:nvPr>
            <p:ph idx="3" type="title"/>
          </p:nvPr>
        </p:nvSpPr>
        <p:spPr>
          <a:xfrm rot="-11626">
            <a:off x="5491668" y="2590297"/>
            <a:ext cx="2395214" cy="517206"/>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427" name="Google Shape;427;p12"/>
          <p:cNvSpPr txBox="1"/>
          <p:nvPr>
            <p:ph idx="4" type="subTitle"/>
          </p:nvPr>
        </p:nvSpPr>
        <p:spPr>
          <a:xfrm rot="-12490">
            <a:off x="5491817" y="3030424"/>
            <a:ext cx="2394616" cy="969904"/>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
    <p:spTree>
      <p:nvGrpSpPr>
        <p:cNvPr id="428" name="Shape 428"/>
        <p:cNvGrpSpPr/>
        <p:nvPr/>
      </p:nvGrpSpPr>
      <p:grpSpPr>
        <a:xfrm>
          <a:off x="0" y="0"/>
          <a:ext cx="0" cy="0"/>
          <a:chOff x="0" y="0"/>
          <a:chExt cx="0" cy="0"/>
        </a:xfrm>
      </p:grpSpPr>
      <p:sp>
        <p:nvSpPr>
          <p:cNvPr id="429" name="Google Shape;429;p13"/>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0" name="Google Shape;430;p13"/>
          <p:cNvGrpSpPr/>
          <p:nvPr/>
        </p:nvGrpSpPr>
        <p:grpSpPr>
          <a:xfrm rot="-1038801">
            <a:off x="1346890" y="4166287"/>
            <a:ext cx="1323487" cy="574605"/>
            <a:chOff x="3038925" y="3955150"/>
            <a:chExt cx="1323475" cy="574600"/>
          </a:xfrm>
        </p:grpSpPr>
        <p:sp>
          <p:nvSpPr>
            <p:cNvPr id="431" name="Google Shape;431;p13"/>
            <p:cNvSpPr/>
            <p:nvPr/>
          </p:nvSpPr>
          <p:spPr>
            <a:xfrm>
              <a:off x="3244075" y="4043200"/>
              <a:ext cx="905675" cy="285975"/>
            </a:xfrm>
            <a:custGeom>
              <a:rect b="b" l="l" r="r" t="t"/>
              <a:pathLst>
                <a:path extrusionOk="0" h="11439" w="36227">
                  <a:moveTo>
                    <a:pt x="34426" y="0"/>
                  </a:moveTo>
                  <a:cubicBezTo>
                    <a:pt x="29432" y="0"/>
                    <a:pt x="24990" y="2599"/>
                    <a:pt x="20815" y="4985"/>
                  </a:cubicBezTo>
                  <a:cubicBezTo>
                    <a:pt x="17646" y="6819"/>
                    <a:pt x="14411" y="8321"/>
                    <a:pt x="10875" y="9355"/>
                  </a:cubicBezTo>
                  <a:cubicBezTo>
                    <a:pt x="8178" y="10153"/>
                    <a:pt x="5345" y="11132"/>
                    <a:pt x="2450" y="11132"/>
                  </a:cubicBezTo>
                  <a:cubicBezTo>
                    <a:pt x="1836" y="11132"/>
                    <a:pt x="1220" y="11088"/>
                    <a:pt x="601" y="10989"/>
                  </a:cubicBezTo>
                  <a:cubicBezTo>
                    <a:pt x="591" y="10987"/>
                    <a:pt x="580" y="10986"/>
                    <a:pt x="569" y="10986"/>
                  </a:cubicBezTo>
                  <a:cubicBezTo>
                    <a:pt x="388" y="10986"/>
                    <a:pt x="32" y="11223"/>
                    <a:pt x="0" y="11223"/>
                  </a:cubicBezTo>
                  <a:cubicBezTo>
                    <a:pt x="664" y="11374"/>
                    <a:pt x="1327" y="11438"/>
                    <a:pt x="1988" y="11438"/>
                  </a:cubicBezTo>
                  <a:cubicBezTo>
                    <a:pt x="4084" y="11438"/>
                    <a:pt x="6153" y="10796"/>
                    <a:pt x="8106" y="10289"/>
                  </a:cubicBezTo>
                  <a:cubicBezTo>
                    <a:pt x="10975" y="9521"/>
                    <a:pt x="13844" y="8687"/>
                    <a:pt x="16546" y="7453"/>
                  </a:cubicBezTo>
                  <a:cubicBezTo>
                    <a:pt x="22394" y="4792"/>
                    <a:pt x="27697" y="93"/>
                    <a:pt x="34426" y="93"/>
                  </a:cubicBezTo>
                  <a:cubicBezTo>
                    <a:pt x="34950" y="93"/>
                    <a:pt x="35483" y="121"/>
                    <a:pt x="36026" y="181"/>
                  </a:cubicBezTo>
                  <a:cubicBezTo>
                    <a:pt x="36077" y="181"/>
                    <a:pt x="36147" y="123"/>
                    <a:pt x="36193" y="110"/>
                  </a:cubicBezTo>
                  <a:lnTo>
                    <a:pt x="36193" y="110"/>
                  </a:lnTo>
                  <a:cubicBezTo>
                    <a:pt x="36204" y="112"/>
                    <a:pt x="36215" y="113"/>
                    <a:pt x="36226" y="115"/>
                  </a:cubicBezTo>
                  <a:cubicBezTo>
                    <a:pt x="36222" y="110"/>
                    <a:pt x="36215" y="108"/>
                    <a:pt x="36208" y="108"/>
                  </a:cubicBezTo>
                  <a:cubicBezTo>
                    <a:pt x="36203" y="108"/>
                    <a:pt x="36198" y="109"/>
                    <a:pt x="36193" y="110"/>
                  </a:cubicBezTo>
                  <a:lnTo>
                    <a:pt x="36193" y="110"/>
                  </a:lnTo>
                  <a:cubicBezTo>
                    <a:pt x="35596" y="36"/>
                    <a:pt x="35007" y="0"/>
                    <a:pt x="344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3"/>
            <p:cNvSpPr/>
            <p:nvPr/>
          </p:nvSpPr>
          <p:spPr>
            <a:xfrm>
              <a:off x="3038925" y="4259050"/>
              <a:ext cx="378625" cy="269825"/>
            </a:xfrm>
            <a:custGeom>
              <a:rect b="b" l="l" r="r" t="t"/>
              <a:pathLst>
                <a:path extrusionOk="0" h="10793" w="15145">
                  <a:moveTo>
                    <a:pt x="1304" y="0"/>
                  </a:moveTo>
                  <a:cubicBezTo>
                    <a:pt x="853" y="0"/>
                    <a:pt x="418" y="139"/>
                    <a:pt x="1" y="487"/>
                  </a:cubicBezTo>
                  <a:cubicBezTo>
                    <a:pt x="1" y="487"/>
                    <a:pt x="1" y="487"/>
                    <a:pt x="1" y="520"/>
                  </a:cubicBezTo>
                  <a:cubicBezTo>
                    <a:pt x="1235" y="1921"/>
                    <a:pt x="1635" y="3990"/>
                    <a:pt x="2836" y="5491"/>
                  </a:cubicBezTo>
                  <a:cubicBezTo>
                    <a:pt x="3937" y="6892"/>
                    <a:pt x="5371" y="7959"/>
                    <a:pt x="6839" y="8793"/>
                  </a:cubicBezTo>
                  <a:cubicBezTo>
                    <a:pt x="8798" y="9938"/>
                    <a:pt x="10952" y="10792"/>
                    <a:pt x="13062" y="10792"/>
                  </a:cubicBezTo>
                  <a:cubicBezTo>
                    <a:pt x="13719" y="10792"/>
                    <a:pt x="14371" y="10710"/>
                    <a:pt x="15011" y="10528"/>
                  </a:cubicBezTo>
                  <a:cubicBezTo>
                    <a:pt x="15078" y="10528"/>
                    <a:pt x="15145" y="10494"/>
                    <a:pt x="15045" y="10494"/>
                  </a:cubicBezTo>
                  <a:cubicBezTo>
                    <a:pt x="14540" y="10611"/>
                    <a:pt x="14028" y="10664"/>
                    <a:pt x="13512" y="10664"/>
                  </a:cubicBezTo>
                  <a:cubicBezTo>
                    <a:pt x="11814" y="10664"/>
                    <a:pt x="10078" y="10087"/>
                    <a:pt x="8440" y="9293"/>
                  </a:cubicBezTo>
                  <a:cubicBezTo>
                    <a:pt x="6472" y="8359"/>
                    <a:pt x="4537" y="7025"/>
                    <a:pt x="3170" y="5090"/>
                  </a:cubicBezTo>
                  <a:cubicBezTo>
                    <a:pt x="2502" y="4156"/>
                    <a:pt x="2169" y="3122"/>
                    <a:pt x="1702" y="2088"/>
                  </a:cubicBezTo>
                  <a:cubicBezTo>
                    <a:pt x="1535" y="1755"/>
                    <a:pt x="1402" y="1454"/>
                    <a:pt x="1235" y="1154"/>
                  </a:cubicBezTo>
                  <a:cubicBezTo>
                    <a:pt x="1001" y="754"/>
                    <a:pt x="734" y="721"/>
                    <a:pt x="1068" y="420"/>
                  </a:cubicBezTo>
                  <a:cubicBezTo>
                    <a:pt x="1174" y="323"/>
                    <a:pt x="1297" y="285"/>
                    <a:pt x="1427" y="285"/>
                  </a:cubicBezTo>
                  <a:cubicBezTo>
                    <a:pt x="1790" y="285"/>
                    <a:pt x="2217" y="582"/>
                    <a:pt x="2536" y="754"/>
                  </a:cubicBezTo>
                  <a:cubicBezTo>
                    <a:pt x="4437" y="1755"/>
                    <a:pt x="6439" y="2388"/>
                    <a:pt x="8440" y="2388"/>
                  </a:cubicBezTo>
                  <a:cubicBezTo>
                    <a:pt x="8540" y="2388"/>
                    <a:pt x="8740" y="2288"/>
                    <a:pt x="8774" y="2288"/>
                  </a:cubicBezTo>
                  <a:cubicBezTo>
                    <a:pt x="6872" y="2022"/>
                    <a:pt x="5071" y="1555"/>
                    <a:pt x="3270" y="621"/>
                  </a:cubicBezTo>
                  <a:cubicBezTo>
                    <a:pt x="2589" y="271"/>
                    <a:pt x="1932" y="0"/>
                    <a:pt x="1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3"/>
            <p:cNvSpPr/>
            <p:nvPr/>
          </p:nvSpPr>
          <p:spPr>
            <a:xfrm>
              <a:off x="3375000" y="4225350"/>
              <a:ext cx="714700" cy="304400"/>
            </a:xfrm>
            <a:custGeom>
              <a:rect b="b" l="l" r="r" t="t"/>
              <a:pathLst>
                <a:path extrusionOk="0" h="12176" w="28588">
                  <a:moveTo>
                    <a:pt x="28588" y="0"/>
                  </a:moveTo>
                  <a:cubicBezTo>
                    <a:pt x="28588" y="0"/>
                    <a:pt x="28554" y="0"/>
                    <a:pt x="28521" y="34"/>
                  </a:cubicBezTo>
                  <a:cubicBezTo>
                    <a:pt x="24551" y="3036"/>
                    <a:pt x="20215" y="5271"/>
                    <a:pt x="15745" y="7339"/>
                  </a:cubicBezTo>
                  <a:cubicBezTo>
                    <a:pt x="13377" y="8473"/>
                    <a:pt x="11008" y="9541"/>
                    <a:pt x="8473" y="10341"/>
                  </a:cubicBezTo>
                  <a:cubicBezTo>
                    <a:pt x="5905" y="11142"/>
                    <a:pt x="3236" y="11642"/>
                    <a:pt x="534" y="12009"/>
                  </a:cubicBezTo>
                  <a:cubicBezTo>
                    <a:pt x="468" y="12009"/>
                    <a:pt x="1" y="12176"/>
                    <a:pt x="201" y="12176"/>
                  </a:cubicBezTo>
                  <a:cubicBezTo>
                    <a:pt x="5304" y="11776"/>
                    <a:pt x="10174" y="10141"/>
                    <a:pt x="14744" y="8006"/>
                  </a:cubicBezTo>
                  <a:cubicBezTo>
                    <a:pt x="19581" y="5738"/>
                    <a:pt x="24351" y="3436"/>
                    <a:pt x="285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3"/>
            <p:cNvSpPr/>
            <p:nvPr/>
          </p:nvSpPr>
          <p:spPr>
            <a:xfrm>
              <a:off x="3051425" y="4230550"/>
              <a:ext cx="642575" cy="126575"/>
            </a:xfrm>
            <a:custGeom>
              <a:rect b="b" l="l" r="r" t="t"/>
              <a:pathLst>
                <a:path extrusionOk="0" h="5063" w="25703">
                  <a:moveTo>
                    <a:pt x="25682" y="1"/>
                  </a:moveTo>
                  <a:cubicBezTo>
                    <a:pt x="25669" y="1"/>
                    <a:pt x="25653" y="9"/>
                    <a:pt x="25653" y="26"/>
                  </a:cubicBezTo>
                  <a:cubicBezTo>
                    <a:pt x="21383" y="1594"/>
                    <a:pt x="17046" y="2728"/>
                    <a:pt x="12577" y="3595"/>
                  </a:cubicBezTo>
                  <a:cubicBezTo>
                    <a:pt x="12176" y="3662"/>
                    <a:pt x="11809" y="3729"/>
                    <a:pt x="11442" y="3795"/>
                  </a:cubicBezTo>
                  <a:lnTo>
                    <a:pt x="11376" y="3795"/>
                  </a:lnTo>
                  <a:cubicBezTo>
                    <a:pt x="11369" y="3789"/>
                    <a:pt x="11361" y="3786"/>
                    <a:pt x="11350" y="3786"/>
                  </a:cubicBezTo>
                  <a:cubicBezTo>
                    <a:pt x="11304" y="3786"/>
                    <a:pt x="11223" y="3835"/>
                    <a:pt x="11142" y="3862"/>
                  </a:cubicBezTo>
                  <a:cubicBezTo>
                    <a:pt x="10397" y="3962"/>
                    <a:pt x="9664" y="4026"/>
                    <a:pt x="8925" y="4026"/>
                  </a:cubicBezTo>
                  <a:cubicBezTo>
                    <a:pt x="7944" y="4026"/>
                    <a:pt x="6952" y="3914"/>
                    <a:pt x="5905" y="3629"/>
                  </a:cubicBezTo>
                  <a:cubicBezTo>
                    <a:pt x="4071" y="3095"/>
                    <a:pt x="2236" y="2027"/>
                    <a:pt x="368" y="1927"/>
                  </a:cubicBezTo>
                  <a:cubicBezTo>
                    <a:pt x="268" y="1927"/>
                    <a:pt x="1" y="2061"/>
                    <a:pt x="34" y="2061"/>
                  </a:cubicBezTo>
                  <a:cubicBezTo>
                    <a:pt x="1269" y="2127"/>
                    <a:pt x="2436" y="2661"/>
                    <a:pt x="3637" y="3095"/>
                  </a:cubicBezTo>
                  <a:cubicBezTo>
                    <a:pt x="4704" y="3495"/>
                    <a:pt x="5805" y="3829"/>
                    <a:pt x="6939" y="4062"/>
                  </a:cubicBezTo>
                  <a:cubicBezTo>
                    <a:pt x="7521" y="4169"/>
                    <a:pt x="8089" y="4213"/>
                    <a:pt x="8650" y="4213"/>
                  </a:cubicBezTo>
                  <a:cubicBezTo>
                    <a:pt x="9310" y="4213"/>
                    <a:pt x="9959" y="4152"/>
                    <a:pt x="10609" y="4062"/>
                  </a:cubicBezTo>
                  <a:cubicBezTo>
                    <a:pt x="10742" y="3973"/>
                    <a:pt x="10905" y="3929"/>
                    <a:pt x="11058" y="3929"/>
                  </a:cubicBezTo>
                  <a:cubicBezTo>
                    <a:pt x="11135" y="3929"/>
                    <a:pt x="11209" y="3940"/>
                    <a:pt x="11276" y="3962"/>
                  </a:cubicBezTo>
                  <a:cubicBezTo>
                    <a:pt x="11609" y="4062"/>
                    <a:pt x="11876" y="4229"/>
                    <a:pt x="12143" y="4496"/>
                  </a:cubicBezTo>
                  <a:cubicBezTo>
                    <a:pt x="12276" y="4663"/>
                    <a:pt x="12410" y="4863"/>
                    <a:pt x="12510" y="5063"/>
                  </a:cubicBezTo>
                  <a:cubicBezTo>
                    <a:pt x="12543" y="4563"/>
                    <a:pt x="12043" y="4062"/>
                    <a:pt x="11609" y="3862"/>
                  </a:cubicBezTo>
                  <a:cubicBezTo>
                    <a:pt x="12043" y="3795"/>
                    <a:pt x="12477" y="3695"/>
                    <a:pt x="12910" y="3629"/>
                  </a:cubicBezTo>
                  <a:cubicBezTo>
                    <a:pt x="17280" y="2761"/>
                    <a:pt x="21583" y="1694"/>
                    <a:pt x="25686" y="26"/>
                  </a:cubicBezTo>
                  <a:cubicBezTo>
                    <a:pt x="25703" y="9"/>
                    <a:pt x="25694" y="1"/>
                    <a:pt x="256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3"/>
            <p:cNvSpPr/>
            <p:nvPr/>
          </p:nvSpPr>
          <p:spPr>
            <a:xfrm>
              <a:off x="3410850" y="4313175"/>
              <a:ext cx="16725" cy="23450"/>
            </a:xfrm>
            <a:custGeom>
              <a:rect b="b" l="l" r="r" t="t"/>
              <a:pathLst>
                <a:path extrusionOk="0" h="938" w="669">
                  <a:moveTo>
                    <a:pt x="272" y="1"/>
                  </a:moveTo>
                  <a:cubicBezTo>
                    <a:pt x="174" y="1"/>
                    <a:pt x="1" y="65"/>
                    <a:pt x="1" y="90"/>
                  </a:cubicBezTo>
                  <a:cubicBezTo>
                    <a:pt x="101" y="390"/>
                    <a:pt x="168" y="757"/>
                    <a:pt x="435" y="924"/>
                  </a:cubicBezTo>
                  <a:cubicBezTo>
                    <a:pt x="435" y="934"/>
                    <a:pt x="452" y="938"/>
                    <a:pt x="476" y="938"/>
                  </a:cubicBezTo>
                  <a:cubicBezTo>
                    <a:pt x="535" y="938"/>
                    <a:pt x="635" y="914"/>
                    <a:pt x="635" y="891"/>
                  </a:cubicBezTo>
                  <a:cubicBezTo>
                    <a:pt x="668" y="590"/>
                    <a:pt x="468" y="257"/>
                    <a:pt x="334" y="23"/>
                  </a:cubicBezTo>
                  <a:cubicBezTo>
                    <a:pt x="326" y="7"/>
                    <a:pt x="303" y="1"/>
                    <a:pt x="2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3"/>
            <p:cNvSpPr/>
            <p:nvPr/>
          </p:nvSpPr>
          <p:spPr>
            <a:xfrm>
              <a:off x="3492575" y="4290400"/>
              <a:ext cx="14200" cy="32050"/>
            </a:xfrm>
            <a:custGeom>
              <a:rect b="b" l="l" r="r" t="t"/>
              <a:pathLst>
                <a:path extrusionOk="0" h="1282" w="568">
                  <a:moveTo>
                    <a:pt x="168" y="0"/>
                  </a:moveTo>
                  <a:cubicBezTo>
                    <a:pt x="134" y="0"/>
                    <a:pt x="134" y="0"/>
                    <a:pt x="101" y="34"/>
                  </a:cubicBezTo>
                  <a:cubicBezTo>
                    <a:pt x="1" y="367"/>
                    <a:pt x="68" y="1001"/>
                    <a:pt x="368" y="1268"/>
                  </a:cubicBezTo>
                  <a:cubicBezTo>
                    <a:pt x="378" y="1278"/>
                    <a:pt x="393" y="1282"/>
                    <a:pt x="412" y="1282"/>
                  </a:cubicBezTo>
                  <a:cubicBezTo>
                    <a:pt x="457" y="1282"/>
                    <a:pt x="521" y="1258"/>
                    <a:pt x="568" y="1235"/>
                  </a:cubicBezTo>
                  <a:cubicBezTo>
                    <a:pt x="301" y="901"/>
                    <a:pt x="168" y="434"/>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3"/>
            <p:cNvSpPr/>
            <p:nvPr/>
          </p:nvSpPr>
          <p:spPr>
            <a:xfrm>
              <a:off x="3584325" y="4260375"/>
              <a:ext cx="21700" cy="38375"/>
            </a:xfrm>
            <a:custGeom>
              <a:rect b="b" l="l" r="r" t="t"/>
              <a:pathLst>
                <a:path extrusionOk="0" h="1535" w="868">
                  <a:moveTo>
                    <a:pt x="867" y="0"/>
                  </a:moveTo>
                  <a:cubicBezTo>
                    <a:pt x="867" y="1"/>
                    <a:pt x="801" y="34"/>
                    <a:pt x="767" y="34"/>
                  </a:cubicBezTo>
                  <a:cubicBezTo>
                    <a:pt x="334" y="301"/>
                    <a:pt x="0" y="968"/>
                    <a:pt x="267" y="1535"/>
                  </a:cubicBezTo>
                  <a:cubicBezTo>
                    <a:pt x="267" y="1535"/>
                    <a:pt x="367" y="1535"/>
                    <a:pt x="367" y="1502"/>
                  </a:cubicBezTo>
                  <a:cubicBezTo>
                    <a:pt x="334" y="901"/>
                    <a:pt x="467" y="367"/>
                    <a:pt x="8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3"/>
            <p:cNvSpPr/>
            <p:nvPr/>
          </p:nvSpPr>
          <p:spPr>
            <a:xfrm>
              <a:off x="3672725" y="4231175"/>
              <a:ext cx="22525" cy="40075"/>
            </a:xfrm>
            <a:custGeom>
              <a:rect b="b" l="l" r="r" t="t"/>
              <a:pathLst>
                <a:path extrusionOk="0" h="1603" w="901">
                  <a:moveTo>
                    <a:pt x="200" y="1"/>
                  </a:moveTo>
                  <a:cubicBezTo>
                    <a:pt x="200" y="1"/>
                    <a:pt x="167" y="1"/>
                    <a:pt x="167" y="34"/>
                  </a:cubicBezTo>
                  <a:cubicBezTo>
                    <a:pt x="0" y="568"/>
                    <a:pt x="67" y="1402"/>
                    <a:pt x="701" y="1602"/>
                  </a:cubicBezTo>
                  <a:cubicBezTo>
                    <a:pt x="734" y="1602"/>
                    <a:pt x="901" y="1535"/>
                    <a:pt x="901" y="1535"/>
                  </a:cubicBezTo>
                  <a:cubicBezTo>
                    <a:pt x="701" y="1302"/>
                    <a:pt x="500" y="1135"/>
                    <a:pt x="334" y="868"/>
                  </a:cubicBezTo>
                  <a:cubicBezTo>
                    <a:pt x="200" y="568"/>
                    <a:pt x="133" y="301"/>
                    <a:pt x="2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3"/>
            <p:cNvSpPr/>
            <p:nvPr/>
          </p:nvSpPr>
          <p:spPr>
            <a:xfrm>
              <a:off x="3595150" y="4287050"/>
              <a:ext cx="24225" cy="27550"/>
            </a:xfrm>
            <a:custGeom>
              <a:rect b="b" l="l" r="r" t="t"/>
              <a:pathLst>
                <a:path extrusionOk="0" h="1102" w="969">
                  <a:moveTo>
                    <a:pt x="968" y="1"/>
                  </a:moveTo>
                  <a:lnTo>
                    <a:pt x="968" y="1"/>
                  </a:lnTo>
                  <a:cubicBezTo>
                    <a:pt x="968" y="1"/>
                    <a:pt x="901" y="34"/>
                    <a:pt x="901" y="34"/>
                  </a:cubicBezTo>
                  <a:cubicBezTo>
                    <a:pt x="701" y="134"/>
                    <a:pt x="501" y="301"/>
                    <a:pt x="334" y="468"/>
                  </a:cubicBezTo>
                  <a:cubicBezTo>
                    <a:pt x="201" y="635"/>
                    <a:pt x="1" y="868"/>
                    <a:pt x="101" y="1102"/>
                  </a:cubicBezTo>
                  <a:lnTo>
                    <a:pt x="168" y="1102"/>
                  </a:lnTo>
                  <a:cubicBezTo>
                    <a:pt x="268" y="568"/>
                    <a:pt x="568" y="268"/>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3"/>
            <p:cNvSpPr/>
            <p:nvPr/>
          </p:nvSpPr>
          <p:spPr>
            <a:xfrm>
              <a:off x="3582650" y="3955150"/>
              <a:ext cx="779750" cy="483875"/>
            </a:xfrm>
            <a:custGeom>
              <a:rect b="b" l="l" r="r" t="t"/>
              <a:pathLst>
                <a:path extrusionOk="0" h="19355" w="31190">
                  <a:moveTo>
                    <a:pt x="25752" y="2369"/>
                  </a:moveTo>
                  <a:cubicBezTo>
                    <a:pt x="25752" y="2369"/>
                    <a:pt x="25752" y="2369"/>
                    <a:pt x="25752" y="2370"/>
                  </a:cubicBezTo>
                  <a:lnTo>
                    <a:pt x="25752" y="2370"/>
                  </a:lnTo>
                  <a:cubicBezTo>
                    <a:pt x="25759" y="2369"/>
                    <a:pt x="25760" y="2369"/>
                    <a:pt x="25752" y="2369"/>
                  </a:cubicBezTo>
                  <a:close/>
                  <a:moveTo>
                    <a:pt x="23084" y="4304"/>
                  </a:moveTo>
                  <a:lnTo>
                    <a:pt x="23084" y="4304"/>
                  </a:lnTo>
                  <a:cubicBezTo>
                    <a:pt x="22366" y="4366"/>
                    <a:pt x="21677" y="4487"/>
                    <a:pt x="21018" y="4666"/>
                  </a:cubicBezTo>
                  <a:lnTo>
                    <a:pt x="21018" y="4666"/>
                  </a:lnTo>
                  <a:cubicBezTo>
                    <a:pt x="21696" y="4517"/>
                    <a:pt x="22375" y="4396"/>
                    <a:pt x="23084" y="4304"/>
                  </a:cubicBezTo>
                  <a:close/>
                  <a:moveTo>
                    <a:pt x="21018" y="4666"/>
                  </a:moveTo>
                  <a:lnTo>
                    <a:pt x="21018" y="4666"/>
                  </a:lnTo>
                  <a:cubicBezTo>
                    <a:pt x="20961" y="4679"/>
                    <a:pt x="20905" y="4691"/>
                    <a:pt x="20849" y="4704"/>
                  </a:cubicBezTo>
                  <a:cubicBezTo>
                    <a:pt x="20826" y="4715"/>
                    <a:pt x="20819" y="4719"/>
                    <a:pt x="20820" y="4719"/>
                  </a:cubicBezTo>
                  <a:cubicBezTo>
                    <a:pt x="20823" y="4719"/>
                    <a:pt x="20860" y="4704"/>
                    <a:pt x="20882" y="4704"/>
                  </a:cubicBezTo>
                  <a:cubicBezTo>
                    <a:pt x="20927" y="4691"/>
                    <a:pt x="20972" y="4679"/>
                    <a:pt x="21018" y="4666"/>
                  </a:cubicBezTo>
                  <a:close/>
                  <a:moveTo>
                    <a:pt x="28121" y="4537"/>
                  </a:moveTo>
                  <a:cubicBezTo>
                    <a:pt x="28654" y="4771"/>
                    <a:pt x="29155" y="5004"/>
                    <a:pt x="29655" y="5405"/>
                  </a:cubicBezTo>
                  <a:cubicBezTo>
                    <a:pt x="30155" y="5805"/>
                    <a:pt x="31089" y="6472"/>
                    <a:pt x="30556" y="7039"/>
                  </a:cubicBezTo>
                  <a:cubicBezTo>
                    <a:pt x="30389" y="6906"/>
                    <a:pt x="30222" y="6639"/>
                    <a:pt x="30089" y="6505"/>
                  </a:cubicBezTo>
                  <a:cubicBezTo>
                    <a:pt x="29889" y="6305"/>
                    <a:pt x="29688" y="6105"/>
                    <a:pt x="29455" y="5905"/>
                  </a:cubicBezTo>
                  <a:cubicBezTo>
                    <a:pt x="29055" y="5571"/>
                    <a:pt x="28621" y="5271"/>
                    <a:pt x="28121" y="5071"/>
                  </a:cubicBezTo>
                  <a:cubicBezTo>
                    <a:pt x="28087" y="5071"/>
                    <a:pt x="28021" y="5104"/>
                    <a:pt x="27954" y="5138"/>
                  </a:cubicBezTo>
                  <a:cubicBezTo>
                    <a:pt x="28087" y="4971"/>
                    <a:pt x="28154" y="4771"/>
                    <a:pt x="28121" y="4571"/>
                  </a:cubicBezTo>
                  <a:cubicBezTo>
                    <a:pt x="28121" y="4537"/>
                    <a:pt x="28121" y="4537"/>
                    <a:pt x="28121" y="4537"/>
                  </a:cubicBezTo>
                  <a:close/>
                  <a:moveTo>
                    <a:pt x="19047" y="4137"/>
                  </a:moveTo>
                  <a:cubicBezTo>
                    <a:pt x="19915" y="4304"/>
                    <a:pt x="20815" y="4938"/>
                    <a:pt x="21182" y="5872"/>
                  </a:cubicBezTo>
                  <a:cubicBezTo>
                    <a:pt x="21349" y="6305"/>
                    <a:pt x="21416" y="6839"/>
                    <a:pt x="21349" y="7273"/>
                  </a:cubicBezTo>
                  <a:cubicBezTo>
                    <a:pt x="21249" y="7940"/>
                    <a:pt x="20849" y="8307"/>
                    <a:pt x="20315" y="8574"/>
                  </a:cubicBezTo>
                  <a:cubicBezTo>
                    <a:pt x="19876" y="8837"/>
                    <a:pt x="19399" y="8978"/>
                    <a:pt x="18932" y="8978"/>
                  </a:cubicBezTo>
                  <a:cubicBezTo>
                    <a:pt x="18332" y="8978"/>
                    <a:pt x="17748" y="8746"/>
                    <a:pt x="17280" y="8240"/>
                  </a:cubicBezTo>
                  <a:cubicBezTo>
                    <a:pt x="17146" y="8040"/>
                    <a:pt x="16979" y="7806"/>
                    <a:pt x="16846" y="7606"/>
                  </a:cubicBezTo>
                  <a:cubicBezTo>
                    <a:pt x="16813" y="7573"/>
                    <a:pt x="16813" y="7573"/>
                    <a:pt x="16779" y="7539"/>
                  </a:cubicBezTo>
                  <a:cubicBezTo>
                    <a:pt x="16579" y="7072"/>
                    <a:pt x="16379" y="6505"/>
                    <a:pt x="16379" y="6005"/>
                  </a:cubicBezTo>
                  <a:cubicBezTo>
                    <a:pt x="16346" y="5405"/>
                    <a:pt x="16712" y="4971"/>
                    <a:pt x="17013" y="4571"/>
                  </a:cubicBezTo>
                  <a:lnTo>
                    <a:pt x="17013" y="4571"/>
                  </a:lnTo>
                  <a:cubicBezTo>
                    <a:pt x="17013" y="4571"/>
                    <a:pt x="16946" y="4571"/>
                    <a:pt x="16946" y="4604"/>
                  </a:cubicBezTo>
                  <a:cubicBezTo>
                    <a:pt x="16479" y="5104"/>
                    <a:pt x="16145" y="5605"/>
                    <a:pt x="16245" y="6372"/>
                  </a:cubicBezTo>
                  <a:cubicBezTo>
                    <a:pt x="16312" y="6639"/>
                    <a:pt x="16379" y="6906"/>
                    <a:pt x="16479" y="7173"/>
                  </a:cubicBezTo>
                  <a:cubicBezTo>
                    <a:pt x="16045" y="6739"/>
                    <a:pt x="15578" y="6439"/>
                    <a:pt x="15011" y="6305"/>
                  </a:cubicBezTo>
                  <a:cubicBezTo>
                    <a:pt x="14814" y="6266"/>
                    <a:pt x="14611" y="6247"/>
                    <a:pt x="14410" y="6247"/>
                  </a:cubicBezTo>
                  <a:cubicBezTo>
                    <a:pt x="14100" y="6247"/>
                    <a:pt x="13793" y="6291"/>
                    <a:pt x="13510" y="6372"/>
                  </a:cubicBezTo>
                  <a:cubicBezTo>
                    <a:pt x="13277" y="6439"/>
                    <a:pt x="13110" y="6539"/>
                    <a:pt x="12876" y="6605"/>
                  </a:cubicBezTo>
                  <a:cubicBezTo>
                    <a:pt x="12843" y="6613"/>
                    <a:pt x="12808" y="6616"/>
                    <a:pt x="12774" y="6616"/>
                  </a:cubicBezTo>
                  <a:cubicBezTo>
                    <a:pt x="12536" y="6616"/>
                    <a:pt x="12280" y="6461"/>
                    <a:pt x="12022" y="6461"/>
                  </a:cubicBezTo>
                  <a:cubicBezTo>
                    <a:pt x="11984" y="6461"/>
                    <a:pt x="11947" y="6465"/>
                    <a:pt x="11909" y="6472"/>
                  </a:cubicBezTo>
                  <a:cubicBezTo>
                    <a:pt x="11897" y="6472"/>
                    <a:pt x="11878" y="6476"/>
                    <a:pt x="11860" y="6481"/>
                  </a:cubicBezTo>
                  <a:lnTo>
                    <a:pt x="11860" y="6481"/>
                  </a:lnTo>
                  <a:cubicBezTo>
                    <a:pt x="12250" y="6252"/>
                    <a:pt x="12663" y="6045"/>
                    <a:pt x="13077" y="5838"/>
                  </a:cubicBezTo>
                  <a:cubicBezTo>
                    <a:pt x="15011" y="4938"/>
                    <a:pt x="16979" y="4371"/>
                    <a:pt x="19047" y="4137"/>
                  </a:cubicBezTo>
                  <a:close/>
                  <a:moveTo>
                    <a:pt x="24351" y="7239"/>
                  </a:moveTo>
                  <a:cubicBezTo>
                    <a:pt x="24351" y="7573"/>
                    <a:pt x="24385" y="7906"/>
                    <a:pt x="24485" y="8240"/>
                  </a:cubicBezTo>
                  <a:cubicBezTo>
                    <a:pt x="24288" y="8634"/>
                    <a:pt x="23285" y="10543"/>
                    <a:pt x="23188" y="10543"/>
                  </a:cubicBezTo>
                  <a:cubicBezTo>
                    <a:pt x="23186" y="10543"/>
                    <a:pt x="23185" y="10543"/>
                    <a:pt x="23184" y="10542"/>
                  </a:cubicBezTo>
                  <a:lnTo>
                    <a:pt x="23184" y="10542"/>
                  </a:lnTo>
                  <a:cubicBezTo>
                    <a:pt x="23184" y="10542"/>
                    <a:pt x="23184" y="10542"/>
                    <a:pt x="23185" y="10542"/>
                  </a:cubicBezTo>
                  <a:cubicBezTo>
                    <a:pt x="23225" y="10542"/>
                    <a:pt x="23617" y="8906"/>
                    <a:pt x="23617" y="8774"/>
                  </a:cubicBezTo>
                  <a:cubicBezTo>
                    <a:pt x="23717" y="8307"/>
                    <a:pt x="23851" y="7906"/>
                    <a:pt x="24084" y="7539"/>
                  </a:cubicBezTo>
                  <a:cubicBezTo>
                    <a:pt x="24184" y="7439"/>
                    <a:pt x="24285" y="7339"/>
                    <a:pt x="24351" y="7239"/>
                  </a:cubicBezTo>
                  <a:close/>
                  <a:moveTo>
                    <a:pt x="20095" y="11162"/>
                  </a:moveTo>
                  <a:cubicBezTo>
                    <a:pt x="20086" y="11166"/>
                    <a:pt x="20082" y="11170"/>
                    <a:pt x="20082" y="11175"/>
                  </a:cubicBezTo>
                  <a:cubicBezTo>
                    <a:pt x="20086" y="11171"/>
                    <a:pt x="20090" y="11166"/>
                    <a:pt x="20095" y="11162"/>
                  </a:cubicBezTo>
                  <a:close/>
                  <a:moveTo>
                    <a:pt x="14267" y="6287"/>
                  </a:moveTo>
                  <a:cubicBezTo>
                    <a:pt x="14755" y="6287"/>
                    <a:pt x="15255" y="6420"/>
                    <a:pt x="15712" y="6706"/>
                  </a:cubicBezTo>
                  <a:cubicBezTo>
                    <a:pt x="16045" y="6906"/>
                    <a:pt x="16379" y="7206"/>
                    <a:pt x="16646" y="7573"/>
                  </a:cubicBezTo>
                  <a:cubicBezTo>
                    <a:pt x="16779" y="7806"/>
                    <a:pt x="16913" y="8040"/>
                    <a:pt x="17079" y="8240"/>
                  </a:cubicBezTo>
                  <a:cubicBezTo>
                    <a:pt x="17113" y="8273"/>
                    <a:pt x="17146" y="8307"/>
                    <a:pt x="17146" y="8340"/>
                  </a:cubicBezTo>
                  <a:cubicBezTo>
                    <a:pt x="17280" y="8540"/>
                    <a:pt x="17346" y="8707"/>
                    <a:pt x="17446" y="8874"/>
                  </a:cubicBezTo>
                  <a:cubicBezTo>
                    <a:pt x="17847" y="9674"/>
                    <a:pt x="17947" y="10542"/>
                    <a:pt x="17546" y="11275"/>
                  </a:cubicBezTo>
                  <a:cubicBezTo>
                    <a:pt x="17178" y="11966"/>
                    <a:pt x="16639" y="12248"/>
                    <a:pt x="16057" y="12248"/>
                  </a:cubicBezTo>
                  <a:cubicBezTo>
                    <a:pt x="14951" y="12248"/>
                    <a:pt x="13689" y="11233"/>
                    <a:pt x="13143" y="10075"/>
                  </a:cubicBezTo>
                  <a:cubicBezTo>
                    <a:pt x="12743" y="9274"/>
                    <a:pt x="12643" y="8440"/>
                    <a:pt x="12676" y="7606"/>
                  </a:cubicBezTo>
                  <a:cubicBezTo>
                    <a:pt x="12676" y="7027"/>
                    <a:pt x="12398" y="6559"/>
                    <a:pt x="11892" y="6559"/>
                  </a:cubicBezTo>
                  <a:cubicBezTo>
                    <a:pt x="11863" y="6559"/>
                    <a:pt x="11833" y="6561"/>
                    <a:pt x="11803" y="6564"/>
                  </a:cubicBezTo>
                  <a:lnTo>
                    <a:pt x="11803" y="6564"/>
                  </a:lnTo>
                  <a:cubicBezTo>
                    <a:pt x="11803" y="6564"/>
                    <a:pt x="11804" y="6564"/>
                    <a:pt x="11805" y="6564"/>
                  </a:cubicBezTo>
                  <a:cubicBezTo>
                    <a:pt x="12747" y="6564"/>
                    <a:pt x="12412" y="7999"/>
                    <a:pt x="12476" y="8607"/>
                  </a:cubicBezTo>
                  <a:cubicBezTo>
                    <a:pt x="12509" y="8940"/>
                    <a:pt x="12610" y="9274"/>
                    <a:pt x="12710" y="9574"/>
                  </a:cubicBezTo>
                  <a:cubicBezTo>
                    <a:pt x="12343" y="9174"/>
                    <a:pt x="11909" y="8874"/>
                    <a:pt x="11409" y="8807"/>
                  </a:cubicBezTo>
                  <a:cubicBezTo>
                    <a:pt x="10675" y="8674"/>
                    <a:pt x="9807" y="8874"/>
                    <a:pt x="9274" y="8107"/>
                  </a:cubicBezTo>
                  <a:cubicBezTo>
                    <a:pt x="10074" y="7606"/>
                    <a:pt x="10842" y="7072"/>
                    <a:pt x="11676" y="6572"/>
                  </a:cubicBezTo>
                  <a:cubicBezTo>
                    <a:pt x="11689" y="6570"/>
                    <a:pt x="11703" y="6569"/>
                    <a:pt x="11716" y="6568"/>
                  </a:cubicBezTo>
                  <a:lnTo>
                    <a:pt x="11716" y="6568"/>
                  </a:lnTo>
                  <a:cubicBezTo>
                    <a:pt x="11713" y="6569"/>
                    <a:pt x="11711" y="6571"/>
                    <a:pt x="11709" y="6572"/>
                  </a:cubicBezTo>
                  <a:lnTo>
                    <a:pt x="11742" y="6572"/>
                  </a:lnTo>
                  <a:cubicBezTo>
                    <a:pt x="11763" y="6569"/>
                    <a:pt x="11783" y="6566"/>
                    <a:pt x="11803" y="6564"/>
                  </a:cubicBezTo>
                  <a:lnTo>
                    <a:pt x="11803" y="6564"/>
                  </a:lnTo>
                  <a:cubicBezTo>
                    <a:pt x="11775" y="6564"/>
                    <a:pt x="11746" y="6565"/>
                    <a:pt x="11716" y="6568"/>
                  </a:cubicBezTo>
                  <a:lnTo>
                    <a:pt x="11716" y="6568"/>
                  </a:lnTo>
                  <a:cubicBezTo>
                    <a:pt x="11751" y="6546"/>
                    <a:pt x="11787" y="6525"/>
                    <a:pt x="11823" y="6503"/>
                  </a:cubicBezTo>
                  <a:lnTo>
                    <a:pt x="11823" y="6503"/>
                  </a:lnTo>
                  <a:cubicBezTo>
                    <a:pt x="11826" y="6505"/>
                    <a:pt x="11832" y="6505"/>
                    <a:pt x="11842" y="6505"/>
                  </a:cubicBezTo>
                  <a:cubicBezTo>
                    <a:pt x="11862" y="6503"/>
                    <a:pt x="11881" y="6502"/>
                    <a:pt x="11900" y="6502"/>
                  </a:cubicBezTo>
                  <a:cubicBezTo>
                    <a:pt x="12185" y="6502"/>
                    <a:pt x="12399" y="6708"/>
                    <a:pt x="12657" y="6708"/>
                  </a:cubicBezTo>
                  <a:cubicBezTo>
                    <a:pt x="12674" y="6708"/>
                    <a:pt x="12692" y="6708"/>
                    <a:pt x="12710" y="6706"/>
                  </a:cubicBezTo>
                  <a:cubicBezTo>
                    <a:pt x="12876" y="6672"/>
                    <a:pt x="13043" y="6572"/>
                    <a:pt x="13210" y="6505"/>
                  </a:cubicBezTo>
                  <a:cubicBezTo>
                    <a:pt x="13539" y="6362"/>
                    <a:pt x="13900" y="6287"/>
                    <a:pt x="14267" y="6287"/>
                  </a:cubicBezTo>
                  <a:close/>
                  <a:moveTo>
                    <a:pt x="1315" y="13195"/>
                  </a:moveTo>
                  <a:cubicBezTo>
                    <a:pt x="1313" y="13195"/>
                    <a:pt x="1290" y="13210"/>
                    <a:pt x="1268" y="13210"/>
                  </a:cubicBezTo>
                  <a:cubicBezTo>
                    <a:pt x="1268" y="13210"/>
                    <a:pt x="1268" y="13210"/>
                    <a:pt x="1268" y="13210"/>
                  </a:cubicBezTo>
                  <a:lnTo>
                    <a:pt x="1268" y="13210"/>
                  </a:lnTo>
                  <a:cubicBezTo>
                    <a:pt x="1278" y="13210"/>
                    <a:pt x="1289" y="13210"/>
                    <a:pt x="1301" y="13210"/>
                  </a:cubicBezTo>
                  <a:cubicBezTo>
                    <a:pt x="1313" y="13199"/>
                    <a:pt x="1316" y="13195"/>
                    <a:pt x="1315" y="13195"/>
                  </a:cubicBezTo>
                  <a:close/>
                  <a:moveTo>
                    <a:pt x="25301" y="0"/>
                  </a:moveTo>
                  <a:cubicBezTo>
                    <a:pt x="24865" y="0"/>
                    <a:pt x="24431" y="127"/>
                    <a:pt x="24051" y="334"/>
                  </a:cubicBezTo>
                  <a:cubicBezTo>
                    <a:pt x="23551" y="635"/>
                    <a:pt x="22783" y="1569"/>
                    <a:pt x="22817" y="2369"/>
                  </a:cubicBezTo>
                  <a:cubicBezTo>
                    <a:pt x="22783" y="2336"/>
                    <a:pt x="22750" y="2302"/>
                    <a:pt x="22717" y="2236"/>
                  </a:cubicBezTo>
                  <a:cubicBezTo>
                    <a:pt x="22316" y="1702"/>
                    <a:pt x="22216" y="968"/>
                    <a:pt x="22483" y="401"/>
                  </a:cubicBezTo>
                  <a:cubicBezTo>
                    <a:pt x="22483" y="390"/>
                    <a:pt x="22465" y="386"/>
                    <a:pt x="22440" y="386"/>
                  </a:cubicBezTo>
                  <a:cubicBezTo>
                    <a:pt x="22391" y="386"/>
                    <a:pt x="22316" y="401"/>
                    <a:pt x="22316" y="401"/>
                  </a:cubicBezTo>
                  <a:cubicBezTo>
                    <a:pt x="21749" y="568"/>
                    <a:pt x="21149" y="835"/>
                    <a:pt x="20949" y="1535"/>
                  </a:cubicBezTo>
                  <a:cubicBezTo>
                    <a:pt x="20615" y="2703"/>
                    <a:pt x="21583" y="3036"/>
                    <a:pt x="22316" y="3503"/>
                  </a:cubicBezTo>
                  <a:cubicBezTo>
                    <a:pt x="22483" y="3637"/>
                    <a:pt x="22650" y="3770"/>
                    <a:pt x="22783" y="3937"/>
                  </a:cubicBezTo>
                  <a:cubicBezTo>
                    <a:pt x="22192" y="3844"/>
                    <a:pt x="21593" y="3802"/>
                    <a:pt x="20993" y="3802"/>
                  </a:cubicBezTo>
                  <a:cubicBezTo>
                    <a:pt x="18781" y="3802"/>
                    <a:pt x="16545" y="4377"/>
                    <a:pt x="14578" y="5138"/>
                  </a:cubicBezTo>
                  <a:cubicBezTo>
                    <a:pt x="13277" y="5605"/>
                    <a:pt x="12009" y="6205"/>
                    <a:pt x="10775" y="6906"/>
                  </a:cubicBezTo>
                  <a:cubicBezTo>
                    <a:pt x="9140" y="7873"/>
                    <a:pt x="7673" y="9041"/>
                    <a:pt x="5971" y="9874"/>
                  </a:cubicBezTo>
                  <a:cubicBezTo>
                    <a:pt x="5938" y="9886"/>
                    <a:pt x="5938" y="9889"/>
                    <a:pt x="5954" y="9889"/>
                  </a:cubicBezTo>
                  <a:cubicBezTo>
                    <a:pt x="5986" y="9889"/>
                    <a:pt x="6083" y="9874"/>
                    <a:pt x="6105" y="9874"/>
                  </a:cubicBezTo>
                  <a:cubicBezTo>
                    <a:pt x="7106" y="9441"/>
                    <a:pt x="8040" y="8907"/>
                    <a:pt x="8974" y="8307"/>
                  </a:cubicBezTo>
                  <a:cubicBezTo>
                    <a:pt x="9040" y="8407"/>
                    <a:pt x="9074" y="8507"/>
                    <a:pt x="9140" y="8607"/>
                  </a:cubicBezTo>
                  <a:cubicBezTo>
                    <a:pt x="9207" y="8740"/>
                    <a:pt x="9274" y="8907"/>
                    <a:pt x="9374" y="9041"/>
                  </a:cubicBezTo>
                  <a:cubicBezTo>
                    <a:pt x="9384" y="9050"/>
                    <a:pt x="9402" y="9054"/>
                    <a:pt x="9423" y="9054"/>
                  </a:cubicBezTo>
                  <a:cubicBezTo>
                    <a:pt x="9474" y="9054"/>
                    <a:pt x="9541" y="9031"/>
                    <a:pt x="9541" y="9007"/>
                  </a:cubicBezTo>
                  <a:cubicBezTo>
                    <a:pt x="9574" y="8740"/>
                    <a:pt x="9374" y="8373"/>
                    <a:pt x="9174" y="8173"/>
                  </a:cubicBezTo>
                  <a:cubicBezTo>
                    <a:pt x="9207" y="8173"/>
                    <a:pt x="9240" y="8140"/>
                    <a:pt x="9274" y="8140"/>
                  </a:cubicBezTo>
                  <a:cubicBezTo>
                    <a:pt x="9641" y="8674"/>
                    <a:pt x="10141" y="8740"/>
                    <a:pt x="10708" y="8774"/>
                  </a:cubicBezTo>
                  <a:cubicBezTo>
                    <a:pt x="11409" y="8840"/>
                    <a:pt x="11976" y="9007"/>
                    <a:pt x="12543" y="9574"/>
                  </a:cubicBezTo>
                  <a:cubicBezTo>
                    <a:pt x="12676" y="9741"/>
                    <a:pt x="12843" y="9941"/>
                    <a:pt x="12943" y="10108"/>
                  </a:cubicBezTo>
                  <a:cubicBezTo>
                    <a:pt x="13043" y="10275"/>
                    <a:pt x="13143" y="10442"/>
                    <a:pt x="13243" y="10608"/>
                  </a:cubicBezTo>
                  <a:cubicBezTo>
                    <a:pt x="13677" y="11542"/>
                    <a:pt x="13710" y="12610"/>
                    <a:pt x="13277" y="13577"/>
                  </a:cubicBezTo>
                  <a:cubicBezTo>
                    <a:pt x="12948" y="14321"/>
                    <a:pt x="12373" y="14641"/>
                    <a:pt x="11754" y="14641"/>
                  </a:cubicBezTo>
                  <a:cubicBezTo>
                    <a:pt x="10928" y="14641"/>
                    <a:pt x="10022" y="14072"/>
                    <a:pt x="9507" y="13177"/>
                  </a:cubicBezTo>
                  <a:cubicBezTo>
                    <a:pt x="9474" y="13143"/>
                    <a:pt x="9441" y="13077"/>
                    <a:pt x="9407" y="13010"/>
                  </a:cubicBezTo>
                  <a:cubicBezTo>
                    <a:pt x="9407" y="13010"/>
                    <a:pt x="9374" y="12977"/>
                    <a:pt x="9374" y="12943"/>
                  </a:cubicBezTo>
                  <a:cubicBezTo>
                    <a:pt x="8807" y="11809"/>
                    <a:pt x="8873" y="10508"/>
                    <a:pt x="9274" y="9407"/>
                  </a:cubicBezTo>
                  <a:lnTo>
                    <a:pt x="9207" y="9407"/>
                  </a:lnTo>
                  <a:cubicBezTo>
                    <a:pt x="8807" y="10275"/>
                    <a:pt x="8640" y="11275"/>
                    <a:pt x="8907" y="12276"/>
                  </a:cubicBezTo>
                  <a:cubicBezTo>
                    <a:pt x="8406" y="11709"/>
                    <a:pt x="7773" y="11275"/>
                    <a:pt x="7106" y="10975"/>
                  </a:cubicBezTo>
                  <a:cubicBezTo>
                    <a:pt x="6821" y="10853"/>
                    <a:pt x="6536" y="10781"/>
                    <a:pt x="6258" y="10781"/>
                  </a:cubicBezTo>
                  <a:cubicBezTo>
                    <a:pt x="6081" y="10781"/>
                    <a:pt x="5907" y="10810"/>
                    <a:pt x="5738" y="10875"/>
                  </a:cubicBezTo>
                  <a:cubicBezTo>
                    <a:pt x="5504" y="10975"/>
                    <a:pt x="5304" y="11109"/>
                    <a:pt x="5104" y="11242"/>
                  </a:cubicBezTo>
                  <a:cubicBezTo>
                    <a:pt x="4900" y="11388"/>
                    <a:pt x="4696" y="11661"/>
                    <a:pt x="4448" y="11661"/>
                  </a:cubicBezTo>
                  <a:cubicBezTo>
                    <a:pt x="4412" y="11661"/>
                    <a:pt x="4375" y="11655"/>
                    <a:pt x="4337" y="11642"/>
                  </a:cubicBezTo>
                  <a:cubicBezTo>
                    <a:pt x="4137" y="11576"/>
                    <a:pt x="4003" y="11442"/>
                    <a:pt x="3937" y="11242"/>
                  </a:cubicBezTo>
                  <a:cubicBezTo>
                    <a:pt x="3937" y="11232"/>
                    <a:pt x="3928" y="11228"/>
                    <a:pt x="3916" y="11228"/>
                  </a:cubicBezTo>
                  <a:cubicBezTo>
                    <a:pt x="3887" y="11228"/>
                    <a:pt x="3837" y="11252"/>
                    <a:pt x="3837" y="11275"/>
                  </a:cubicBezTo>
                  <a:cubicBezTo>
                    <a:pt x="3891" y="11573"/>
                    <a:pt x="4120" y="11695"/>
                    <a:pt x="4365" y="11695"/>
                  </a:cubicBezTo>
                  <a:cubicBezTo>
                    <a:pt x="4422" y="11695"/>
                    <a:pt x="4480" y="11688"/>
                    <a:pt x="4537" y="11676"/>
                  </a:cubicBezTo>
                  <a:cubicBezTo>
                    <a:pt x="4704" y="11642"/>
                    <a:pt x="4837" y="11542"/>
                    <a:pt x="4971" y="11442"/>
                  </a:cubicBezTo>
                  <a:cubicBezTo>
                    <a:pt x="5378" y="11137"/>
                    <a:pt x="5785" y="10851"/>
                    <a:pt x="6281" y="10851"/>
                  </a:cubicBezTo>
                  <a:cubicBezTo>
                    <a:pt x="6435" y="10851"/>
                    <a:pt x="6598" y="10879"/>
                    <a:pt x="6772" y="10942"/>
                  </a:cubicBezTo>
                  <a:cubicBezTo>
                    <a:pt x="7639" y="11275"/>
                    <a:pt x="8507" y="11876"/>
                    <a:pt x="9040" y="12710"/>
                  </a:cubicBezTo>
                  <a:cubicBezTo>
                    <a:pt x="9074" y="12777"/>
                    <a:pt x="9107" y="12843"/>
                    <a:pt x="9140" y="12910"/>
                  </a:cubicBezTo>
                  <a:cubicBezTo>
                    <a:pt x="9207" y="13043"/>
                    <a:pt x="9274" y="13210"/>
                    <a:pt x="9340" y="13310"/>
                  </a:cubicBezTo>
                  <a:cubicBezTo>
                    <a:pt x="9441" y="13577"/>
                    <a:pt x="9507" y="13811"/>
                    <a:pt x="9541" y="14077"/>
                  </a:cubicBezTo>
                  <a:cubicBezTo>
                    <a:pt x="9703" y="15483"/>
                    <a:pt x="8749" y="17063"/>
                    <a:pt x="7458" y="17063"/>
                  </a:cubicBezTo>
                  <a:cubicBezTo>
                    <a:pt x="7156" y="17063"/>
                    <a:pt x="6835" y="16976"/>
                    <a:pt x="6505" y="16779"/>
                  </a:cubicBezTo>
                  <a:cubicBezTo>
                    <a:pt x="5871" y="16379"/>
                    <a:pt x="5338" y="15679"/>
                    <a:pt x="5037" y="14945"/>
                  </a:cubicBezTo>
                  <a:cubicBezTo>
                    <a:pt x="4771" y="14211"/>
                    <a:pt x="4837" y="13344"/>
                    <a:pt x="4370" y="12676"/>
                  </a:cubicBezTo>
                  <a:cubicBezTo>
                    <a:pt x="4361" y="12667"/>
                    <a:pt x="4345" y="12663"/>
                    <a:pt x="4328" y="12663"/>
                  </a:cubicBezTo>
                  <a:cubicBezTo>
                    <a:pt x="4287" y="12663"/>
                    <a:pt x="4237" y="12686"/>
                    <a:pt x="4237" y="12710"/>
                  </a:cubicBezTo>
                  <a:cubicBezTo>
                    <a:pt x="4470" y="13277"/>
                    <a:pt x="4537" y="13877"/>
                    <a:pt x="4670" y="14478"/>
                  </a:cubicBezTo>
                  <a:cubicBezTo>
                    <a:pt x="4537" y="14278"/>
                    <a:pt x="4404" y="14111"/>
                    <a:pt x="4270" y="13944"/>
                  </a:cubicBezTo>
                  <a:cubicBezTo>
                    <a:pt x="3837" y="13410"/>
                    <a:pt x="3336" y="12977"/>
                    <a:pt x="2736" y="12910"/>
                  </a:cubicBezTo>
                  <a:cubicBezTo>
                    <a:pt x="2688" y="12904"/>
                    <a:pt x="2640" y="12901"/>
                    <a:pt x="2593" y="12901"/>
                  </a:cubicBezTo>
                  <a:cubicBezTo>
                    <a:pt x="2118" y="12901"/>
                    <a:pt x="1690" y="13183"/>
                    <a:pt x="1235" y="13244"/>
                  </a:cubicBezTo>
                  <a:cubicBezTo>
                    <a:pt x="1262" y="13216"/>
                    <a:pt x="1267" y="13211"/>
                    <a:pt x="1268" y="13210"/>
                  </a:cubicBezTo>
                  <a:lnTo>
                    <a:pt x="1268" y="13210"/>
                  </a:lnTo>
                  <a:cubicBezTo>
                    <a:pt x="1221" y="13211"/>
                    <a:pt x="1189" y="13216"/>
                    <a:pt x="1135" y="13244"/>
                  </a:cubicBezTo>
                  <a:lnTo>
                    <a:pt x="1068" y="13244"/>
                  </a:lnTo>
                  <a:cubicBezTo>
                    <a:pt x="1101" y="13244"/>
                    <a:pt x="1101" y="13210"/>
                    <a:pt x="1101" y="13210"/>
                  </a:cubicBezTo>
                  <a:cubicBezTo>
                    <a:pt x="1071" y="13206"/>
                    <a:pt x="1042" y="13204"/>
                    <a:pt x="1012" y="13204"/>
                  </a:cubicBezTo>
                  <a:cubicBezTo>
                    <a:pt x="817" y="13204"/>
                    <a:pt x="646" y="13298"/>
                    <a:pt x="501" y="13444"/>
                  </a:cubicBezTo>
                  <a:cubicBezTo>
                    <a:pt x="467" y="13477"/>
                    <a:pt x="434" y="13510"/>
                    <a:pt x="434" y="13544"/>
                  </a:cubicBezTo>
                  <a:cubicBezTo>
                    <a:pt x="434" y="13544"/>
                    <a:pt x="534" y="13544"/>
                    <a:pt x="568" y="13510"/>
                  </a:cubicBezTo>
                  <a:cubicBezTo>
                    <a:pt x="634" y="13444"/>
                    <a:pt x="734" y="13410"/>
                    <a:pt x="868" y="13377"/>
                  </a:cubicBezTo>
                  <a:lnTo>
                    <a:pt x="868" y="13377"/>
                  </a:lnTo>
                  <a:cubicBezTo>
                    <a:pt x="601" y="13510"/>
                    <a:pt x="401" y="13711"/>
                    <a:pt x="434" y="14044"/>
                  </a:cubicBezTo>
                  <a:cubicBezTo>
                    <a:pt x="434" y="14044"/>
                    <a:pt x="467" y="14011"/>
                    <a:pt x="467" y="14011"/>
                  </a:cubicBezTo>
                  <a:cubicBezTo>
                    <a:pt x="601" y="13711"/>
                    <a:pt x="734" y="13477"/>
                    <a:pt x="968" y="13344"/>
                  </a:cubicBezTo>
                  <a:cubicBezTo>
                    <a:pt x="1235" y="13310"/>
                    <a:pt x="1502" y="13277"/>
                    <a:pt x="1702" y="13210"/>
                  </a:cubicBezTo>
                  <a:cubicBezTo>
                    <a:pt x="1998" y="13073"/>
                    <a:pt x="2263" y="12968"/>
                    <a:pt x="2561" y="12968"/>
                  </a:cubicBezTo>
                  <a:cubicBezTo>
                    <a:pt x="2699" y="12968"/>
                    <a:pt x="2844" y="12991"/>
                    <a:pt x="3003" y="13043"/>
                  </a:cubicBezTo>
                  <a:cubicBezTo>
                    <a:pt x="3370" y="13177"/>
                    <a:pt x="3703" y="13444"/>
                    <a:pt x="3970" y="13711"/>
                  </a:cubicBezTo>
                  <a:cubicBezTo>
                    <a:pt x="4270" y="14044"/>
                    <a:pt x="4537" y="14411"/>
                    <a:pt x="4771" y="14811"/>
                  </a:cubicBezTo>
                  <a:cubicBezTo>
                    <a:pt x="4771" y="14845"/>
                    <a:pt x="4804" y="14878"/>
                    <a:pt x="4804" y="14911"/>
                  </a:cubicBezTo>
                  <a:cubicBezTo>
                    <a:pt x="4937" y="15278"/>
                    <a:pt x="5104" y="15612"/>
                    <a:pt x="5338" y="15879"/>
                  </a:cubicBezTo>
                  <a:cubicBezTo>
                    <a:pt x="5571" y="16446"/>
                    <a:pt x="5705" y="17080"/>
                    <a:pt x="5604" y="17647"/>
                  </a:cubicBezTo>
                  <a:cubicBezTo>
                    <a:pt x="5414" y="18633"/>
                    <a:pt x="4494" y="19286"/>
                    <a:pt x="3599" y="19286"/>
                  </a:cubicBezTo>
                  <a:cubicBezTo>
                    <a:pt x="3556" y="19286"/>
                    <a:pt x="3513" y="19284"/>
                    <a:pt x="3470" y="19281"/>
                  </a:cubicBezTo>
                  <a:cubicBezTo>
                    <a:pt x="2769" y="19248"/>
                    <a:pt x="2002" y="18647"/>
                    <a:pt x="1468" y="18147"/>
                  </a:cubicBezTo>
                  <a:cubicBezTo>
                    <a:pt x="301" y="17080"/>
                    <a:pt x="301" y="15645"/>
                    <a:pt x="668" y="14311"/>
                  </a:cubicBezTo>
                  <a:lnTo>
                    <a:pt x="668" y="14311"/>
                  </a:lnTo>
                  <a:cubicBezTo>
                    <a:pt x="668" y="14311"/>
                    <a:pt x="601" y="14311"/>
                    <a:pt x="601" y="14344"/>
                  </a:cubicBezTo>
                  <a:cubicBezTo>
                    <a:pt x="0" y="15645"/>
                    <a:pt x="167" y="17280"/>
                    <a:pt x="1401" y="18314"/>
                  </a:cubicBezTo>
                  <a:cubicBezTo>
                    <a:pt x="1902" y="18747"/>
                    <a:pt x="2569" y="19248"/>
                    <a:pt x="3169" y="19348"/>
                  </a:cubicBezTo>
                  <a:cubicBezTo>
                    <a:pt x="3226" y="19352"/>
                    <a:pt x="3283" y="19354"/>
                    <a:pt x="3340" y="19354"/>
                  </a:cubicBezTo>
                  <a:cubicBezTo>
                    <a:pt x="3717" y="19354"/>
                    <a:pt x="4089" y="19264"/>
                    <a:pt x="4437" y="19148"/>
                  </a:cubicBezTo>
                  <a:cubicBezTo>
                    <a:pt x="5571" y="18681"/>
                    <a:pt x="6038" y="17580"/>
                    <a:pt x="5604" y="16212"/>
                  </a:cubicBezTo>
                  <a:lnTo>
                    <a:pt x="5604" y="16212"/>
                  </a:lnTo>
                  <a:cubicBezTo>
                    <a:pt x="5738" y="16379"/>
                    <a:pt x="5871" y="16513"/>
                    <a:pt x="6038" y="16646"/>
                  </a:cubicBezTo>
                  <a:cubicBezTo>
                    <a:pt x="6453" y="16971"/>
                    <a:pt x="6907" y="17120"/>
                    <a:pt x="7352" y="17120"/>
                  </a:cubicBezTo>
                  <a:cubicBezTo>
                    <a:pt x="7730" y="17120"/>
                    <a:pt x="8103" y="17012"/>
                    <a:pt x="8440" y="16813"/>
                  </a:cubicBezTo>
                  <a:cubicBezTo>
                    <a:pt x="9407" y="16246"/>
                    <a:pt x="9908" y="15045"/>
                    <a:pt x="9674" y="13811"/>
                  </a:cubicBezTo>
                  <a:cubicBezTo>
                    <a:pt x="9674" y="13800"/>
                    <a:pt x="9674" y="13789"/>
                    <a:pt x="9673" y="13779"/>
                  </a:cubicBezTo>
                  <a:lnTo>
                    <a:pt x="9673" y="13779"/>
                  </a:lnTo>
                  <a:cubicBezTo>
                    <a:pt x="10213" y="14368"/>
                    <a:pt x="10899" y="14747"/>
                    <a:pt x="11620" y="14747"/>
                  </a:cubicBezTo>
                  <a:cubicBezTo>
                    <a:pt x="11649" y="14747"/>
                    <a:pt x="11679" y="14746"/>
                    <a:pt x="11709" y="14745"/>
                  </a:cubicBezTo>
                  <a:cubicBezTo>
                    <a:pt x="12509" y="14711"/>
                    <a:pt x="13177" y="14278"/>
                    <a:pt x="13477" y="13477"/>
                  </a:cubicBezTo>
                  <a:cubicBezTo>
                    <a:pt x="13810" y="12710"/>
                    <a:pt x="13844" y="11909"/>
                    <a:pt x="13610" y="11109"/>
                  </a:cubicBezTo>
                  <a:lnTo>
                    <a:pt x="13610" y="11109"/>
                  </a:lnTo>
                  <a:cubicBezTo>
                    <a:pt x="14220" y="11825"/>
                    <a:pt x="15062" y="12267"/>
                    <a:pt x="15902" y="12267"/>
                  </a:cubicBezTo>
                  <a:cubicBezTo>
                    <a:pt x="16118" y="12267"/>
                    <a:pt x="16334" y="12238"/>
                    <a:pt x="16546" y="12176"/>
                  </a:cubicBezTo>
                  <a:cubicBezTo>
                    <a:pt x="17580" y="11876"/>
                    <a:pt x="18247" y="10808"/>
                    <a:pt x="17913" y="9541"/>
                  </a:cubicBezTo>
                  <a:cubicBezTo>
                    <a:pt x="17813" y="9241"/>
                    <a:pt x="17680" y="8940"/>
                    <a:pt x="17546" y="8674"/>
                  </a:cubicBezTo>
                  <a:lnTo>
                    <a:pt x="17546" y="8674"/>
                  </a:lnTo>
                  <a:cubicBezTo>
                    <a:pt x="17936" y="8952"/>
                    <a:pt x="18376" y="9065"/>
                    <a:pt x="18823" y="9065"/>
                  </a:cubicBezTo>
                  <a:cubicBezTo>
                    <a:pt x="19180" y="9065"/>
                    <a:pt x="19540" y="8992"/>
                    <a:pt x="19881" y="8874"/>
                  </a:cubicBezTo>
                  <a:cubicBezTo>
                    <a:pt x="20882" y="8473"/>
                    <a:pt x="21816" y="7740"/>
                    <a:pt x="21483" y="6372"/>
                  </a:cubicBezTo>
                  <a:cubicBezTo>
                    <a:pt x="21182" y="5171"/>
                    <a:pt x="20248" y="4337"/>
                    <a:pt x="19214" y="4104"/>
                  </a:cubicBezTo>
                  <a:cubicBezTo>
                    <a:pt x="20106" y="4002"/>
                    <a:pt x="20998" y="3958"/>
                    <a:pt x="21905" y="3958"/>
                  </a:cubicBezTo>
                  <a:cubicBezTo>
                    <a:pt x="22185" y="3958"/>
                    <a:pt x="22467" y="3962"/>
                    <a:pt x="22750" y="3970"/>
                  </a:cubicBezTo>
                  <a:lnTo>
                    <a:pt x="22783" y="3970"/>
                  </a:lnTo>
                  <a:cubicBezTo>
                    <a:pt x="22884" y="4070"/>
                    <a:pt x="22984" y="4170"/>
                    <a:pt x="23084" y="4304"/>
                  </a:cubicBezTo>
                  <a:cubicBezTo>
                    <a:pt x="23417" y="4704"/>
                    <a:pt x="23717" y="5104"/>
                    <a:pt x="24184" y="5204"/>
                  </a:cubicBezTo>
                  <a:cubicBezTo>
                    <a:pt x="23918" y="6706"/>
                    <a:pt x="22717" y="7173"/>
                    <a:pt x="21716" y="8006"/>
                  </a:cubicBezTo>
                  <a:cubicBezTo>
                    <a:pt x="21249" y="8407"/>
                    <a:pt x="20915" y="8874"/>
                    <a:pt x="20715" y="9474"/>
                  </a:cubicBezTo>
                  <a:cubicBezTo>
                    <a:pt x="20517" y="10068"/>
                    <a:pt x="20515" y="10728"/>
                    <a:pt x="20095" y="11162"/>
                  </a:cubicBezTo>
                  <a:lnTo>
                    <a:pt x="20095" y="11162"/>
                  </a:lnTo>
                  <a:cubicBezTo>
                    <a:pt x="20140" y="11141"/>
                    <a:pt x="20287" y="11137"/>
                    <a:pt x="20315" y="11109"/>
                  </a:cubicBezTo>
                  <a:cubicBezTo>
                    <a:pt x="21149" y="10442"/>
                    <a:pt x="21616" y="9407"/>
                    <a:pt x="22483" y="8807"/>
                  </a:cubicBezTo>
                  <a:cubicBezTo>
                    <a:pt x="22917" y="8507"/>
                    <a:pt x="23284" y="8273"/>
                    <a:pt x="23617" y="7973"/>
                  </a:cubicBezTo>
                  <a:lnTo>
                    <a:pt x="23617" y="7973"/>
                  </a:lnTo>
                  <a:cubicBezTo>
                    <a:pt x="23517" y="8173"/>
                    <a:pt x="23417" y="8407"/>
                    <a:pt x="23351" y="8640"/>
                  </a:cubicBezTo>
                  <a:cubicBezTo>
                    <a:pt x="23184" y="9374"/>
                    <a:pt x="23184" y="10141"/>
                    <a:pt x="22750" y="10742"/>
                  </a:cubicBezTo>
                  <a:cubicBezTo>
                    <a:pt x="22828" y="10764"/>
                    <a:pt x="22902" y="10775"/>
                    <a:pt x="22974" y="10775"/>
                  </a:cubicBezTo>
                  <a:cubicBezTo>
                    <a:pt x="23117" y="10775"/>
                    <a:pt x="23250" y="10731"/>
                    <a:pt x="23384" y="10642"/>
                  </a:cubicBezTo>
                  <a:cubicBezTo>
                    <a:pt x="23918" y="10241"/>
                    <a:pt x="24385" y="9341"/>
                    <a:pt x="24651" y="8574"/>
                  </a:cubicBezTo>
                  <a:cubicBezTo>
                    <a:pt x="25085" y="9474"/>
                    <a:pt x="25986" y="9908"/>
                    <a:pt x="26753" y="10308"/>
                  </a:cubicBezTo>
                  <a:cubicBezTo>
                    <a:pt x="26759" y="10311"/>
                    <a:pt x="26766" y="10313"/>
                    <a:pt x="26775" y="10313"/>
                  </a:cubicBezTo>
                  <a:cubicBezTo>
                    <a:pt x="26860" y="10313"/>
                    <a:pt x="27053" y="10175"/>
                    <a:pt x="27053" y="10175"/>
                  </a:cubicBezTo>
                  <a:cubicBezTo>
                    <a:pt x="26019" y="9508"/>
                    <a:pt x="25219" y="7906"/>
                    <a:pt x="25719" y="6739"/>
                  </a:cubicBezTo>
                  <a:lnTo>
                    <a:pt x="25719" y="6739"/>
                  </a:lnTo>
                  <a:cubicBezTo>
                    <a:pt x="25719" y="6739"/>
                    <a:pt x="25485" y="6739"/>
                    <a:pt x="25452" y="6772"/>
                  </a:cubicBezTo>
                  <a:cubicBezTo>
                    <a:pt x="24952" y="7539"/>
                    <a:pt x="25285" y="8640"/>
                    <a:pt x="25886" y="9474"/>
                  </a:cubicBezTo>
                  <a:cubicBezTo>
                    <a:pt x="25485" y="9141"/>
                    <a:pt x="25152" y="8740"/>
                    <a:pt x="24985" y="8173"/>
                  </a:cubicBezTo>
                  <a:cubicBezTo>
                    <a:pt x="24685" y="7139"/>
                    <a:pt x="25118" y="6138"/>
                    <a:pt x="25085" y="5138"/>
                  </a:cubicBezTo>
                  <a:cubicBezTo>
                    <a:pt x="25085" y="5131"/>
                    <a:pt x="25075" y="5129"/>
                    <a:pt x="25059" y="5129"/>
                  </a:cubicBezTo>
                  <a:cubicBezTo>
                    <a:pt x="24992" y="5129"/>
                    <a:pt x="24812" y="5177"/>
                    <a:pt x="24785" y="5204"/>
                  </a:cubicBezTo>
                  <a:cubicBezTo>
                    <a:pt x="24618" y="5705"/>
                    <a:pt x="24451" y="6272"/>
                    <a:pt x="24385" y="6872"/>
                  </a:cubicBezTo>
                  <a:cubicBezTo>
                    <a:pt x="24184" y="7139"/>
                    <a:pt x="23951" y="7406"/>
                    <a:pt x="23784" y="7673"/>
                  </a:cubicBezTo>
                  <a:cubicBezTo>
                    <a:pt x="23184" y="8273"/>
                    <a:pt x="22450" y="8607"/>
                    <a:pt x="21783" y="9141"/>
                  </a:cubicBezTo>
                  <a:cubicBezTo>
                    <a:pt x="21349" y="9508"/>
                    <a:pt x="21016" y="10008"/>
                    <a:pt x="20682" y="10475"/>
                  </a:cubicBezTo>
                  <a:cubicBezTo>
                    <a:pt x="20682" y="10408"/>
                    <a:pt x="20715" y="10375"/>
                    <a:pt x="20715" y="10341"/>
                  </a:cubicBezTo>
                  <a:cubicBezTo>
                    <a:pt x="20849" y="9808"/>
                    <a:pt x="20949" y="9307"/>
                    <a:pt x="21216" y="8840"/>
                  </a:cubicBezTo>
                  <a:cubicBezTo>
                    <a:pt x="22016" y="7473"/>
                    <a:pt x="24251" y="7106"/>
                    <a:pt x="24318" y="5204"/>
                  </a:cubicBezTo>
                  <a:lnTo>
                    <a:pt x="24451" y="5204"/>
                  </a:lnTo>
                  <a:cubicBezTo>
                    <a:pt x="24918" y="5171"/>
                    <a:pt x="25352" y="4971"/>
                    <a:pt x="25719" y="4704"/>
                  </a:cubicBezTo>
                  <a:cubicBezTo>
                    <a:pt x="25726" y="4697"/>
                    <a:pt x="25720" y="4695"/>
                    <a:pt x="25707" y="4695"/>
                  </a:cubicBezTo>
                  <a:cubicBezTo>
                    <a:pt x="25655" y="4695"/>
                    <a:pt x="25479" y="4737"/>
                    <a:pt x="25452" y="4737"/>
                  </a:cubicBezTo>
                  <a:cubicBezTo>
                    <a:pt x="25160" y="4893"/>
                    <a:pt x="24920" y="4961"/>
                    <a:pt x="24711" y="4961"/>
                  </a:cubicBezTo>
                  <a:cubicBezTo>
                    <a:pt x="24156" y="4961"/>
                    <a:pt x="23817" y="4485"/>
                    <a:pt x="23284" y="3904"/>
                  </a:cubicBezTo>
                  <a:cubicBezTo>
                    <a:pt x="22884" y="3437"/>
                    <a:pt x="22450" y="3336"/>
                    <a:pt x="21950" y="3036"/>
                  </a:cubicBezTo>
                  <a:cubicBezTo>
                    <a:pt x="21216" y="2569"/>
                    <a:pt x="20982" y="1702"/>
                    <a:pt x="21483" y="1001"/>
                  </a:cubicBezTo>
                  <a:lnTo>
                    <a:pt x="21783" y="668"/>
                  </a:lnTo>
                  <a:cubicBezTo>
                    <a:pt x="21873" y="638"/>
                    <a:pt x="21942" y="623"/>
                    <a:pt x="21990" y="623"/>
                  </a:cubicBezTo>
                  <a:cubicBezTo>
                    <a:pt x="22102" y="623"/>
                    <a:pt x="22100" y="705"/>
                    <a:pt x="21983" y="868"/>
                  </a:cubicBezTo>
                  <a:cubicBezTo>
                    <a:pt x="22016" y="1068"/>
                    <a:pt x="21916" y="1302"/>
                    <a:pt x="21916" y="1468"/>
                  </a:cubicBezTo>
                  <a:cubicBezTo>
                    <a:pt x="21983" y="2469"/>
                    <a:pt x="22483" y="2903"/>
                    <a:pt x="23117" y="3036"/>
                  </a:cubicBezTo>
                  <a:cubicBezTo>
                    <a:pt x="23150" y="3070"/>
                    <a:pt x="23217" y="3136"/>
                    <a:pt x="23284" y="3170"/>
                  </a:cubicBezTo>
                  <a:cubicBezTo>
                    <a:pt x="23289" y="3174"/>
                    <a:pt x="23297" y="3176"/>
                    <a:pt x="23307" y="3176"/>
                  </a:cubicBezTo>
                  <a:cubicBezTo>
                    <a:pt x="23370" y="3176"/>
                    <a:pt x="23517" y="3103"/>
                    <a:pt x="23517" y="3103"/>
                  </a:cubicBezTo>
                  <a:cubicBezTo>
                    <a:pt x="23517" y="3103"/>
                    <a:pt x="23484" y="3070"/>
                    <a:pt x="23484" y="3070"/>
                  </a:cubicBezTo>
                  <a:lnTo>
                    <a:pt x="23484" y="3070"/>
                  </a:lnTo>
                  <a:cubicBezTo>
                    <a:pt x="23521" y="3071"/>
                    <a:pt x="23559" y="3072"/>
                    <a:pt x="23597" y="3072"/>
                  </a:cubicBezTo>
                  <a:cubicBezTo>
                    <a:pt x="24302" y="3072"/>
                    <a:pt x="25079" y="2786"/>
                    <a:pt x="25585" y="2469"/>
                  </a:cubicBezTo>
                  <a:cubicBezTo>
                    <a:pt x="26353" y="2769"/>
                    <a:pt x="27220" y="3303"/>
                    <a:pt x="27554" y="4104"/>
                  </a:cubicBezTo>
                  <a:cubicBezTo>
                    <a:pt x="28121" y="5505"/>
                    <a:pt x="26419" y="5838"/>
                    <a:pt x="25652" y="6205"/>
                  </a:cubicBezTo>
                  <a:cubicBezTo>
                    <a:pt x="25596" y="6233"/>
                    <a:pt x="25611" y="6244"/>
                    <a:pt x="25650" y="6244"/>
                  </a:cubicBezTo>
                  <a:cubicBezTo>
                    <a:pt x="25703" y="6244"/>
                    <a:pt x="25800" y="6224"/>
                    <a:pt x="25819" y="6205"/>
                  </a:cubicBezTo>
                  <a:cubicBezTo>
                    <a:pt x="26353" y="6038"/>
                    <a:pt x="27453" y="5772"/>
                    <a:pt x="27920" y="5171"/>
                  </a:cubicBezTo>
                  <a:cubicBezTo>
                    <a:pt x="28454" y="5505"/>
                    <a:pt x="28955" y="5805"/>
                    <a:pt x="29422" y="6239"/>
                  </a:cubicBezTo>
                  <a:cubicBezTo>
                    <a:pt x="29655" y="6472"/>
                    <a:pt x="30055" y="7139"/>
                    <a:pt x="30356" y="7206"/>
                  </a:cubicBezTo>
                  <a:cubicBezTo>
                    <a:pt x="30393" y="7220"/>
                    <a:pt x="30431" y="7226"/>
                    <a:pt x="30467" y="7226"/>
                  </a:cubicBezTo>
                  <a:cubicBezTo>
                    <a:pt x="30783" y="7226"/>
                    <a:pt x="31040" y="6752"/>
                    <a:pt x="31189" y="6572"/>
                  </a:cubicBezTo>
                  <a:cubicBezTo>
                    <a:pt x="30389" y="5438"/>
                    <a:pt x="29355" y="4604"/>
                    <a:pt x="28121" y="4337"/>
                  </a:cubicBezTo>
                  <a:cubicBezTo>
                    <a:pt x="27920" y="3270"/>
                    <a:pt x="26586" y="2636"/>
                    <a:pt x="25686" y="2436"/>
                  </a:cubicBezTo>
                  <a:cubicBezTo>
                    <a:pt x="25686" y="2403"/>
                    <a:pt x="25719" y="2402"/>
                    <a:pt x="25752" y="2370"/>
                  </a:cubicBezTo>
                  <a:lnTo>
                    <a:pt x="25752" y="2370"/>
                  </a:lnTo>
                  <a:cubicBezTo>
                    <a:pt x="25729" y="2371"/>
                    <a:pt x="25644" y="2377"/>
                    <a:pt x="25619" y="2402"/>
                  </a:cubicBezTo>
                  <a:lnTo>
                    <a:pt x="25585" y="2402"/>
                  </a:lnTo>
                  <a:cubicBezTo>
                    <a:pt x="25519" y="2402"/>
                    <a:pt x="25452" y="2369"/>
                    <a:pt x="25385" y="2369"/>
                  </a:cubicBezTo>
                  <a:cubicBezTo>
                    <a:pt x="25385" y="2369"/>
                    <a:pt x="25319" y="2402"/>
                    <a:pt x="25319" y="2402"/>
                  </a:cubicBezTo>
                  <a:cubicBezTo>
                    <a:pt x="25385" y="2402"/>
                    <a:pt x="25419" y="2436"/>
                    <a:pt x="25485" y="2469"/>
                  </a:cubicBezTo>
                  <a:cubicBezTo>
                    <a:pt x="25003" y="2686"/>
                    <a:pt x="24469" y="2921"/>
                    <a:pt x="23945" y="2921"/>
                  </a:cubicBezTo>
                  <a:cubicBezTo>
                    <a:pt x="23744" y="2921"/>
                    <a:pt x="23545" y="2886"/>
                    <a:pt x="23351" y="2803"/>
                  </a:cubicBezTo>
                  <a:cubicBezTo>
                    <a:pt x="23117" y="2236"/>
                    <a:pt x="23217" y="1735"/>
                    <a:pt x="23484" y="1202"/>
                  </a:cubicBezTo>
                  <a:cubicBezTo>
                    <a:pt x="23856" y="501"/>
                    <a:pt x="24501" y="203"/>
                    <a:pt x="25211" y="203"/>
                  </a:cubicBezTo>
                  <a:cubicBezTo>
                    <a:pt x="25583" y="203"/>
                    <a:pt x="25974" y="285"/>
                    <a:pt x="26353" y="434"/>
                  </a:cubicBezTo>
                  <a:cubicBezTo>
                    <a:pt x="26386" y="434"/>
                    <a:pt x="26486" y="368"/>
                    <a:pt x="26486" y="368"/>
                  </a:cubicBezTo>
                  <a:cubicBezTo>
                    <a:pt x="26116" y="110"/>
                    <a:pt x="25707" y="0"/>
                    <a:pt x="25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3"/>
            <p:cNvSpPr/>
            <p:nvPr/>
          </p:nvSpPr>
          <p:spPr>
            <a:xfrm>
              <a:off x="3503425" y="4292075"/>
              <a:ext cx="91750" cy="80425"/>
            </a:xfrm>
            <a:custGeom>
              <a:rect b="b" l="l" r="r" t="t"/>
              <a:pathLst>
                <a:path extrusionOk="0" h="3217" w="3670">
                  <a:moveTo>
                    <a:pt x="167" y="0"/>
                  </a:moveTo>
                  <a:cubicBezTo>
                    <a:pt x="1" y="300"/>
                    <a:pt x="67" y="901"/>
                    <a:pt x="434" y="1067"/>
                  </a:cubicBezTo>
                  <a:cubicBezTo>
                    <a:pt x="834" y="1268"/>
                    <a:pt x="1335" y="1168"/>
                    <a:pt x="1735" y="1268"/>
                  </a:cubicBezTo>
                  <a:cubicBezTo>
                    <a:pt x="2169" y="1401"/>
                    <a:pt x="2569" y="1635"/>
                    <a:pt x="2903" y="2001"/>
                  </a:cubicBezTo>
                  <a:cubicBezTo>
                    <a:pt x="3203" y="2368"/>
                    <a:pt x="3336" y="2769"/>
                    <a:pt x="3536" y="3202"/>
                  </a:cubicBezTo>
                  <a:cubicBezTo>
                    <a:pt x="3536" y="3212"/>
                    <a:pt x="3548" y="3216"/>
                    <a:pt x="3564" y="3216"/>
                  </a:cubicBezTo>
                  <a:cubicBezTo>
                    <a:pt x="3603" y="3216"/>
                    <a:pt x="3670" y="3193"/>
                    <a:pt x="3670" y="3169"/>
                  </a:cubicBezTo>
                  <a:cubicBezTo>
                    <a:pt x="3603" y="2402"/>
                    <a:pt x="2836" y="1601"/>
                    <a:pt x="2202" y="1334"/>
                  </a:cubicBezTo>
                  <a:cubicBezTo>
                    <a:pt x="1835" y="1168"/>
                    <a:pt x="1468" y="1134"/>
                    <a:pt x="1101" y="1101"/>
                  </a:cubicBezTo>
                  <a:cubicBezTo>
                    <a:pt x="801" y="1067"/>
                    <a:pt x="468" y="1101"/>
                    <a:pt x="301" y="701"/>
                  </a:cubicBezTo>
                  <a:cubicBezTo>
                    <a:pt x="201" y="467"/>
                    <a:pt x="267" y="234"/>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3"/>
            <p:cNvSpPr/>
            <p:nvPr/>
          </p:nvSpPr>
          <p:spPr>
            <a:xfrm>
              <a:off x="3497600" y="4326250"/>
              <a:ext cx="17525" cy="12900"/>
            </a:xfrm>
            <a:custGeom>
              <a:rect b="b" l="l" r="r" t="t"/>
              <a:pathLst>
                <a:path extrusionOk="0" h="516" w="701">
                  <a:moveTo>
                    <a:pt x="701" y="1"/>
                  </a:moveTo>
                  <a:cubicBezTo>
                    <a:pt x="434" y="67"/>
                    <a:pt x="133" y="234"/>
                    <a:pt x="0" y="501"/>
                  </a:cubicBezTo>
                  <a:cubicBezTo>
                    <a:pt x="0" y="512"/>
                    <a:pt x="11" y="516"/>
                    <a:pt x="26" y="516"/>
                  </a:cubicBezTo>
                  <a:cubicBezTo>
                    <a:pt x="56" y="516"/>
                    <a:pt x="100" y="501"/>
                    <a:pt x="100" y="501"/>
                  </a:cubicBezTo>
                  <a:cubicBezTo>
                    <a:pt x="234" y="368"/>
                    <a:pt x="467" y="101"/>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3"/>
            <p:cNvSpPr/>
            <p:nvPr/>
          </p:nvSpPr>
          <p:spPr>
            <a:xfrm>
              <a:off x="3520950" y="4323200"/>
              <a:ext cx="7525" cy="2250"/>
            </a:xfrm>
            <a:custGeom>
              <a:rect b="b" l="l" r="r" t="t"/>
              <a:pathLst>
                <a:path extrusionOk="0" h="90" w="301">
                  <a:moveTo>
                    <a:pt x="134" y="1"/>
                  </a:moveTo>
                  <a:cubicBezTo>
                    <a:pt x="89" y="1"/>
                    <a:pt x="42" y="9"/>
                    <a:pt x="0" y="23"/>
                  </a:cubicBezTo>
                  <a:cubicBezTo>
                    <a:pt x="67" y="23"/>
                    <a:pt x="167" y="23"/>
                    <a:pt x="234" y="89"/>
                  </a:cubicBezTo>
                  <a:cubicBezTo>
                    <a:pt x="234" y="89"/>
                    <a:pt x="300" y="56"/>
                    <a:pt x="300" y="56"/>
                  </a:cubicBezTo>
                  <a:cubicBezTo>
                    <a:pt x="261" y="17"/>
                    <a:pt x="199" y="1"/>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3"/>
            <p:cNvSpPr/>
            <p:nvPr/>
          </p:nvSpPr>
          <p:spPr>
            <a:xfrm>
              <a:off x="3515100" y="4323750"/>
              <a:ext cx="5875" cy="2525"/>
            </a:xfrm>
            <a:custGeom>
              <a:rect b="b" l="l" r="r" t="t"/>
              <a:pathLst>
                <a:path extrusionOk="0" h="101" w="235">
                  <a:moveTo>
                    <a:pt x="234" y="1"/>
                  </a:moveTo>
                  <a:lnTo>
                    <a:pt x="234" y="1"/>
                  </a:lnTo>
                  <a:cubicBezTo>
                    <a:pt x="210" y="8"/>
                    <a:pt x="189" y="16"/>
                    <a:pt x="169" y="24"/>
                  </a:cubicBezTo>
                  <a:lnTo>
                    <a:pt x="169" y="24"/>
                  </a:lnTo>
                  <a:cubicBezTo>
                    <a:pt x="192" y="17"/>
                    <a:pt x="215" y="10"/>
                    <a:pt x="234" y="1"/>
                  </a:cubicBezTo>
                  <a:close/>
                  <a:moveTo>
                    <a:pt x="169" y="24"/>
                  </a:moveTo>
                  <a:cubicBezTo>
                    <a:pt x="129" y="35"/>
                    <a:pt x="86" y="45"/>
                    <a:pt x="48" y="66"/>
                  </a:cubicBezTo>
                  <a:lnTo>
                    <a:pt x="48" y="66"/>
                  </a:lnTo>
                  <a:cubicBezTo>
                    <a:pt x="74" y="61"/>
                    <a:pt x="115" y="44"/>
                    <a:pt x="169" y="24"/>
                  </a:cubicBezTo>
                  <a:close/>
                  <a:moveTo>
                    <a:pt x="48" y="66"/>
                  </a:moveTo>
                  <a:cubicBezTo>
                    <a:pt x="43" y="67"/>
                    <a:pt x="38" y="67"/>
                    <a:pt x="34" y="67"/>
                  </a:cubicBezTo>
                  <a:cubicBezTo>
                    <a:pt x="34" y="67"/>
                    <a:pt x="1" y="101"/>
                    <a:pt x="1" y="101"/>
                  </a:cubicBezTo>
                  <a:cubicBezTo>
                    <a:pt x="15" y="86"/>
                    <a:pt x="31" y="75"/>
                    <a:pt x="48" y="6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3"/>
            <p:cNvSpPr/>
            <p:nvPr/>
          </p:nvSpPr>
          <p:spPr>
            <a:xfrm>
              <a:off x="3481750" y="4318750"/>
              <a:ext cx="124275" cy="158650"/>
            </a:xfrm>
            <a:custGeom>
              <a:rect b="b" l="l" r="r" t="t"/>
              <a:pathLst>
                <a:path extrusionOk="0" h="6346" w="4971">
                  <a:moveTo>
                    <a:pt x="868" y="0"/>
                  </a:moveTo>
                  <a:cubicBezTo>
                    <a:pt x="868" y="0"/>
                    <a:pt x="767" y="34"/>
                    <a:pt x="734" y="34"/>
                  </a:cubicBezTo>
                  <a:cubicBezTo>
                    <a:pt x="667" y="201"/>
                    <a:pt x="434" y="401"/>
                    <a:pt x="401" y="601"/>
                  </a:cubicBezTo>
                  <a:cubicBezTo>
                    <a:pt x="367" y="768"/>
                    <a:pt x="501" y="868"/>
                    <a:pt x="467" y="1001"/>
                  </a:cubicBezTo>
                  <a:cubicBezTo>
                    <a:pt x="434" y="1068"/>
                    <a:pt x="267" y="1201"/>
                    <a:pt x="200" y="1268"/>
                  </a:cubicBezTo>
                  <a:cubicBezTo>
                    <a:pt x="167" y="1335"/>
                    <a:pt x="134" y="1435"/>
                    <a:pt x="100" y="1502"/>
                  </a:cubicBezTo>
                  <a:cubicBezTo>
                    <a:pt x="34" y="1802"/>
                    <a:pt x="34" y="2102"/>
                    <a:pt x="67" y="2402"/>
                  </a:cubicBezTo>
                  <a:cubicBezTo>
                    <a:pt x="167" y="3036"/>
                    <a:pt x="334" y="3736"/>
                    <a:pt x="634" y="4337"/>
                  </a:cubicBezTo>
                  <a:cubicBezTo>
                    <a:pt x="901" y="4937"/>
                    <a:pt x="1335" y="5438"/>
                    <a:pt x="1835" y="5805"/>
                  </a:cubicBezTo>
                  <a:cubicBezTo>
                    <a:pt x="2271" y="6179"/>
                    <a:pt x="2669" y="6346"/>
                    <a:pt x="3084" y="6346"/>
                  </a:cubicBezTo>
                  <a:cubicBezTo>
                    <a:pt x="3336" y="6346"/>
                    <a:pt x="3593" y="6285"/>
                    <a:pt x="3870" y="6172"/>
                  </a:cubicBezTo>
                  <a:cubicBezTo>
                    <a:pt x="4270" y="6005"/>
                    <a:pt x="4637" y="5838"/>
                    <a:pt x="4804" y="5338"/>
                  </a:cubicBezTo>
                  <a:cubicBezTo>
                    <a:pt x="4970" y="4804"/>
                    <a:pt x="4970" y="4137"/>
                    <a:pt x="4870" y="3570"/>
                  </a:cubicBezTo>
                  <a:lnTo>
                    <a:pt x="4870" y="3570"/>
                  </a:lnTo>
                  <a:cubicBezTo>
                    <a:pt x="4870" y="3570"/>
                    <a:pt x="4770" y="3570"/>
                    <a:pt x="4770" y="3603"/>
                  </a:cubicBezTo>
                  <a:cubicBezTo>
                    <a:pt x="4804" y="4504"/>
                    <a:pt x="4837" y="5638"/>
                    <a:pt x="4036" y="6071"/>
                  </a:cubicBezTo>
                  <a:cubicBezTo>
                    <a:pt x="3734" y="6228"/>
                    <a:pt x="3457" y="6300"/>
                    <a:pt x="3195" y="6300"/>
                  </a:cubicBezTo>
                  <a:cubicBezTo>
                    <a:pt x="2621" y="6300"/>
                    <a:pt x="2118" y="5954"/>
                    <a:pt x="1568" y="5404"/>
                  </a:cubicBezTo>
                  <a:cubicBezTo>
                    <a:pt x="934" y="4771"/>
                    <a:pt x="634" y="4070"/>
                    <a:pt x="401" y="3203"/>
                  </a:cubicBezTo>
                  <a:cubicBezTo>
                    <a:pt x="234" y="2436"/>
                    <a:pt x="0" y="1368"/>
                    <a:pt x="701" y="901"/>
                  </a:cubicBezTo>
                  <a:cubicBezTo>
                    <a:pt x="367" y="634"/>
                    <a:pt x="834" y="267"/>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3"/>
            <p:cNvSpPr/>
            <p:nvPr/>
          </p:nvSpPr>
          <p:spPr>
            <a:xfrm>
              <a:off x="3410850" y="4336775"/>
              <a:ext cx="22550" cy="5350"/>
            </a:xfrm>
            <a:custGeom>
              <a:rect b="b" l="l" r="r" t="t"/>
              <a:pathLst>
                <a:path extrusionOk="0" h="214" w="902">
                  <a:moveTo>
                    <a:pt x="618" y="1"/>
                  </a:moveTo>
                  <a:cubicBezTo>
                    <a:pt x="389" y="1"/>
                    <a:pt x="139" y="75"/>
                    <a:pt x="1" y="213"/>
                  </a:cubicBezTo>
                  <a:cubicBezTo>
                    <a:pt x="1" y="213"/>
                    <a:pt x="68" y="213"/>
                    <a:pt x="101" y="180"/>
                  </a:cubicBezTo>
                  <a:cubicBezTo>
                    <a:pt x="268" y="80"/>
                    <a:pt x="468" y="47"/>
                    <a:pt x="701" y="47"/>
                  </a:cubicBezTo>
                  <a:cubicBezTo>
                    <a:pt x="701" y="47"/>
                    <a:pt x="868" y="80"/>
                    <a:pt x="868" y="80"/>
                  </a:cubicBezTo>
                  <a:lnTo>
                    <a:pt x="902" y="47"/>
                  </a:lnTo>
                  <a:cubicBezTo>
                    <a:pt x="819" y="16"/>
                    <a:pt x="72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3"/>
            <p:cNvSpPr/>
            <p:nvPr/>
          </p:nvSpPr>
          <p:spPr>
            <a:xfrm>
              <a:off x="3406475" y="4343100"/>
              <a:ext cx="100300" cy="150800"/>
            </a:xfrm>
            <a:custGeom>
              <a:rect b="b" l="l" r="r" t="t"/>
              <a:pathLst>
                <a:path extrusionOk="0" h="6032" w="4012">
                  <a:moveTo>
                    <a:pt x="19" y="221"/>
                  </a:moveTo>
                  <a:lnTo>
                    <a:pt x="19" y="221"/>
                  </a:lnTo>
                  <a:cubicBezTo>
                    <a:pt x="6" y="225"/>
                    <a:pt x="0" y="227"/>
                    <a:pt x="9" y="227"/>
                  </a:cubicBezTo>
                  <a:cubicBezTo>
                    <a:pt x="13" y="225"/>
                    <a:pt x="16" y="223"/>
                    <a:pt x="19" y="221"/>
                  </a:cubicBezTo>
                  <a:close/>
                  <a:moveTo>
                    <a:pt x="828" y="1"/>
                  </a:moveTo>
                  <a:cubicBezTo>
                    <a:pt x="555" y="1"/>
                    <a:pt x="282" y="69"/>
                    <a:pt x="19" y="221"/>
                  </a:cubicBezTo>
                  <a:lnTo>
                    <a:pt x="19" y="221"/>
                  </a:lnTo>
                  <a:cubicBezTo>
                    <a:pt x="56" y="212"/>
                    <a:pt x="152" y="194"/>
                    <a:pt x="176" y="194"/>
                  </a:cubicBezTo>
                  <a:cubicBezTo>
                    <a:pt x="209" y="161"/>
                    <a:pt x="276" y="161"/>
                    <a:pt x="309" y="127"/>
                  </a:cubicBezTo>
                  <a:cubicBezTo>
                    <a:pt x="443" y="127"/>
                    <a:pt x="610" y="94"/>
                    <a:pt x="743" y="94"/>
                  </a:cubicBezTo>
                  <a:cubicBezTo>
                    <a:pt x="843" y="94"/>
                    <a:pt x="910" y="94"/>
                    <a:pt x="1010" y="127"/>
                  </a:cubicBezTo>
                  <a:cubicBezTo>
                    <a:pt x="1043" y="127"/>
                    <a:pt x="1077" y="127"/>
                    <a:pt x="1143" y="94"/>
                  </a:cubicBezTo>
                  <a:cubicBezTo>
                    <a:pt x="1877" y="294"/>
                    <a:pt x="2511" y="961"/>
                    <a:pt x="2911" y="1695"/>
                  </a:cubicBezTo>
                  <a:cubicBezTo>
                    <a:pt x="3778" y="3229"/>
                    <a:pt x="3545" y="5164"/>
                    <a:pt x="2245" y="6031"/>
                  </a:cubicBezTo>
                  <a:lnTo>
                    <a:pt x="2245" y="6031"/>
                  </a:lnTo>
                  <a:cubicBezTo>
                    <a:pt x="2268" y="6030"/>
                    <a:pt x="2352" y="6024"/>
                    <a:pt x="2377" y="5998"/>
                  </a:cubicBezTo>
                  <a:cubicBezTo>
                    <a:pt x="3712" y="5198"/>
                    <a:pt x="4012" y="3263"/>
                    <a:pt x="3145" y="1695"/>
                  </a:cubicBezTo>
                  <a:cubicBezTo>
                    <a:pt x="2634" y="750"/>
                    <a:pt x="1732" y="1"/>
                    <a:pt x="828" y="1"/>
                  </a:cubicBezTo>
                  <a:close/>
                  <a:moveTo>
                    <a:pt x="2245" y="6031"/>
                  </a:moveTo>
                  <a:cubicBezTo>
                    <a:pt x="2238" y="6031"/>
                    <a:pt x="2236" y="6031"/>
                    <a:pt x="2244" y="6031"/>
                  </a:cubicBezTo>
                  <a:cubicBezTo>
                    <a:pt x="2244" y="6031"/>
                    <a:pt x="2244" y="6031"/>
                    <a:pt x="2245" y="603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3"/>
            <p:cNvSpPr/>
            <p:nvPr/>
          </p:nvSpPr>
          <p:spPr>
            <a:xfrm>
              <a:off x="3358325" y="4351275"/>
              <a:ext cx="108250" cy="147500"/>
            </a:xfrm>
            <a:custGeom>
              <a:rect b="b" l="l" r="r" t="t"/>
              <a:pathLst>
                <a:path extrusionOk="0" h="5900" w="4330">
                  <a:moveTo>
                    <a:pt x="1835" y="0"/>
                  </a:moveTo>
                  <a:cubicBezTo>
                    <a:pt x="1835" y="0"/>
                    <a:pt x="1802" y="0"/>
                    <a:pt x="1768" y="34"/>
                  </a:cubicBezTo>
                  <a:cubicBezTo>
                    <a:pt x="434" y="801"/>
                    <a:pt x="0" y="2636"/>
                    <a:pt x="734" y="4270"/>
                  </a:cubicBezTo>
                  <a:cubicBezTo>
                    <a:pt x="1220" y="5412"/>
                    <a:pt x="2219" y="5899"/>
                    <a:pt x="3216" y="5899"/>
                  </a:cubicBezTo>
                  <a:cubicBezTo>
                    <a:pt x="3588" y="5899"/>
                    <a:pt x="3959" y="5831"/>
                    <a:pt x="4303" y="5704"/>
                  </a:cubicBezTo>
                  <a:cubicBezTo>
                    <a:pt x="4326" y="5693"/>
                    <a:pt x="4329" y="5690"/>
                    <a:pt x="4323" y="5690"/>
                  </a:cubicBezTo>
                  <a:cubicBezTo>
                    <a:pt x="4311" y="5690"/>
                    <a:pt x="4259" y="5704"/>
                    <a:pt x="4237" y="5704"/>
                  </a:cubicBezTo>
                  <a:cubicBezTo>
                    <a:pt x="3948" y="5801"/>
                    <a:pt x="3658" y="5847"/>
                    <a:pt x="3375" y="5847"/>
                  </a:cubicBezTo>
                  <a:cubicBezTo>
                    <a:pt x="2086" y="5847"/>
                    <a:pt x="929" y="4889"/>
                    <a:pt x="601" y="3303"/>
                  </a:cubicBezTo>
                  <a:cubicBezTo>
                    <a:pt x="334" y="1968"/>
                    <a:pt x="834" y="668"/>
                    <a:pt x="18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3"/>
            <p:cNvSpPr/>
            <p:nvPr/>
          </p:nvSpPr>
          <p:spPr>
            <a:xfrm>
              <a:off x="3357500" y="4358400"/>
              <a:ext cx="9175" cy="29600"/>
            </a:xfrm>
            <a:custGeom>
              <a:rect b="b" l="l" r="r" t="t"/>
              <a:pathLst>
                <a:path extrusionOk="0" h="1184" w="367">
                  <a:moveTo>
                    <a:pt x="258" y="1"/>
                  </a:moveTo>
                  <a:cubicBezTo>
                    <a:pt x="248" y="1"/>
                    <a:pt x="234" y="16"/>
                    <a:pt x="234" y="16"/>
                  </a:cubicBezTo>
                  <a:cubicBezTo>
                    <a:pt x="167" y="182"/>
                    <a:pt x="200" y="416"/>
                    <a:pt x="167" y="616"/>
                  </a:cubicBezTo>
                  <a:cubicBezTo>
                    <a:pt x="133" y="816"/>
                    <a:pt x="67" y="983"/>
                    <a:pt x="0" y="1183"/>
                  </a:cubicBezTo>
                  <a:cubicBezTo>
                    <a:pt x="0" y="1183"/>
                    <a:pt x="133" y="1183"/>
                    <a:pt x="167" y="1150"/>
                  </a:cubicBezTo>
                  <a:cubicBezTo>
                    <a:pt x="234" y="983"/>
                    <a:pt x="300" y="816"/>
                    <a:pt x="300" y="616"/>
                  </a:cubicBezTo>
                  <a:cubicBezTo>
                    <a:pt x="334" y="449"/>
                    <a:pt x="367" y="182"/>
                    <a:pt x="267" y="16"/>
                  </a:cubicBezTo>
                  <a:cubicBezTo>
                    <a:pt x="267" y="5"/>
                    <a:pt x="263" y="1"/>
                    <a:pt x="2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3"/>
            <p:cNvSpPr/>
            <p:nvPr/>
          </p:nvSpPr>
          <p:spPr>
            <a:xfrm>
              <a:off x="3334875" y="4347100"/>
              <a:ext cx="20125" cy="15375"/>
            </a:xfrm>
            <a:custGeom>
              <a:rect b="b" l="l" r="r" t="t"/>
              <a:pathLst>
                <a:path extrusionOk="0" h="615" w="805">
                  <a:moveTo>
                    <a:pt x="805" y="1"/>
                  </a:moveTo>
                  <a:cubicBezTo>
                    <a:pt x="805" y="1"/>
                    <a:pt x="738" y="1"/>
                    <a:pt x="738" y="34"/>
                  </a:cubicBezTo>
                  <a:cubicBezTo>
                    <a:pt x="571" y="267"/>
                    <a:pt x="371" y="468"/>
                    <a:pt x="71" y="568"/>
                  </a:cubicBezTo>
                  <a:cubicBezTo>
                    <a:pt x="0" y="591"/>
                    <a:pt x="13" y="615"/>
                    <a:pt x="50" y="615"/>
                  </a:cubicBezTo>
                  <a:cubicBezTo>
                    <a:pt x="65" y="615"/>
                    <a:pt x="85" y="611"/>
                    <a:pt x="104" y="601"/>
                  </a:cubicBezTo>
                  <a:cubicBezTo>
                    <a:pt x="405" y="501"/>
                    <a:pt x="705" y="334"/>
                    <a:pt x="8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3"/>
            <p:cNvSpPr/>
            <p:nvPr/>
          </p:nvSpPr>
          <p:spPr>
            <a:xfrm>
              <a:off x="3339150" y="4360450"/>
              <a:ext cx="12525" cy="7525"/>
            </a:xfrm>
            <a:custGeom>
              <a:rect b="b" l="l" r="r" t="t"/>
              <a:pathLst>
                <a:path extrusionOk="0" h="301" w="501">
                  <a:moveTo>
                    <a:pt x="434" y="0"/>
                  </a:moveTo>
                  <a:cubicBezTo>
                    <a:pt x="367" y="67"/>
                    <a:pt x="300" y="134"/>
                    <a:pt x="234" y="200"/>
                  </a:cubicBezTo>
                  <a:cubicBezTo>
                    <a:pt x="167" y="234"/>
                    <a:pt x="100" y="234"/>
                    <a:pt x="34" y="267"/>
                  </a:cubicBezTo>
                  <a:cubicBezTo>
                    <a:pt x="0" y="301"/>
                    <a:pt x="67" y="301"/>
                    <a:pt x="100" y="301"/>
                  </a:cubicBezTo>
                  <a:cubicBezTo>
                    <a:pt x="234" y="267"/>
                    <a:pt x="467" y="167"/>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3"/>
            <p:cNvSpPr/>
            <p:nvPr/>
          </p:nvSpPr>
          <p:spPr>
            <a:xfrm>
              <a:off x="3226575" y="4359425"/>
              <a:ext cx="150125" cy="139500"/>
            </a:xfrm>
            <a:custGeom>
              <a:rect b="b" l="l" r="r" t="t"/>
              <a:pathLst>
                <a:path extrusionOk="0" h="5580" w="6005">
                  <a:moveTo>
                    <a:pt x="3497" y="0"/>
                  </a:moveTo>
                  <a:cubicBezTo>
                    <a:pt x="1751" y="0"/>
                    <a:pt x="1" y="1246"/>
                    <a:pt x="400" y="3444"/>
                  </a:cubicBezTo>
                  <a:cubicBezTo>
                    <a:pt x="629" y="4752"/>
                    <a:pt x="1500" y="5580"/>
                    <a:pt x="2666" y="5580"/>
                  </a:cubicBezTo>
                  <a:cubicBezTo>
                    <a:pt x="2689" y="5580"/>
                    <a:pt x="2712" y="5579"/>
                    <a:pt x="2735" y="5579"/>
                  </a:cubicBezTo>
                  <a:cubicBezTo>
                    <a:pt x="3703" y="5512"/>
                    <a:pt x="4703" y="5112"/>
                    <a:pt x="5270" y="4311"/>
                  </a:cubicBezTo>
                  <a:cubicBezTo>
                    <a:pt x="6004" y="3244"/>
                    <a:pt x="5938" y="1342"/>
                    <a:pt x="4637" y="575"/>
                  </a:cubicBezTo>
                  <a:cubicBezTo>
                    <a:pt x="4630" y="568"/>
                    <a:pt x="4621" y="566"/>
                    <a:pt x="4610" y="566"/>
                  </a:cubicBezTo>
                  <a:cubicBezTo>
                    <a:pt x="4567" y="566"/>
                    <a:pt x="4503" y="608"/>
                    <a:pt x="4503" y="608"/>
                  </a:cubicBezTo>
                  <a:cubicBezTo>
                    <a:pt x="5437" y="1409"/>
                    <a:pt x="5804" y="2643"/>
                    <a:pt x="5404" y="3744"/>
                  </a:cubicBezTo>
                  <a:cubicBezTo>
                    <a:pt x="5170" y="4344"/>
                    <a:pt x="4770" y="4778"/>
                    <a:pt x="4236" y="5112"/>
                  </a:cubicBezTo>
                  <a:cubicBezTo>
                    <a:pt x="3842" y="5348"/>
                    <a:pt x="3319" y="5515"/>
                    <a:pt x="2791" y="5515"/>
                  </a:cubicBezTo>
                  <a:cubicBezTo>
                    <a:pt x="2427" y="5515"/>
                    <a:pt x="2061" y="5436"/>
                    <a:pt x="1735" y="5245"/>
                  </a:cubicBezTo>
                  <a:cubicBezTo>
                    <a:pt x="734" y="4678"/>
                    <a:pt x="367" y="3110"/>
                    <a:pt x="634" y="2076"/>
                  </a:cubicBezTo>
                  <a:cubicBezTo>
                    <a:pt x="990" y="652"/>
                    <a:pt x="2178" y="60"/>
                    <a:pt x="3441" y="60"/>
                  </a:cubicBezTo>
                  <a:cubicBezTo>
                    <a:pt x="3717" y="60"/>
                    <a:pt x="3995" y="88"/>
                    <a:pt x="4270" y="141"/>
                  </a:cubicBezTo>
                  <a:cubicBezTo>
                    <a:pt x="4303" y="141"/>
                    <a:pt x="4370" y="108"/>
                    <a:pt x="4370" y="108"/>
                  </a:cubicBezTo>
                  <a:cubicBezTo>
                    <a:pt x="4086" y="36"/>
                    <a:pt x="3792" y="0"/>
                    <a:pt x="34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3"/>
            <p:cNvSpPr/>
            <p:nvPr/>
          </p:nvSpPr>
          <p:spPr>
            <a:xfrm>
              <a:off x="3395850" y="4351250"/>
              <a:ext cx="41725" cy="14225"/>
            </a:xfrm>
            <a:custGeom>
              <a:rect b="b" l="l" r="r" t="t"/>
              <a:pathLst>
                <a:path extrusionOk="0" h="569" w="1669">
                  <a:moveTo>
                    <a:pt x="1263" y="0"/>
                  </a:moveTo>
                  <a:cubicBezTo>
                    <a:pt x="786" y="0"/>
                    <a:pt x="312" y="153"/>
                    <a:pt x="0" y="568"/>
                  </a:cubicBezTo>
                  <a:lnTo>
                    <a:pt x="34" y="568"/>
                  </a:lnTo>
                  <a:cubicBezTo>
                    <a:pt x="418" y="155"/>
                    <a:pt x="907" y="29"/>
                    <a:pt x="1432" y="29"/>
                  </a:cubicBezTo>
                  <a:cubicBezTo>
                    <a:pt x="1499" y="29"/>
                    <a:pt x="1567" y="31"/>
                    <a:pt x="1635" y="35"/>
                  </a:cubicBezTo>
                  <a:lnTo>
                    <a:pt x="1668" y="35"/>
                  </a:lnTo>
                  <a:cubicBezTo>
                    <a:pt x="1535" y="13"/>
                    <a:pt x="1399" y="0"/>
                    <a:pt x="1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3"/>
            <p:cNvSpPr/>
            <p:nvPr/>
          </p:nvSpPr>
          <p:spPr>
            <a:xfrm>
              <a:off x="3420950" y="4299200"/>
              <a:ext cx="69900" cy="18250"/>
            </a:xfrm>
            <a:custGeom>
              <a:rect b="b" l="l" r="r" t="t"/>
              <a:pathLst>
                <a:path extrusionOk="0" h="730" w="2796">
                  <a:moveTo>
                    <a:pt x="2788" y="0"/>
                  </a:moveTo>
                  <a:cubicBezTo>
                    <a:pt x="2784" y="0"/>
                    <a:pt x="2777" y="4"/>
                    <a:pt x="2766" y="15"/>
                  </a:cubicBezTo>
                  <a:cubicBezTo>
                    <a:pt x="2788" y="15"/>
                    <a:pt x="2796" y="0"/>
                    <a:pt x="2788" y="0"/>
                  </a:cubicBezTo>
                  <a:close/>
                  <a:moveTo>
                    <a:pt x="2765" y="15"/>
                  </a:moveTo>
                  <a:lnTo>
                    <a:pt x="2765" y="15"/>
                  </a:lnTo>
                  <a:cubicBezTo>
                    <a:pt x="1865" y="249"/>
                    <a:pt x="964" y="482"/>
                    <a:pt x="64" y="682"/>
                  </a:cubicBezTo>
                  <a:cubicBezTo>
                    <a:pt x="40" y="706"/>
                    <a:pt x="0" y="730"/>
                    <a:pt x="2" y="730"/>
                  </a:cubicBezTo>
                  <a:cubicBezTo>
                    <a:pt x="3" y="730"/>
                    <a:pt x="11" y="726"/>
                    <a:pt x="31" y="716"/>
                  </a:cubicBezTo>
                  <a:cubicBezTo>
                    <a:pt x="964" y="516"/>
                    <a:pt x="1865" y="249"/>
                    <a:pt x="2765" y="1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3"/>
            <p:cNvSpPr/>
            <p:nvPr/>
          </p:nvSpPr>
          <p:spPr>
            <a:xfrm>
              <a:off x="3423375" y="4310050"/>
              <a:ext cx="50700" cy="12050"/>
            </a:xfrm>
            <a:custGeom>
              <a:rect b="b" l="l" r="r" t="t"/>
              <a:pathLst>
                <a:path extrusionOk="0" h="482" w="2028">
                  <a:moveTo>
                    <a:pt x="2013" y="0"/>
                  </a:moveTo>
                  <a:cubicBezTo>
                    <a:pt x="2005" y="0"/>
                    <a:pt x="1991" y="4"/>
                    <a:pt x="1968" y="15"/>
                  </a:cubicBezTo>
                  <a:cubicBezTo>
                    <a:pt x="2013" y="15"/>
                    <a:pt x="2028" y="0"/>
                    <a:pt x="2013" y="0"/>
                  </a:cubicBezTo>
                  <a:close/>
                  <a:moveTo>
                    <a:pt x="1968" y="15"/>
                  </a:moveTo>
                  <a:cubicBezTo>
                    <a:pt x="1368" y="182"/>
                    <a:pt x="734" y="315"/>
                    <a:pt x="100" y="449"/>
                  </a:cubicBezTo>
                  <a:cubicBezTo>
                    <a:pt x="67" y="449"/>
                    <a:pt x="0" y="482"/>
                    <a:pt x="67" y="482"/>
                  </a:cubicBezTo>
                  <a:cubicBezTo>
                    <a:pt x="701" y="382"/>
                    <a:pt x="1368" y="215"/>
                    <a:pt x="1968" y="1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3"/>
            <p:cNvSpPr/>
            <p:nvPr/>
          </p:nvSpPr>
          <p:spPr>
            <a:xfrm>
              <a:off x="3428375" y="4321250"/>
              <a:ext cx="23375" cy="6700"/>
            </a:xfrm>
            <a:custGeom>
              <a:rect b="b" l="l" r="r" t="t"/>
              <a:pathLst>
                <a:path extrusionOk="0" h="268" w="935">
                  <a:moveTo>
                    <a:pt x="934" y="1"/>
                  </a:moveTo>
                  <a:cubicBezTo>
                    <a:pt x="634" y="101"/>
                    <a:pt x="367" y="167"/>
                    <a:pt x="100" y="234"/>
                  </a:cubicBezTo>
                  <a:cubicBezTo>
                    <a:pt x="67" y="234"/>
                    <a:pt x="0" y="267"/>
                    <a:pt x="67" y="267"/>
                  </a:cubicBezTo>
                  <a:cubicBezTo>
                    <a:pt x="367" y="201"/>
                    <a:pt x="634" y="101"/>
                    <a:pt x="934" y="34"/>
                  </a:cubicBezTo>
                  <a:cubicBezTo>
                    <a:pt x="934" y="1"/>
                    <a:pt x="934" y="1"/>
                    <a:pt x="9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3"/>
            <p:cNvSpPr/>
            <p:nvPr/>
          </p:nvSpPr>
          <p:spPr>
            <a:xfrm>
              <a:off x="3432550" y="4327550"/>
              <a:ext cx="12800" cy="3725"/>
            </a:xfrm>
            <a:custGeom>
              <a:rect b="b" l="l" r="r" t="t"/>
              <a:pathLst>
                <a:path extrusionOk="0" h="149" w="512">
                  <a:moveTo>
                    <a:pt x="507" y="1"/>
                  </a:moveTo>
                  <a:cubicBezTo>
                    <a:pt x="497" y="1"/>
                    <a:pt x="467" y="15"/>
                    <a:pt x="467" y="15"/>
                  </a:cubicBezTo>
                  <a:cubicBezTo>
                    <a:pt x="334" y="82"/>
                    <a:pt x="234" y="82"/>
                    <a:pt x="100" y="115"/>
                  </a:cubicBezTo>
                  <a:cubicBezTo>
                    <a:pt x="67" y="115"/>
                    <a:pt x="0" y="149"/>
                    <a:pt x="34" y="149"/>
                  </a:cubicBezTo>
                  <a:cubicBezTo>
                    <a:pt x="200" y="149"/>
                    <a:pt x="367" y="82"/>
                    <a:pt x="501" y="15"/>
                  </a:cubicBezTo>
                  <a:cubicBezTo>
                    <a:pt x="512" y="4"/>
                    <a:pt x="512" y="1"/>
                    <a:pt x="5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3"/>
            <p:cNvSpPr/>
            <p:nvPr/>
          </p:nvSpPr>
          <p:spPr>
            <a:xfrm>
              <a:off x="3512600" y="4275375"/>
              <a:ext cx="69250" cy="22550"/>
            </a:xfrm>
            <a:custGeom>
              <a:rect b="b" l="l" r="r" t="t"/>
              <a:pathLst>
                <a:path extrusionOk="0" h="902" w="2770">
                  <a:moveTo>
                    <a:pt x="2769" y="1"/>
                  </a:moveTo>
                  <a:cubicBezTo>
                    <a:pt x="1868" y="301"/>
                    <a:pt x="968" y="601"/>
                    <a:pt x="67" y="868"/>
                  </a:cubicBezTo>
                  <a:cubicBezTo>
                    <a:pt x="34" y="902"/>
                    <a:pt x="0" y="902"/>
                    <a:pt x="67" y="902"/>
                  </a:cubicBezTo>
                  <a:cubicBezTo>
                    <a:pt x="1001" y="668"/>
                    <a:pt x="1902" y="368"/>
                    <a:pt x="27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3"/>
            <p:cNvSpPr/>
            <p:nvPr/>
          </p:nvSpPr>
          <p:spPr>
            <a:xfrm>
              <a:off x="3540950" y="4296700"/>
              <a:ext cx="850" cy="400"/>
            </a:xfrm>
            <a:custGeom>
              <a:rect b="b" l="l" r="r" t="t"/>
              <a:pathLst>
                <a:path extrusionOk="0" h="16" w="34">
                  <a:moveTo>
                    <a:pt x="25" y="0"/>
                  </a:moveTo>
                  <a:cubicBezTo>
                    <a:pt x="15" y="0"/>
                    <a:pt x="1" y="15"/>
                    <a:pt x="1" y="15"/>
                  </a:cubicBezTo>
                  <a:lnTo>
                    <a:pt x="34" y="15"/>
                  </a:lnTo>
                  <a:cubicBezTo>
                    <a:pt x="34" y="4"/>
                    <a:pt x="30" y="0"/>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3"/>
            <p:cNvSpPr/>
            <p:nvPr/>
          </p:nvSpPr>
          <p:spPr>
            <a:xfrm>
              <a:off x="3520675" y="4303125"/>
              <a:ext cx="20725" cy="6825"/>
            </a:xfrm>
            <a:custGeom>
              <a:rect b="b" l="l" r="r" t="t"/>
              <a:pathLst>
                <a:path extrusionOk="0" h="273" w="829">
                  <a:moveTo>
                    <a:pt x="807" y="0"/>
                  </a:moveTo>
                  <a:cubicBezTo>
                    <a:pt x="795" y="0"/>
                    <a:pt x="778" y="8"/>
                    <a:pt x="778" y="25"/>
                  </a:cubicBezTo>
                  <a:cubicBezTo>
                    <a:pt x="545" y="92"/>
                    <a:pt x="311" y="158"/>
                    <a:pt x="78" y="225"/>
                  </a:cubicBezTo>
                  <a:cubicBezTo>
                    <a:pt x="31" y="249"/>
                    <a:pt x="0" y="272"/>
                    <a:pt x="22" y="272"/>
                  </a:cubicBezTo>
                  <a:cubicBezTo>
                    <a:pt x="31" y="272"/>
                    <a:pt x="48" y="268"/>
                    <a:pt x="78" y="259"/>
                  </a:cubicBezTo>
                  <a:cubicBezTo>
                    <a:pt x="311" y="192"/>
                    <a:pt x="578" y="125"/>
                    <a:pt x="812" y="25"/>
                  </a:cubicBezTo>
                  <a:cubicBezTo>
                    <a:pt x="828" y="8"/>
                    <a:pt x="820"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3"/>
            <p:cNvSpPr/>
            <p:nvPr/>
          </p:nvSpPr>
          <p:spPr>
            <a:xfrm>
              <a:off x="3480900" y="4335050"/>
              <a:ext cx="37550" cy="48775"/>
            </a:xfrm>
            <a:custGeom>
              <a:rect b="b" l="l" r="r" t="t"/>
              <a:pathLst>
                <a:path extrusionOk="0" h="1951" w="1502">
                  <a:moveTo>
                    <a:pt x="1493" y="1"/>
                  </a:moveTo>
                  <a:cubicBezTo>
                    <a:pt x="1483" y="1"/>
                    <a:pt x="1469" y="16"/>
                    <a:pt x="1469" y="16"/>
                  </a:cubicBezTo>
                  <a:cubicBezTo>
                    <a:pt x="801" y="316"/>
                    <a:pt x="1" y="983"/>
                    <a:pt x="334" y="1950"/>
                  </a:cubicBezTo>
                  <a:lnTo>
                    <a:pt x="368" y="1950"/>
                  </a:lnTo>
                  <a:cubicBezTo>
                    <a:pt x="234" y="983"/>
                    <a:pt x="768" y="349"/>
                    <a:pt x="1502" y="16"/>
                  </a:cubicBezTo>
                  <a:cubicBezTo>
                    <a:pt x="1502" y="5"/>
                    <a:pt x="1498" y="1"/>
                    <a:pt x="14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3"/>
            <p:cNvSpPr/>
            <p:nvPr/>
          </p:nvSpPr>
          <p:spPr>
            <a:xfrm>
              <a:off x="3484250" y="4338975"/>
              <a:ext cx="37125" cy="51525"/>
            </a:xfrm>
            <a:custGeom>
              <a:rect b="b" l="l" r="r" t="t"/>
              <a:pathLst>
                <a:path extrusionOk="0" h="2061" w="1485">
                  <a:moveTo>
                    <a:pt x="1476" y="0"/>
                  </a:moveTo>
                  <a:cubicBezTo>
                    <a:pt x="1468" y="0"/>
                    <a:pt x="1451" y="9"/>
                    <a:pt x="1435" y="25"/>
                  </a:cubicBezTo>
                  <a:cubicBezTo>
                    <a:pt x="734" y="259"/>
                    <a:pt x="0" y="1093"/>
                    <a:pt x="467" y="2060"/>
                  </a:cubicBezTo>
                  <a:lnTo>
                    <a:pt x="501" y="2060"/>
                  </a:lnTo>
                  <a:cubicBezTo>
                    <a:pt x="200" y="1093"/>
                    <a:pt x="667" y="326"/>
                    <a:pt x="1468" y="25"/>
                  </a:cubicBezTo>
                  <a:cubicBezTo>
                    <a:pt x="1485" y="9"/>
                    <a:pt x="1485" y="0"/>
                    <a:pt x="14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3"/>
            <p:cNvSpPr/>
            <p:nvPr/>
          </p:nvSpPr>
          <p:spPr>
            <a:xfrm>
              <a:off x="3494250" y="4397600"/>
              <a:ext cx="45900" cy="59600"/>
            </a:xfrm>
            <a:custGeom>
              <a:rect b="b" l="l" r="r" t="t"/>
              <a:pathLst>
                <a:path extrusionOk="0" h="2384" w="1836">
                  <a:moveTo>
                    <a:pt x="25" y="1"/>
                  </a:moveTo>
                  <a:cubicBezTo>
                    <a:pt x="15" y="1"/>
                    <a:pt x="1" y="15"/>
                    <a:pt x="1" y="15"/>
                  </a:cubicBezTo>
                  <a:cubicBezTo>
                    <a:pt x="267" y="1049"/>
                    <a:pt x="901" y="1950"/>
                    <a:pt x="1802" y="2384"/>
                  </a:cubicBezTo>
                  <a:lnTo>
                    <a:pt x="1835" y="2384"/>
                  </a:lnTo>
                  <a:cubicBezTo>
                    <a:pt x="1001" y="1817"/>
                    <a:pt x="334" y="1049"/>
                    <a:pt x="34" y="15"/>
                  </a:cubicBezTo>
                  <a:cubicBezTo>
                    <a:pt x="34" y="4"/>
                    <a:pt x="30" y="1"/>
                    <a:pt x="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3"/>
            <p:cNvSpPr/>
            <p:nvPr/>
          </p:nvSpPr>
          <p:spPr>
            <a:xfrm>
              <a:off x="3656025" y="4400475"/>
              <a:ext cx="53400" cy="25500"/>
            </a:xfrm>
            <a:custGeom>
              <a:rect b="b" l="l" r="r" t="t"/>
              <a:pathLst>
                <a:path extrusionOk="0" h="1020" w="2136">
                  <a:moveTo>
                    <a:pt x="2102" y="0"/>
                  </a:moveTo>
                  <a:cubicBezTo>
                    <a:pt x="1817" y="658"/>
                    <a:pt x="1042" y="997"/>
                    <a:pt x="364" y="997"/>
                  </a:cubicBezTo>
                  <a:cubicBezTo>
                    <a:pt x="251" y="997"/>
                    <a:pt x="140" y="987"/>
                    <a:pt x="34" y="968"/>
                  </a:cubicBezTo>
                  <a:lnTo>
                    <a:pt x="1" y="968"/>
                  </a:lnTo>
                  <a:cubicBezTo>
                    <a:pt x="127" y="1002"/>
                    <a:pt x="266" y="1019"/>
                    <a:pt x="410" y="1019"/>
                  </a:cubicBezTo>
                  <a:cubicBezTo>
                    <a:pt x="1100" y="1019"/>
                    <a:pt x="1915" y="635"/>
                    <a:pt x="21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3"/>
            <p:cNvSpPr/>
            <p:nvPr/>
          </p:nvSpPr>
          <p:spPr>
            <a:xfrm>
              <a:off x="3611000" y="4285050"/>
              <a:ext cx="50900" cy="16200"/>
            </a:xfrm>
            <a:custGeom>
              <a:rect b="b" l="l" r="r" t="t"/>
              <a:pathLst>
                <a:path extrusionOk="0" h="648" w="2036">
                  <a:moveTo>
                    <a:pt x="1253" y="0"/>
                  </a:moveTo>
                  <a:cubicBezTo>
                    <a:pt x="772" y="0"/>
                    <a:pt x="274" y="291"/>
                    <a:pt x="1" y="648"/>
                  </a:cubicBezTo>
                  <a:lnTo>
                    <a:pt x="67" y="648"/>
                  </a:lnTo>
                  <a:cubicBezTo>
                    <a:pt x="380" y="294"/>
                    <a:pt x="796" y="44"/>
                    <a:pt x="1227" y="44"/>
                  </a:cubicBezTo>
                  <a:cubicBezTo>
                    <a:pt x="1486" y="44"/>
                    <a:pt x="1751" y="135"/>
                    <a:pt x="2002" y="348"/>
                  </a:cubicBezTo>
                  <a:lnTo>
                    <a:pt x="2035" y="348"/>
                  </a:lnTo>
                  <a:cubicBezTo>
                    <a:pt x="1813" y="101"/>
                    <a:pt x="1536" y="0"/>
                    <a:pt x="12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3"/>
            <p:cNvSpPr/>
            <p:nvPr/>
          </p:nvSpPr>
          <p:spPr>
            <a:xfrm>
              <a:off x="3615175" y="4289675"/>
              <a:ext cx="34225" cy="12425"/>
            </a:xfrm>
            <a:custGeom>
              <a:rect b="b" l="l" r="r" t="t"/>
              <a:pathLst>
                <a:path extrusionOk="0" h="497" w="1369">
                  <a:moveTo>
                    <a:pt x="1078" y="1"/>
                  </a:moveTo>
                  <a:cubicBezTo>
                    <a:pt x="662" y="1"/>
                    <a:pt x="244" y="172"/>
                    <a:pt x="0" y="496"/>
                  </a:cubicBezTo>
                  <a:lnTo>
                    <a:pt x="67" y="496"/>
                  </a:lnTo>
                  <a:cubicBezTo>
                    <a:pt x="342" y="221"/>
                    <a:pt x="685" y="37"/>
                    <a:pt x="1078" y="37"/>
                  </a:cubicBezTo>
                  <a:cubicBezTo>
                    <a:pt x="1161" y="37"/>
                    <a:pt x="1247" y="45"/>
                    <a:pt x="1335" y="63"/>
                  </a:cubicBezTo>
                  <a:cubicBezTo>
                    <a:pt x="1335" y="63"/>
                    <a:pt x="1368" y="29"/>
                    <a:pt x="1368" y="29"/>
                  </a:cubicBezTo>
                  <a:cubicBezTo>
                    <a:pt x="1273" y="10"/>
                    <a:pt x="1176" y="1"/>
                    <a:pt x="10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3"/>
            <p:cNvSpPr/>
            <p:nvPr/>
          </p:nvSpPr>
          <p:spPr>
            <a:xfrm>
              <a:off x="3597650" y="4306250"/>
              <a:ext cx="33400" cy="102600"/>
            </a:xfrm>
            <a:custGeom>
              <a:rect b="b" l="l" r="r" t="t"/>
              <a:pathLst>
                <a:path extrusionOk="0" h="4104" w="1336">
                  <a:moveTo>
                    <a:pt x="468" y="0"/>
                  </a:moveTo>
                  <a:cubicBezTo>
                    <a:pt x="468" y="0"/>
                    <a:pt x="435" y="0"/>
                    <a:pt x="435" y="33"/>
                  </a:cubicBezTo>
                  <a:cubicBezTo>
                    <a:pt x="1" y="467"/>
                    <a:pt x="34" y="1201"/>
                    <a:pt x="101" y="1835"/>
                  </a:cubicBezTo>
                  <a:cubicBezTo>
                    <a:pt x="168" y="2802"/>
                    <a:pt x="601" y="3469"/>
                    <a:pt x="1302" y="4103"/>
                  </a:cubicBezTo>
                  <a:lnTo>
                    <a:pt x="1335" y="4103"/>
                  </a:lnTo>
                  <a:cubicBezTo>
                    <a:pt x="735" y="3469"/>
                    <a:pt x="268" y="2869"/>
                    <a:pt x="201" y="1968"/>
                  </a:cubicBezTo>
                  <a:cubicBezTo>
                    <a:pt x="134" y="1301"/>
                    <a:pt x="68" y="500"/>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3"/>
            <p:cNvSpPr/>
            <p:nvPr/>
          </p:nvSpPr>
          <p:spPr>
            <a:xfrm>
              <a:off x="3616000" y="4384625"/>
              <a:ext cx="23375" cy="26725"/>
            </a:xfrm>
            <a:custGeom>
              <a:rect b="b" l="l" r="r" t="t"/>
              <a:pathLst>
                <a:path extrusionOk="0" h="1069" w="935">
                  <a:moveTo>
                    <a:pt x="1" y="1"/>
                  </a:moveTo>
                  <a:cubicBezTo>
                    <a:pt x="234" y="434"/>
                    <a:pt x="568" y="768"/>
                    <a:pt x="901" y="1068"/>
                  </a:cubicBezTo>
                  <a:lnTo>
                    <a:pt x="935" y="1068"/>
                  </a:lnTo>
                  <a:cubicBezTo>
                    <a:pt x="601" y="735"/>
                    <a:pt x="268" y="4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3"/>
            <p:cNvSpPr/>
            <p:nvPr/>
          </p:nvSpPr>
          <p:spPr>
            <a:xfrm>
              <a:off x="3594325" y="4357100"/>
              <a:ext cx="20050" cy="38775"/>
            </a:xfrm>
            <a:custGeom>
              <a:rect b="b" l="l" r="r" t="t"/>
              <a:pathLst>
                <a:path extrusionOk="0" h="1551" w="802">
                  <a:moveTo>
                    <a:pt x="0" y="1"/>
                  </a:moveTo>
                  <a:cubicBezTo>
                    <a:pt x="134" y="568"/>
                    <a:pt x="267" y="1168"/>
                    <a:pt x="768" y="1535"/>
                  </a:cubicBezTo>
                  <a:cubicBezTo>
                    <a:pt x="768" y="1546"/>
                    <a:pt x="771" y="1550"/>
                    <a:pt x="776" y="1550"/>
                  </a:cubicBezTo>
                  <a:cubicBezTo>
                    <a:pt x="786" y="1550"/>
                    <a:pt x="801" y="1535"/>
                    <a:pt x="801" y="1535"/>
                  </a:cubicBezTo>
                  <a:cubicBezTo>
                    <a:pt x="367" y="1135"/>
                    <a:pt x="201" y="5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3"/>
            <p:cNvSpPr/>
            <p:nvPr/>
          </p:nvSpPr>
          <p:spPr>
            <a:xfrm>
              <a:off x="3540950" y="4329600"/>
              <a:ext cx="59225" cy="72575"/>
            </a:xfrm>
            <a:custGeom>
              <a:rect b="b" l="l" r="r" t="t"/>
              <a:pathLst>
                <a:path extrusionOk="0" h="2903" w="2369">
                  <a:moveTo>
                    <a:pt x="1" y="0"/>
                  </a:moveTo>
                  <a:cubicBezTo>
                    <a:pt x="1201" y="167"/>
                    <a:pt x="2069" y="1701"/>
                    <a:pt x="2369" y="2902"/>
                  </a:cubicBezTo>
                  <a:cubicBezTo>
                    <a:pt x="2169" y="1701"/>
                    <a:pt x="1235" y="1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3"/>
            <p:cNvSpPr/>
            <p:nvPr/>
          </p:nvSpPr>
          <p:spPr>
            <a:xfrm>
              <a:off x="3495925" y="4338775"/>
              <a:ext cx="35875" cy="73400"/>
            </a:xfrm>
            <a:custGeom>
              <a:rect b="b" l="l" r="r" t="t"/>
              <a:pathLst>
                <a:path extrusionOk="0" h="2936" w="1435">
                  <a:moveTo>
                    <a:pt x="1401" y="0"/>
                  </a:moveTo>
                  <a:cubicBezTo>
                    <a:pt x="968" y="167"/>
                    <a:pt x="467" y="434"/>
                    <a:pt x="267" y="934"/>
                  </a:cubicBezTo>
                  <a:cubicBezTo>
                    <a:pt x="0" y="1501"/>
                    <a:pt x="434" y="2468"/>
                    <a:pt x="868" y="2935"/>
                  </a:cubicBezTo>
                  <a:lnTo>
                    <a:pt x="901" y="2935"/>
                  </a:lnTo>
                  <a:cubicBezTo>
                    <a:pt x="567" y="2502"/>
                    <a:pt x="334" y="2035"/>
                    <a:pt x="267" y="1501"/>
                  </a:cubicBezTo>
                  <a:cubicBezTo>
                    <a:pt x="134" y="701"/>
                    <a:pt x="868" y="200"/>
                    <a:pt x="14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3"/>
            <p:cNvSpPr/>
            <p:nvPr/>
          </p:nvSpPr>
          <p:spPr>
            <a:xfrm>
              <a:off x="3499250" y="4392975"/>
              <a:ext cx="33400" cy="46725"/>
            </a:xfrm>
            <a:custGeom>
              <a:rect b="b" l="l" r="r" t="t"/>
              <a:pathLst>
                <a:path extrusionOk="0" h="1869" w="1336">
                  <a:moveTo>
                    <a:pt x="1" y="0"/>
                  </a:moveTo>
                  <a:cubicBezTo>
                    <a:pt x="201" y="801"/>
                    <a:pt x="635" y="1501"/>
                    <a:pt x="1302" y="1868"/>
                  </a:cubicBezTo>
                  <a:lnTo>
                    <a:pt x="1335" y="1868"/>
                  </a:lnTo>
                  <a:cubicBezTo>
                    <a:pt x="701" y="1435"/>
                    <a:pt x="201" y="7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3"/>
            <p:cNvSpPr/>
            <p:nvPr/>
          </p:nvSpPr>
          <p:spPr>
            <a:xfrm>
              <a:off x="3462575" y="4372950"/>
              <a:ext cx="850" cy="400"/>
            </a:xfrm>
            <a:custGeom>
              <a:rect b="b" l="l" r="r" t="t"/>
              <a:pathLst>
                <a:path extrusionOk="0" h="16" w="34">
                  <a:moveTo>
                    <a:pt x="0" y="1"/>
                  </a:moveTo>
                  <a:cubicBezTo>
                    <a:pt x="0" y="12"/>
                    <a:pt x="4" y="16"/>
                    <a:pt x="9" y="16"/>
                  </a:cubicBezTo>
                  <a:cubicBezTo>
                    <a:pt x="19" y="16"/>
                    <a:pt x="33" y="1"/>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3"/>
            <p:cNvSpPr/>
            <p:nvPr/>
          </p:nvSpPr>
          <p:spPr>
            <a:xfrm>
              <a:off x="3370000" y="4319575"/>
              <a:ext cx="40875" cy="3375"/>
            </a:xfrm>
            <a:custGeom>
              <a:rect b="b" l="l" r="r" t="t"/>
              <a:pathLst>
                <a:path extrusionOk="0" h="135" w="1635">
                  <a:moveTo>
                    <a:pt x="1602" y="1"/>
                  </a:moveTo>
                  <a:cubicBezTo>
                    <a:pt x="1101" y="34"/>
                    <a:pt x="567" y="68"/>
                    <a:pt x="34" y="101"/>
                  </a:cubicBezTo>
                  <a:cubicBezTo>
                    <a:pt x="34" y="101"/>
                    <a:pt x="0" y="134"/>
                    <a:pt x="34" y="134"/>
                  </a:cubicBezTo>
                  <a:cubicBezTo>
                    <a:pt x="534" y="68"/>
                    <a:pt x="1034" y="68"/>
                    <a:pt x="1535" y="34"/>
                  </a:cubicBezTo>
                  <a:cubicBezTo>
                    <a:pt x="1568" y="34"/>
                    <a:pt x="1635" y="1"/>
                    <a:pt x="16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3"/>
            <p:cNvSpPr/>
            <p:nvPr/>
          </p:nvSpPr>
          <p:spPr>
            <a:xfrm>
              <a:off x="3372500" y="4325050"/>
              <a:ext cx="38675" cy="5400"/>
            </a:xfrm>
            <a:custGeom>
              <a:rect b="b" l="l" r="r" t="t"/>
              <a:pathLst>
                <a:path extrusionOk="0" h="216" w="1547">
                  <a:moveTo>
                    <a:pt x="1541" y="1"/>
                  </a:moveTo>
                  <a:cubicBezTo>
                    <a:pt x="1531" y="1"/>
                    <a:pt x="1502" y="15"/>
                    <a:pt x="1502" y="15"/>
                  </a:cubicBezTo>
                  <a:cubicBezTo>
                    <a:pt x="1487" y="17"/>
                    <a:pt x="1473" y="19"/>
                    <a:pt x="1459" y="21"/>
                  </a:cubicBezTo>
                  <a:lnTo>
                    <a:pt x="1459" y="21"/>
                  </a:lnTo>
                  <a:cubicBezTo>
                    <a:pt x="1484" y="19"/>
                    <a:pt x="1510" y="17"/>
                    <a:pt x="1535" y="15"/>
                  </a:cubicBezTo>
                  <a:cubicBezTo>
                    <a:pt x="1546" y="4"/>
                    <a:pt x="1546" y="1"/>
                    <a:pt x="1541" y="1"/>
                  </a:cubicBezTo>
                  <a:close/>
                  <a:moveTo>
                    <a:pt x="1459" y="21"/>
                  </a:moveTo>
                  <a:lnTo>
                    <a:pt x="1459" y="21"/>
                  </a:lnTo>
                  <a:cubicBezTo>
                    <a:pt x="1014" y="56"/>
                    <a:pt x="541" y="119"/>
                    <a:pt x="67" y="182"/>
                  </a:cubicBezTo>
                  <a:cubicBezTo>
                    <a:pt x="67" y="182"/>
                    <a:pt x="0" y="215"/>
                    <a:pt x="34" y="215"/>
                  </a:cubicBezTo>
                  <a:cubicBezTo>
                    <a:pt x="520" y="151"/>
                    <a:pt x="975" y="86"/>
                    <a:pt x="1459" y="2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3"/>
            <p:cNvSpPr/>
            <p:nvPr/>
          </p:nvSpPr>
          <p:spPr>
            <a:xfrm>
              <a:off x="3365825" y="4331250"/>
              <a:ext cx="41725" cy="5875"/>
            </a:xfrm>
            <a:custGeom>
              <a:rect b="b" l="l" r="r" t="t"/>
              <a:pathLst>
                <a:path extrusionOk="0" h="235" w="1669">
                  <a:moveTo>
                    <a:pt x="1635" y="1"/>
                  </a:moveTo>
                  <a:cubicBezTo>
                    <a:pt x="1108" y="67"/>
                    <a:pt x="581" y="133"/>
                    <a:pt x="55" y="230"/>
                  </a:cubicBezTo>
                  <a:lnTo>
                    <a:pt x="55" y="230"/>
                  </a:lnTo>
                  <a:cubicBezTo>
                    <a:pt x="539" y="194"/>
                    <a:pt x="1054" y="99"/>
                    <a:pt x="1568" y="34"/>
                  </a:cubicBezTo>
                  <a:cubicBezTo>
                    <a:pt x="1568" y="34"/>
                    <a:pt x="1668" y="1"/>
                    <a:pt x="1635" y="1"/>
                  </a:cubicBezTo>
                  <a:close/>
                  <a:moveTo>
                    <a:pt x="55" y="230"/>
                  </a:moveTo>
                  <a:cubicBezTo>
                    <a:pt x="37" y="232"/>
                    <a:pt x="19" y="233"/>
                    <a:pt x="1" y="234"/>
                  </a:cubicBezTo>
                  <a:lnTo>
                    <a:pt x="34" y="234"/>
                  </a:lnTo>
                  <a:cubicBezTo>
                    <a:pt x="41" y="233"/>
                    <a:pt x="48" y="232"/>
                    <a:pt x="55" y="23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3"/>
            <p:cNvSpPr/>
            <p:nvPr/>
          </p:nvSpPr>
          <p:spPr>
            <a:xfrm>
              <a:off x="3367500" y="4337700"/>
              <a:ext cx="41875" cy="6925"/>
            </a:xfrm>
            <a:custGeom>
              <a:rect b="b" l="l" r="r" t="t"/>
              <a:pathLst>
                <a:path extrusionOk="0" h="277" w="1675">
                  <a:moveTo>
                    <a:pt x="1643" y="0"/>
                  </a:moveTo>
                  <a:cubicBezTo>
                    <a:pt x="1635" y="0"/>
                    <a:pt x="1622" y="3"/>
                    <a:pt x="1601" y="10"/>
                  </a:cubicBezTo>
                  <a:cubicBezTo>
                    <a:pt x="1101" y="110"/>
                    <a:pt x="601" y="176"/>
                    <a:pt x="67" y="243"/>
                  </a:cubicBezTo>
                  <a:cubicBezTo>
                    <a:pt x="67" y="243"/>
                    <a:pt x="0" y="277"/>
                    <a:pt x="34" y="277"/>
                  </a:cubicBezTo>
                  <a:cubicBezTo>
                    <a:pt x="567" y="243"/>
                    <a:pt x="1068" y="143"/>
                    <a:pt x="1568" y="43"/>
                  </a:cubicBezTo>
                  <a:cubicBezTo>
                    <a:pt x="1622" y="43"/>
                    <a:pt x="1675" y="0"/>
                    <a:pt x="16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3"/>
            <p:cNvSpPr/>
            <p:nvPr/>
          </p:nvSpPr>
          <p:spPr>
            <a:xfrm>
              <a:off x="3392525" y="4345425"/>
              <a:ext cx="25" cy="875"/>
            </a:xfrm>
            <a:custGeom>
              <a:rect b="b" l="l" r="r" t="t"/>
              <a:pathLst>
                <a:path extrusionOk="0" h="35" w="1">
                  <a:moveTo>
                    <a:pt x="0" y="1"/>
                  </a:moveTo>
                  <a:cubicBezTo>
                    <a:pt x="0" y="1"/>
                    <a:pt x="0" y="34"/>
                    <a:pt x="0" y="34"/>
                  </a:cubicBezTo>
                  <a:cubicBezTo>
                    <a:pt x="0" y="34"/>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3"/>
            <p:cNvSpPr/>
            <p:nvPr/>
          </p:nvSpPr>
          <p:spPr>
            <a:xfrm>
              <a:off x="3474250" y="4316250"/>
              <a:ext cx="850" cy="25"/>
            </a:xfrm>
            <a:custGeom>
              <a:rect b="b" l="l" r="r" t="t"/>
              <a:pathLst>
                <a:path extrusionOk="0" h="1" w="34">
                  <a:moveTo>
                    <a:pt x="33" y="0"/>
                  </a:moveTo>
                  <a:cubicBezTo>
                    <a:pt x="33" y="0"/>
                    <a:pt x="0" y="0"/>
                    <a:pt x="0" y="0"/>
                  </a:cubicBezTo>
                  <a:cubicBezTo>
                    <a:pt x="0" y="0"/>
                    <a:pt x="33" y="0"/>
                    <a:pt x="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3"/>
            <p:cNvSpPr/>
            <p:nvPr/>
          </p:nvSpPr>
          <p:spPr>
            <a:xfrm>
              <a:off x="3443950" y="4321025"/>
              <a:ext cx="46900" cy="9800"/>
            </a:xfrm>
            <a:custGeom>
              <a:rect b="b" l="l" r="r" t="t"/>
              <a:pathLst>
                <a:path extrusionOk="0" h="392" w="1876">
                  <a:moveTo>
                    <a:pt x="1868" y="0"/>
                  </a:moveTo>
                  <a:cubicBezTo>
                    <a:pt x="1866" y="0"/>
                    <a:pt x="1859" y="3"/>
                    <a:pt x="1846" y="10"/>
                  </a:cubicBezTo>
                  <a:cubicBezTo>
                    <a:pt x="1283" y="103"/>
                    <a:pt x="721" y="226"/>
                    <a:pt x="158" y="351"/>
                  </a:cubicBezTo>
                  <a:lnTo>
                    <a:pt x="158" y="351"/>
                  </a:lnTo>
                  <a:cubicBezTo>
                    <a:pt x="705" y="255"/>
                    <a:pt x="1228" y="135"/>
                    <a:pt x="1779" y="43"/>
                  </a:cubicBezTo>
                  <a:cubicBezTo>
                    <a:pt x="1806" y="43"/>
                    <a:pt x="1875" y="0"/>
                    <a:pt x="1868" y="0"/>
                  </a:cubicBezTo>
                  <a:close/>
                  <a:moveTo>
                    <a:pt x="158" y="351"/>
                  </a:moveTo>
                  <a:cubicBezTo>
                    <a:pt x="109" y="360"/>
                    <a:pt x="60" y="368"/>
                    <a:pt x="11" y="376"/>
                  </a:cubicBezTo>
                  <a:cubicBezTo>
                    <a:pt x="0" y="388"/>
                    <a:pt x="0" y="391"/>
                    <a:pt x="5" y="391"/>
                  </a:cubicBezTo>
                  <a:cubicBezTo>
                    <a:pt x="15" y="391"/>
                    <a:pt x="45" y="376"/>
                    <a:pt x="45" y="376"/>
                  </a:cubicBezTo>
                  <a:cubicBezTo>
                    <a:pt x="82" y="368"/>
                    <a:pt x="120" y="360"/>
                    <a:pt x="158" y="35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3"/>
            <p:cNvSpPr/>
            <p:nvPr/>
          </p:nvSpPr>
          <p:spPr>
            <a:xfrm>
              <a:off x="3449225" y="4327300"/>
              <a:ext cx="37550" cy="10650"/>
            </a:xfrm>
            <a:custGeom>
              <a:rect b="b" l="l" r="r" t="t"/>
              <a:pathLst>
                <a:path extrusionOk="0" h="426" w="1502">
                  <a:moveTo>
                    <a:pt x="1489" y="0"/>
                  </a:moveTo>
                  <a:cubicBezTo>
                    <a:pt x="1476" y="0"/>
                    <a:pt x="1451" y="9"/>
                    <a:pt x="1435" y="25"/>
                  </a:cubicBezTo>
                  <a:cubicBezTo>
                    <a:pt x="979" y="188"/>
                    <a:pt x="523" y="287"/>
                    <a:pt x="67" y="416"/>
                  </a:cubicBezTo>
                  <a:lnTo>
                    <a:pt x="67" y="416"/>
                  </a:lnTo>
                  <a:cubicBezTo>
                    <a:pt x="545" y="344"/>
                    <a:pt x="1022" y="185"/>
                    <a:pt x="1468" y="25"/>
                  </a:cubicBezTo>
                  <a:cubicBezTo>
                    <a:pt x="1501" y="9"/>
                    <a:pt x="1501" y="0"/>
                    <a:pt x="1489" y="0"/>
                  </a:cubicBezTo>
                  <a:close/>
                  <a:moveTo>
                    <a:pt x="67" y="416"/>
                  </a:moveTo>
                  <a:cubicBezTo>
                    <a:pt x="45" y="420"/>
                    <a:pt x="23" y="423"/>
                    <a:pt x="0" y="426"/>
                  </a:cubicBezTo>
                  <a:lnTo>
                    <a:pt x="34" y="426"/>
                  </a:lnTo>
                  <a:cubicBezTo>
                    <a:pt x="45" y="423"/>
                    <a:pt x="56" y="419"/>
                    <a:pt x="67" y="41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3"/>
            <p:cNvSpPr/>
            <p:nvPr/>
          </p:nvSpPr>
          <p:spPr>
            <a:xfrm>
              <a:off x="3486750" y="4332925"/>
              <a:ext cx="850" cy="850"/>
            </a:xfrm>
            <a:custGeom>
              <a:rect b="b" l="l" r="r" t="t"/>
              <a:pathLst>
                <a:path extrusionOk="0" h="34" w="34">
                  <a:moveTo>
                    <a:pt x="34" y="1"/>
                  </a:moveTo>
                  <a:cubicBezTo>
                    <a:pt x="34" y="1"/>
                    <a:pt x="0" y="1"/>
                    <a:pt x="0" y="34"/>
                  </a:cubicBezTo>
                  <a:cubicBezTo>
                    <a:pt x="0" y="34"/>
                    <a:pt x="34"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3"/>
            <p:cNvSpPr/>
            <p:nvPr/>
          </p:nvSpPr>
          <p:spPr>
            <a:xfrm>
              <a:off x="3471725" y="4342100"/>
              <a:ext cx="7550" cy="3575"/>
            </a:xfrm>
            <a:custGeom>
              <a:rect b="b" l="l" r="r" t="t"/>
              <a:pathLst>
                <a:path extrusionOk="0" h="143" w="302">
                  <a:moveTo>
                    <a:pt x="268" y="0"/>
                  </a:moveTo>
                  <a:cubicBezTo>
                    <a:pt x="234" y="0"/>
                    <a:pt x="201" y="0"/>
                    <a:pt x="168" y="34"/>
                  </a:cubicBezTo>
                  <a:cubicBezTo>
                    <a:pt x="134" y="67"/>
                    <a:pt x="101" y="101"/>
                    <a:pt x="34" y="101"/>
                  </a:cubicBezTo>
                  <a:cubicBezTo>
                    <a:pt x="34" y="101"/>
                    <a:pt x="1" y="134"/>
                    <a:pt x="1" y="134"/>
                  </a:cubicBezTo>
                  <a:cubicBezTo>
                    <a:pt x="19" y="140"/>
                    <a:pt x="37" y="143"/>
                    <a:pt x="57" y="143"/>
                  </a:cubicBezTo>
                  <a:cubicBezTo>
                    <a:pt x="146" y="143"/>
                    <a:pt x="246" y="83"/>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3"/>
            <p:cNvSpPr/>
            <p:nvPr/>
          </p:nvSpPr>
          <p:spPr>
            <a:xfrm>
              <a:off x="3362500" y="4367950"/>
              <a:ext cx="31700" cy="72575"/>
            </a:xfrm>
            <a:custGeom>
              <a:rect b="b" l="l" r="r" t="t"/>
              <a:pathLst>
                <a:path extrusionOk="0" h="2903" w="1268">
                  <a:moveTo>
                    <a:pt x="1234" y="1"/>
                  </a:moveTo>
                  <a:cubicBezTo>
                    <a:pt x="467" y="801"/>
                    <a:pt x="0" y="1668"/>
                    <a:pt x="601" y="2903"/>
                  </a:cubicBezTo>
                  <a:lnTo>
                    <a:pt x="634" y="2903"/>
                  </a:lnTo>
                  <a:cubicBezTo>
                    <a:pt x="467" y="2369"/>
                    <a:pt x="267" y="1869"/>
                    <a:pt x="400" y="1335"/>
                  </a:cubicBezTo>
                  <a:cubicBezTo>
                    <a:pt x="567" y="801"/>
                    <a:pt x="901" y="401"/>
                    <a:pt x="1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3"/>
            <p:cNvSpPr/>
            <p:nvPr/>
          </p:nvSpPr>
          <p:spPr>
            <a:xfrm>
              <a:off x="3375000" y="4414650"/>
              <a:ext cx="37550" cy="65075"/>
            </a:xfrm>
            <a:custGeom>
              <a:rect b="b" l="l" r="r" t="t"/>
              <a:pathLst>
                <a:path extrusionOk="0" h="2603" w="1502">
                  <a:moveTo>
                    <a:pt x="1" y="1"/>
                  </a:moveTo>
                  <a:lnTo>
                    <a:pt x="1" y="1"/>
                  </a:lnTo>
                  <a:cubicBezTo>
                    <a:pt x="134" y="1035"/>
                    <a:pt x="668" y="2002"/>
                    <a:pt x="1468" y="2602"/>
                  </a:cubicBezTo>
                  <a:cubicBezTo>
                    <a:pt x="1468" y="2602"/>
                    <a:pt x="1502" y="2569"/>
                    <a:pt x="1502" y="2569"/>
                  </a:cubicBezTo>
                  <a:cubicBezTo>
                    <a:pt x="734" y="1902"/>
                    <a:pt x="201" y="10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3"/>
            <p:cNvSpPr/>
            <p:nvPr/>
          </p:nvSpPr>
          <p:spPr>
            <a:xfrm>
              <a:off x="3445050" y="4356275"/>
              <a:ext cx="41725" cy="63400"/>
            </a:xfrm>
            <a:custGeom>
              <a:rect b="b" l="l" r="r" t="t"/>
              <a:pathLst>
                <a:path extrusionOk="0" h="2536" w="1669">
                  <a:moveTo>
                    <a:pt x="1" y="1"/>
                  </a:moveTo>
                  <a:cubicBezTo>
                    <a:pt x="1" y="12"/>
                    <a:pt x="4" y="15"/>
                    <a:pt x="9" y="15"/>
                  </a:cubicBezTo>
                  <a:cubicBezTo>
                    <a:pt x="12" y="15"/>
                    <a:pt x="14" y="14"/>
                    <a:pt x="17" y="13"/>
                  </a:cubicBezTo>
                  <a:lnTo>
                    <a:pt x="17" y="13"/>
                  </a:lnTo>
                  <a:cubicBezTo>
                    <a:pt x="12" y="9"/>
                    <a:pt x="6" y="5"/>
                    <a:pt x="1" y="1"/>
                  </a:cubicBezTo>
                  <a:close/>
                  <a:moveTo>
                    <a:pt x="34" y="1"/>
                  </a:moveTo>
                  <a:cubicBezTo>
                    <a:pt x="34" y="1"/>
                    <a:pt x="25" y="9"/>
                    <a:pt x="17" y="13"/>
                  </a:cubicBezTo>
                  <a:lnTo>
                    <a:pt x="17" y="13"/>
                  </a:lnTo>
                  <a:cubicBezTo>
                    <a:pt x="841" y="646"/>
                    <a:pt x="1337" y="1508"/>
                    <a:pt x="1635" y="2536"/>
                  </a:cubicBezTo>
                  <a:cubicBezTo>
                    <a:pt x="1635" y="2536"/>
                    <a:pt x="1668" y="2536"/>
                    <a:pt x="1668" y="2502"/>
                  </a:cubicBezTo>
                  <a:cubicBezTo>
                    <a:pt x="1535" y="1468"/>
                    <a:pt x="868" y="5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3"/>
            <p:cNvSpPr/>
            <p:nvPr/>
          </p:nvSpPr>
          <p:spPr>
            <a:xfrm>
              <a:off x="3465900" y="4387975"/>
              <a:ext cx="19200" cy="52550"/>
            </a:xfrm>
            <a:custGeom>
              <a:rect b="b" l="l" r="r" t="t"/>
              <a:pathLst>
                <a:path extrusionOk="0" h="2102" w="768">
                  <a:moveTo>
                    <a:pt x="0" y="0"/>
                  </a:moveTo>
                  <a:cubicBezTo>
                    <a:pt x="401" y="667"/>
                    <a:pt x="701" y="1334"/>
                    <a:pt x="601" y="2102"/>
                  </a:cubicBezTo>
                  <a:lnTo>
                    <a:pt x="634" y="2102"/>
                  </a:lnTo>
                  <a:cubicBezTo>
                    <a:pt x="768" y="1334"/>
                    <a:pt x="434" y="6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3"/>
            <p:cNvSpPr/>
            <p:nvPr/>
          </p:nvSpPr>
          <p:spPr>
            <a:xfrm>
              <a:off x="3373325" y="4358775"/>
              <a:ext cx="50900" cy="64250"/>
            </a:xfrm>
            <a:custGeom>
              <a:rect b="b" l="l" r="r" t="t"/>
              <a:pathLst>
                <a:path extrusionOk="0" h="2570" w="2036">
                  <a:moveTo>
                    <a:pt x="2036" y="1"/>
                  </a:moveTo>
                  <a:cubicBezTo>
                    <a:pt x="1602" y="1"/>
                    <a:pt x="1235" y="167"/>
                    <a:pt x="901" y="434"/>
                  </a:cubicBezTo>
                  <a:cubicBezTo>
                    <a:pt x="301" y="968"/>
                    <a:pt x="1" y="1668"/>
                    <a:pt x="368" y="2569"/>
                  </a:cubicBezTo>
                  <a:lnTo>
                    <a:pt x="401" y="2569"/>
                  </a:lnTo>
                  <a:cubicBezTo>
                    <a:pt x="301" y="2069"/>
                    <a:pt x="168" y="1602"/>
                    <a:pt x="401" y="1168"/>
                  </a:cubicBezTo>
                  <a:cubicBezTo>
                    <a:pt x="692" y="522"/>
                    <a:pt x="1264" y="32"/>
                    <a:pt x="1966" y="32"/>
                  </a:cubicBezTo>
                  <a:cubicBezTo>
                    <a:pt x="1989" y="32"/>
                    <a:pt x="2012" y="33"/>
                    <a:pt x="2036" y="34"/>
                  </a:cubicBezTo>
                  <a:cubicBezTo>
                    <a:pt x="2036" y="34"/>
                    <a:pt x="2036" y="1"/>
                    <a:pt x="20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3"/>
            <p:cNvSpPr/>
            <p:nvPr/>
          </p:nvSpPr>
          <p:spPr>
            <a:xfrm>
              <a:off x="3380850" y="4379625"/>
              <a:ext cx="13350" cy="35875"/>
            </a:xfrm>
            <a:custGeom>
              <a:rect b="b" l="l" r="r" t="t"/>
              <a:pathLst>
                <a:path extrusionOk="0" h="1435" w="534">
                  <a:moveTo>
                    <a:pt x="534" y="1"/>
                  </a:moveTo>
                  <a:cubicBezTo>
                    <a:pt x="200" y="367"/>
                    <a:pt x="0" y="901"/>
                    <a:pt x="133" y="1435"/>
                  </a:cubicBezTo>
                  <a:lnTo>
                    <a:pt x="167" y="1435"/>
                  </a:lnTo>
                  <a:cubicBezTo>
                    <a:pt x="133" y="901"/>
                    <a:pt x="234" y="40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3"/>
            <p:cNvSpPr/>
            <p:nvPr/>
          </p:nvSpPr>
          <p:spPr>
            <a:xfrm>
              <a:off x="3389175" y="4406300"/>
              <a:ext cx="9200" cy="32550"/>
            </a:xfrm>
            <a:custGeom>
              <a:rect b="b" l="l" r="r" t="t"/>
              <a:pathLst>
                <a:path extrusionOk="0" h="1302" w="368">
                  <a:moveTo>
                    <a:pt x="134" y="1"/>
                  </a:moveTo>
                  <a:lnTo>
                    <a:pt x="134" y="1"/>
                  </a:lnTo>
                  <a:cubicBezTo>
                    <a:pt x="1" y="435"/>
                    <a:pt x="67" y="935"/>
                    <a:pt x="368" y="1302"/>
                  </a:cubicBezTo>
                  <a:cubicBezTo>
                    <a:pt x="167" y="868"/>
                    <a:pt x="101" y="435"/>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3"/>
            <p:cNvSpPr/>
            <p:nvPr/>
          </p:nvSpPr>
          <p:spPr>
            <a:xfrm>
              <a:off x="3590150" y="4402150"/>
              <a:ext cx="8375" cy="22525"/>
            </a:xfrm>
            <a:custGeom>
              <a:rect b="b" l="l" r="r" t="t"/>
              <a:pathLst>
                <a:path extrusionOk="0" h="901" w="335">
                  <a:moveTo>
                    <a:pt x="101" y="0"/>
                  </a:moveTo>
                  <a:lnTo>
                    <a:pt x="101" y="0"/>
                  </a:lnTo>
                  <a:cubicBezTo>
                    <a:pt x="34" y="300"/>
                    <a:pt x="234" y="701"/>
                    <a:pt x="1" y="901"/>
                  </a:cubicBezTo>
                  <a:lnTo>
                    <a:pt x="34" y="901"/>
                  </a:lnTo>
                  <a:cubicBezTo>
                    <a:pt x="334" y="734"/>
                    <a:pt x="67" y="267"/>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3"/>
            <p:cNvSpPr/>
            <p:nvPr/>
          </p:nvSpPr>
          <p:spPr>
            <a:xfrm>
              <a:off x="3651025" y="4401300"/>
              <a:ext cx="48400" cy="17400"/>
            </a:xfrm>
            <a:custGeom>
              <a:rect b="b" l="l" r="r" t="t"/>
              <a:pathLst>
                <a:path extrusionOk="0" h="696" w="1936">
                  <a:moveTo>
                    <a:pt x="1902" y="1"/>
                  </a:moveTo>
                  <a:cubicBezTo>
                    <a:pt x="1605" y="514"/>
                    <a:pt x="981" y="655"/>
                    <a:pt x="417" y="655"/>
                  </a:cubicBezTo>
                  <a:cubicBezTo>
                    <a:pt x="285" y="655"/>
                    <a:pt x="155" y="647"/>
                    <a:pt x="34" y="635"/>
                  </a:cubicBezTo>
                  <a:lnTo>
                    <a:pt x="1" y="635"/>
                  </a:lnTo>
                  <a:cubicBezTo>
                    <a:pt x="152" y="674"/>
                    <a:pt x="324" y="695"/>
                    <a:pt x="503" y="695"/>
                  </a:cubicBezTo>
                  <a:cubicBezTo>
                    <a:pt x="1072" y="695"/>
                    <a:pt x="1707" y="483"/>
                    <a:pt x="19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3"/>
            <p:cNvSpPr/>
            <p:nvPr/>
          </p:nvSpPr>
          <p:spPr>
            <a:xfrm>
              <a:off x="3643525" y="4404650"/>
              <a:ext cx="37550" cy="6425"/>
            </a:xfrm>
            <a:custGeom>
              <a:rect b="b" l="l" r="r" t="t"/>
              <a:pathLst>
                <a:path extrusionOk="0" h="257" w="1502">
                  <a:moveTo>
                    <a:pt x="1" y="0"/>
                  </a:moveTo>
                  <a:cubicBezTo>
                    <a:pt x="252" y="162"/>
                    <a:pt x="543" y="256"/>
                    <a:pt x="825" y="256"/>
                  </a:cubicBezTo>
                  <a:cubicBezTo>
                    <a:pt x="1066" y="256"/>
                    <a:pt x="1302" y="187"/>
                    <a:pt x="1502" y="34"/>
                  </a:cubicBezTo>
                  <a:lnTo>
                    <a:pt x="1468" y="34"/>
                  </a:lnTo>
                  <a:cubicBezTo>
                    <a:pt x="1297" y="162"/>
                    <a:pt x="1085" y="222"/>
                    <a:pt x="867" y="222"/>
                  </a:cubicBezTo>
                  <a:cubicBezTo>
                    <a:pt x="745" y="222"/>
                    <a:pt x="621" y="203"/>
                    <a:pt x="501" y="167"/>
                  </a:cubicBezTo>
                  <a:cubicBezTo>
                    <a:pt x="334" y="134"/>
                    <a:pt x="201" y="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3"/>
            <p:cNvSpPr/>
            <p:nvPr/>
          </p:nvSpPr>
          <p:spPr>
            <a:xfrm>
              <a:off x="3328300" y="4381300"/>
              <a:ext cx="39225" cy="91750"/>
            </a:xfrm>
            <a:custGeom>
              <a:rect b="b" l="l" r="r" t="t"/>
              <a:pathLst>
                <a:path extrusionOk="0" h="3670" w="1569">
                  <a:moveTo>
                    <a:pt x="234" y="0"/>
                  </a:moveTo>
                  <a:cubicBezTo>
                    <a:pt x="1568" y="1068"/>
                    <a:pt x="1001" y="2902"/>
                    <a:pt x="1" y="3670"/>
                  </a:cubicBezTo>
                  <a:lnTo>
                    <a:pt x="34" y="3670"/>
                  </a:lnTo>
                  <a:cubicBezTo>
                    <a:pt x="568" y="3303"/>
                    <a:pt x="1001" y="2769"/>
                    <a:pt x="1101" y="2035"/>
                  </a:cubicBezTo>
                  <a:cubicBezTo>
                    <a:pt x="1235" y="1268"/>
                    <a:pt x="901" y="467"/>
                    <a:pt x="2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3"/>
            <p:cNvSpPr/>
            <p:nvPr/>
          </p:nvSpPr>
          <p:spPr>
            <a:xfrm>
              <a:off x="3256575" y="4368375"/>
              <a:ext cx="67575" cy="24625"/>
            </a:xfrm>
            <a:custGeom>
              <a:rect b="b" l="l" r="r" t="t"/>
              <a:pathLst>
                <a:path extrusionOk="0" h="985" w="2703">
                  <a:moveTo>
                    <a:pt x="2149" y="0"/>
                  </a:moveTo>
                  <a:cubicBezTo>
                    <a:pt x="1824" y="0"/>
                    <a:pt x="1499" y="99"/>
                    <a:pt x="1202" y="184"/>
                  </a:cubicBezTo>
                  <a:cubicBezTo>
                    <a:pt x="735" y="317"/>
                    <a:pt x="301" y="551"/>
                    <a:pt x="1" y="984"/>
                  </a:cubicBezTo>
                  <a:lnTo>
                    <a:pt x="34" y="984"/>
                  </a:lnTo>
                  <a:cubicBezTo>
                    <a:pt x="334" y="584"/>
                    <a:pt x="668" y="384"/>
                    <a:pt x="1135" y="250"/>
                  </a:cubicBezTo>
                  <a:cubicBezTo>
                    <a:pt x="1472" y="138"/>
                    <a:pt x="1825" y="26"/>
                    <a:pt x="2172" y="26"/>
                  </a:cubicBezTo>
                  <a:cubicBezTo>
                    <a:pt x="2340" y="26"/>
                    <a:pt x="2506" y="52"/>
                    <a:pt x="2669" y="117"/>
                  </a:cubicBezTo>
                  <a:cubicBezTo>
                    <a:pt x="2669" y="117"/>
                    <a:pt x="2675" y="112"/>
                    <a:pt x="2681" y="107"/>
                  </a:cubicBezTo>
                  <a:lnTo>
                    <a:pt x="2681" y="107"/>
                  </a:lnTo>
                  <a:cubicBezTo>
                    <a:pt x="2689" y="110"/>
                    <a:pt x="2696" y="114"/>
                    <a:pt x="2703" y="117"/>
                  </a:cubicBezTo>
                  <a:cubicBezTo>
                    <a:pt x="2703" y="106"/>
                    <a:pt x="2699" y="102"/>
                    <a:pt x="2694" y="102"/>
                  </a:cubicBezTo>
                  <a:cubicBezTo>
                    <a:pt x="2690" y="102"/>
                    <a:pt x="2686" y="104"/>
                    <a:pt x="2681" y="107"/>
                  </a:cubicBezTo>
                  <a:lnTo>
                    <a:pt x="2681" y="107"/>
                  </a:lnTo>
                  <a:cubicBezTo>
                    <a:pt x="2507" y="30"/>
                    <a:pt x="2328" y="0"/>
                    <a:pt x="21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3"/>
            <p:cNvSpPr/>
            <p:nvPr/>
          </p:nvSpPr>
          <p:spPr>
            <a:xfrm>
              <a:off x="3259925" y="4380475"/>
              <a:ext cx="22525" cy="20025"/>
            </a:xfrm>
            <a:custGeom>
              <a:rect b="b" l="l" r="r" t="t"/>
              <a:pathLst>
                <a:path extrusionOk="0" h="801" w="901">
                  <a:moveTo>
                    <a:pt x="901" y="0"/>
                  </a:moveTo>
                  <a:lnTo>
                    <a:pt x="901" y="0"/>
                  </a:lnTo>
                  <a:cubicBezTo>
                    <a:pt x="534" y="167"/>
                    <a:pt x="200" y="400"/>
                    <a:pt x="0" y="800"/>
                  </a:cubicBezTo>
                  <a:lnTo>
                    <a:pt x="34" y="800"/>
                  </a:lnTo>
                  <a:cubicBezTo>
                    <a:pt x="267" y="434"/>
                    <a:pt x="534" y="167"/>
                    <a:pt x="9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3"/>
            <p:cNvSpPr/>
            <p:nvPr/>
          </p:nvSpPr>
          <p:spPr>
            <a:xfrm>
              <a:off x="3239075" y="4397150"/>
              <a:ext cx="51725" cy="97575"/>
            </a:xfrm>
            <a:custGeom>
              <a:rect b="b" l="l" r="r" t="t"/>
              <a:pathLst>
                <a:path extrusionOk="0" h="3903" w="2069">
                  <a:moveTo>
                    <a:pt x="601" y="0"/>
                  </a:moveTo>
                  <a:cubicBezTo>
                    <a:pt x="0" y="534"/>
                    <a:pt x="67" y="1668"/>
                    <a:pt x="334" y="2468"/>
                  </a:cubicBezTo>
                  <a:cubicBezTo>
                    <a:pt x="567" y="3136"/>
                    <a:pt x="1368" y="3869"/>
                    <a:pt x="2002" y="3903"/>
                  </a:cubicBezTo>
                  <a:cubicBezTo>
                    <a:pt x="2002" y="3903"/>
                    <a:pt x="2068" y="3869"/>
                    <a:pt x="2035" y="3869"/>
                  </a:cubicBezTo>
                  <a:cubicBezTo>
                    <a:pt x="1435" y="3836"/>
                    <a:pt x="634" y="3036"/>
                    <a:pt x="401" y="2368"/>
                  </a:cubicBezTo>
                  <a:cubicBezTo>
                    <a:pt x="167" y="1568"/>
                    <a:pt x="100" y="534"/>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3"/>
            <p:cNvSpPr/>
            <p:nvPr/>
          </p:nvSpPr>
          <p:spPr>
            <a:xfrm>
              <a:off x="3297450" y="4373250"/>
              <a:ext cx="15875" cy="1400"/>
            </a:xfrm>
            <a:custGeom>
              <a:rect b="b" l="l" r="r" t="t"/>
              <a:pathLst>
                <a:path extrusionOk="0" h="56" w="635">
                  <a:moveTo>
                    <a:pt x="282" y="0"/>
                  </a:moveTo>
                  <a:cubicBezTo>
                    <a:pt x="200" y="0"/>
                    <a:pt x="117" y="8"/>
                    <a:pt x="34" y="22"/>
                  </a:cubicBezTo>
                  <a:cubicBezTo>
                    <a:pt x="34" y="22"/>
                    <a:pt x="0" y="55"/>
                    <a:pt x="0" y="55"/>
                  </a:cubicBezTo>
                  <a:cubicBezTo>
                    <a:pt x="100" y="39"/>
                    <a:pt x="200" y="30"/>
                    <a:pt x="301" y="30"/>
                  </a:cubicBezTo>
                  <a:cubicBezTo>
                    <a:pt x="401" y="30"/>
                    <a:pt x="501" y="39"/>
                    <a:pt x="601" y="55"/>
                  </a:cubicBezTo>
                  <a:lnTo>
                    <a:pt x="634" y="55"/>
                  </a:lnTo>
                  <a:cubicBezTo>
                    <a:pt x="517" y="16"/>
                    <a:pt x="400" y="0"/>
                    <a:pt x="2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3"/>
            <p:cNvSpPr/>
            <p:nvPr/>
          </p:nvSpPr>
          <p:spPr>
            <a:xfrm>
              <a:off x="3318300" y="4365450"/>
              <a:ext cx="17525" cy="5025"/>
            </a:xfrm>
            <a:custGeom>
              <a:rect b="b" l="l" r="r" t="t"/>
              <a:pathLst>
                <a:path extrusionOk="0" h="201" w="701">
                  <a:moveTo>
                    <a:pt x="34" y="0"/>
                  </a:moveTo>
                  <a:cubicBezTo>
                    <a:pt x="34" y="0"/>
                    <a:pt x="0" y="34"/>
                    <a:pt x="0" y="34"/>
                  </a:cubicBezTo>
                  <a:cubicBezTo>
                    <a:pt x="234" y="67"/>
                    <a:pt x="434" y="101"/>
                    <a:pt x="667" y="201"/>
                  </a:cubicBezTo>
                  <a:cubicBezTo>
                    <a:pt x="667" y="201"/>
                    <a:pt x="701" y="167"/>
                    <a:pt x="701" y="167"/>
                  </a:cubicBezTo>
                  <a:cubicBezTo>
                    <a:pt x="467" y="101"/>
                    <a:pt x="267" y="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3"/>
            <p:cNvSpPr/>
            <p:nvPr/>
          </p:nvSpPr>
          <p:spPr>
            <a:xfrm>
              <a:off x="3246575" y="4408825"/>
              <a:ext cx="7525" cy="31700"/>
            </a:xfrm>
            <a:custGeom>
              <a:rect b="b" l="l" r="r" t="t"/>
              <a:pathLst>
                <a:path extrusionOk="0" h="1268" w="301">
                  <a:moveTo>
                    <a:pt x="301" y="0"/>
                  </a:moveTo>
                  <a:cubicBezTo>
                    <a:pt x="67" y="334"/>
                    <a:pt x="1" y="834"/>
                    <a:pt x="134" y="1268"/>
                  </a:cubicBezTo>
                  <a:cubicBezTo>
                    <a:pt x="134" y="1268"/>
                    <a:pt x="167" y="1234"/>
                    <a:pt x="167" y="1234"/>
                  </a:cubicBezTo>
                  <a:cubicBezTo>
                    <a:pt x="167" y="1034"/>
                    <a:pt x="134" y="834"/>
                    <a:pt x="167" y="600"/>
                  </a:cubicBezTo>
                  <a:cubicBezTo>
                    <a:pt x="167" y="400"/>
                    <a:pt x="234" y="200"/>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3"/>
            <p:cNvSpPr/>
            <p:nvPr/>
          </p:nvSpPr>
          <p:spPr>
            <a:xfrm>
              <a:off x="3355825" y="4408825"/>
              <a:ext cx="9200" cy="38375"/>
            </a:xfrm>
            <a:custGeom>
              <a:rect b="b" l="l" r="r" t="t"/>
              <a:pathLst>
                <a:path extrusionOk="0" h="1535" w="368">
                  <a:moveTo>
                    <a:pt x="134" y="0"/>
                  </a:moveTo>
                  <a:cubicBezTo>
                    <a:pt x="334" y="434"/>
                    <a:pt x="334" y="1234"/>
                    <a:pt x="0" y="1534"/>
                  </a:cubicBezTo>
                  <a:lnTo>
                    <a:pt x="67" y="1534"/>
                  </a:lnTo>
                  <a:cubicBezTo>
                    <a:pt x="234" y="1401"/>
                    <a:pt x="301" y="1201"/>
                    <a:pt x="334" y="934"/>
                  </a:cubicBezTo>
                  <a:cubicBezTo>
                    <a:pt x="367" y="634"/>
                    <a:pt x="367" y="30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3"/>
            <p:cNvSpPr/>
            <p:nvPr/>
          </p:nvSpPr>
          <p:spPr>
            <a:xfrm>
              <a:off x="3342200" y="4353575"/>
              <a:ext cx="16975" cy="18950"/>
            </a:xfrm>
            <a:custGeom>
              <a:rect b="b" l="l" r="r" t="t"/>
              <a:pathLst>
                <a:path extrusionOk="0" h="758" w="679">
                  <a:moveTo>
                    <a:pt x="595" y="0"/>
                  </a:moveTo>
                  <a:cubicBezTo>
                    <a:pt x="579" y="0"/>
                    <a:pt x="562" y="8"/>
                    <a:pt x="545" y="42"/>
                  </a:cubicBezTo>
                  <a:cubicBezTo>
                    <a:pt x="512" y="109"/>
                    <a:pt x="512" y="175"/>
                    <a:pt x="479" y="242"/>
                  </a:cubicBezTo>
                  <a:cubicBezTo>
                    <a:pt x="445" y="309"/>
                    <a:pt x="412" y="375"/>
                    <a:pt x="345" y="442"/>
                  </a:cubicBezTo>
                  <a:cubicBezTo>
                    <a:pt x="245" y="576"/>
                    <a:pt x="145" y="676"/>
                    <a:pt x="12" y="742"/>
                  </a:cubicBezTo>
                  <a:cubicBezTo>
                    <a:pt x="1" y="753"/>
                    <a:pt x="4" y="757"/>
                    <a:pt x="14" y="757"/>
                  </a:cubicBezTo>
                  <a:cubicBezTo>
                    <a:pt x="34" y="757"/>
                    <a:pt x="78" y="742"/>
                    <a:pt x="78" y="742"/>
                  </a:cubicBezTo>
                  <a:cubicBezTo>
                    <a:pt x="345" y="609"/>
                    <a:pt x="612" y="342"/>
                    <a:pt x="679" y="8"/>
                  </a:cubicBezTo>
                  <a:lnTo>
                    <a:pt x="645" y="8"/>
                  </a:lnTo>
                  <a:cubicBezTo>
                    <a:pt x="629" y="8"/>
                    <a:pt x="612" y="0"/>
                    <a:pt x="59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3"/>
            <p:cNvSpPr/>
            <p:nvPr/>
          </p:nvSpPr>
          <p:spPr>
            <a:xfrm>
              <a:off x="3348325" y="4363775"/>
              <a:ext cx="11700" cy="15875"/>
            </a:xfrm>
            <a:custGeom>
              <a:rect b="b" l="l" r="r" t="t"/>
              <a:pathLst>
                <a:path extrusionOk="0" h="635" w="468">
                  <a:moveTo>
                    <a:pt x="467" y="1"/>
                  </a:moveTo>
                  <a:cubicBezTo>
                    <a:pt x="467" y="1"/>
                    <a:pt x="334" y="1"/>
                    <a:pt x="300" y="34"/>
                  </a:cubicBezTo>
                  <a:cubicBezTo>
                    <a:pt x="267" y="168"/>
                    <a:pt x="200" y="268"/>
                    <a:pt x="134" y="368"/>
                  </a:cubicBezTo>
                  <a:cubicBezTo>
                    <a:pt x="100" y="434"/>
                    <a:pt x="0" y="534"/>
                    <a:pt x="0" y="635"/>
                  </a:cubicBezTo>
                  <a:cubicBezTo>
                    <a:pt x="0" y="635"/>
                    <a:pt x="67" y="635"/>
                    <a:pt x="67" y="601"/>
                  </a:cubicBezTo>
                  <a:cubicBezTo>
                    <a:pt x="234" y="468"/>
                    <a:pt x="367" y="234"/>
                    <a:pt x="4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3"/>
            <p:cNvSpPr/>
            <p:nvPr/>
          </p:nvSpPr>
          <p:spPr>
            <a:xfrm>
              <a:off x="3277425" y="4339600"/>
              <a:ext cx="36725" cy="3350"/>
            </a:xfrm>
            <a:custGeom>
              <a:rect b="b" l="l" r="r" t="t"/>
              <a:pathLst>
                <a:path extrusionOk="0" h="134" w="1469">
                  <a:moveTo>
                    <a:pt x="1468" y="0"/>
                  </a:moveTo>
                  <a:cubicBezTo>
                    <a:pt x="1298" y="23"/>
                    <a:pt x="1131" y="42"/>
                    <a:pt x="965" y="58"/>
                  </a:cubicBezTo>
                  <a:lnTo>
                    <a:pt x="965" y="58"/>
                  </a:lnTo>
                  <a:cubicBezTo>
                    <a:pt x="1136" y="43"/>
                    <a:pt x="1304" y="24"/>
                    <a:pt x="1468" y="0"/>
                  </a:cubicBezTo>
                  <a:close/>
                  <a:moveTo>
                    <a:pt x="965" y="58"/>
                  </a:moveTo>
                  <a:cubicBezTo>
                    <a:pt x="650" y="86"/>
                    <a:pt x="325" y="100"/>
                    <a:pt x="1" y="100"/>
                  </a:cubicBezTo>
                  <a:cubicBezTo>
                    <a:pt x="1" y="100"/>
                    <a:pt x="1" y="134"/>
                    <a:pt x="1" y="134"/>
                  </a:cubicBezTo>
                  <a:cubicBezTo>
                    <a:pt x="330" y="112"/>
                    <a:pt x="645" y="90"/>
                    <a:pt x="965" y="5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3"/>
            <p:cNvSpPr/>
            <p:nvPr/>
          </p:nvSpPr>
          <p:spPr>
            <a:xfrm>
              <a:off x="3267425" y="4339225"/>
              <a:ext cx="79525" cy="10500"/>
            </a:xfrm>
            <a:custGeom>
              <a:rect b="b" l="l" r="r" t="t"/>
              <a:pathLst>
                <a:path extrusionOk="0" h="420" w="3181">
                  <a:moveTo>
                    <a:pt x="3166" y="1"/>
                  </a:moveTo>
                  <a:cubicBezTo>
                    <a:pt x="3158" y="1"/>
                    <a:pt x="3147" y="4"/>
                    <a:pt x="3136" y="15"/>
                  </a:cubicBezTo>
                  <a:cubicBezTo>
                    <a:pt x="3181" y="15"/>
                    <a:pt x="3181" y="1"/>
                    <a:pt x="3166" y="1"/>
                  </a:cubicBezTo>
                  <a:close/>
                  <a:moveTo>
                    <a:pt x="3136" y="16"/>
                  </a:moveTo>
                  <a:cubicBezTo>
                    <a:pt x="2135" y="282"/>
                    <a:pt x="1101" y="382"/>
                    <a:pt x="34" y="382"/>
                  </a:cubicBezTo>
                  <a:cubicBezTo>
                    <a:pt x="34" y="382"/>
                    <a:pt x="0" y="416"/>
                    <a:pt x="0" y="416"/>
                  </a:cubicBezTo>
                  <a:cubicBezTo>
                    <a:pt x="91" y="419"/>
                    <a:pt x="182" y="420"/>
                    <a:pt x="273" y="420"/>
                  </a:cubicBezTo>
                  <a:cubicBezTo>
                    <a:pt x="1249" y="420"/>
                    <a:pt x="2220" y="260"/>
                    <a:pt x="3136" y="1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3"/>
            <p:cNvSpPr/>
            <p:nvPr/>
          </p:nvSpPr>
          <p:spPr>
            <a:xfrm>
              <a:off x="3306625" y="4345650"/>
              <a:ext cx="40875" cy="8150"/>
            </a:xfrm>
            <a:custGeom>
              <a:rect b="b" l="l" r="r" t="t"/>
              <a:pathLst>
                <a:path extrusionOk="0" h="326" w="1635">
                  <a:moveTo>
                    <a:pt x="1622" y="0"/>
                  </a:moveTo>
                  <a:cubicBezTo>
                    <a:pt x="1610" y="0"/>
                    <a:pt x="1585" y="9"/>
                    <a:pt x="1568" y="25"/>
                  </a:cubicBezTo>
                  <a:cubicBezTo>
                    <a:pt x="1103" y="191"/>
                    <a:pt x="571" y="258"/>
                    <a:pt x="72" y="325"/>
                  </a:cubicBezTo>
                  <a:lnTo>
                    <a:pt x="72" y="325"/>
                  </a:lnTo>
                  <a:cubicBezTo>
                    <a:pt x="613" y="314"/>
                    <a:pt x="1122" y="185"/>
                    <a:pt x="1601" y="25"/>
                  </a:cubicBezTo>
                  <a:cubicBezTo>
                    <a:pt x="1635" y="9"/>
                    <a:pt x="1635" y="0"/>
                    <a:pt x="1622" y="0"/>
                  </a:cubicBezTo>
                  <a:close/>
                  <a:moveTo>
                    <a:pt x="72" y="325"/>
                  </a:moveTo>
                  <a:lnTo>
                    <a:pt x="72" y="325"/>
                  </a:lnTo>
                  <a:cubicBezTo>
                    <a:pt x="48" y="325"/>
                    <a:pt x="24" y="325"/>
                    <a:pt x="0" y="325"/>
                  </a:cubicBezTo>
                  <a:lnTo>
                    <a:pt x="67" y="325"/>
                  </a:lnTo>
                  <a:cubicBezTo>
                    <a:pt x="69" y="325"/>
                    <a:pt x="71" y="325"/>
                    <a:pt x="72" y="32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3"/>
            <p:cNvSpPr/>
            <p:nvPr/>
          </p:nvSpPr>
          <p:spPr>
            <a:xfrm>
              <a:off x="3331625" y="4349600"/>
              <a:ext cx="25" cy="25"/>
            </a:xfrm>
            <a:custGeom>
              <a:rect b="b" l="l" r="r" t="t"/>
              <a:pathLst>
                <a:path extrusionOk="0" h="1" w="1">
                  <a:moveTo>
                    <a:pt x="1" y="1"/>
                  </a:moveTo>
                  <a:cubicBezTo>
                    <a:pt x="1" y="1"/>
                    <a:pt x="1" y="1"/>
                    <a:pt x="1" y="1"/>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3"/>
            <p:cNvSpPr/>
            <p:nvPr/>
          </p:nvSpPr>
          <p:spPr>
            <a:xfrm>
              <a:off x="3324975" y="4332925"/>
              <a:ext cx="850" cy="25"/>
            </a:xfrm>
            <a:custGeom>
              <a:rect b="b" l="l" r="r" t="t"/>
              <a:pathLst>
                <a:path extrusionOk="0" h="1" w="34">
                  <a:moveTo>
                    <a:pt x="33" y="1"/>
                  </a:moveTo>
                  <a:cubicBezTo>
                    <a:pt x="33" y="1"/>
                    <a:pt x="0" y="1"/>
                    <a:pt x="0" y="1"/>
                  </a:cubicBezTo>
                  <a:cubicBezTo>
                    <a:pt x="0" y="1"/>
                    <a:pt x="33" y="1"/>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3"/>
            <p:cNvSpPr/>
            <p:nvPr/>
          </p:nvSpPr>
          <p:spPr>
            <a:xfrm>
              <a:off x="3863675" y="4184475"/>
              <a:ext cx="60075" cy="127625"/>
            </a:xfrm>
            <a:custGeom>
              <a:rect b="b" l="l" r="r" t="t"/>
              <a:pathLst>
                <a:path extrusionOk="0" h="5105" w="2403">
                  <a:moveTo>
                    <a:pt x="1" y="1"/>
                  </a:moveTo>
                  <a:cubicBezTo>
                    <a:pt x="902" y="368"/>
                    <a:pt x="1602" y="1202"/>
                    <a:pt x="1969" y="2203"/>
                  </a:cubicBezTo>
                  <a:cubicBezTo>
                    <a:pt x="2403" y="3470"/>
                    <a:pt x="1869" y="4738"/>
                    <a:pt x="801" y="5105"/>
                  </a:cubicBezTo>
                  <a:cubicBezTo>
                    <a:pt x="1735" y="4804"/>
                    <a:pt x="2336" y="3937"/>
                    <a:pt x="2202" y="2803"/>
                  </a:cubicBezTo>
                  <a:cubicBezTo>
                    <a:pt x="2069" y="1602"/>
                    <a:pt x="1102" y="335"/>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3"/>
            <p:cNvSpPr/>
            <p:nvPr/>
          </p:nvSpPr>
          <p:spPr>
            <a:xfrm>
              <a:off x="3882875" y="4294575"/>
              <a:ext cx="20850" cy="14200"/>
            </a:xfrm>
            <a:custGeom>
              <a:rect b="b" l="l" r="r" t="t"/>
              <a:pathLst>
                <a:path extrusionOk="0" h="568" w="834">
                  <a:moveTo>
                    <a:pt x="801" y="0"/>
                  </a:moveTo>
                  <a:cubicBezTo>
                    <a:pt x="567" y="234"/>
                    <a:pt x="300" y="434"/>
                    <a:pt x="0" y="567"/>
                  </a:cubicBezTo>
                  <a:cubicBezTo>
                    <a:pt x="334" y="467"/>
                    <a:pt x="634" y="267"/>
                    <a:pt x="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3"/>
            <p:cNvSpPr/>
            <p:nvPr/>
          </p:nvSpPr>
          <p:spPr>
            <a:xfrm>
              <a:off x="3823650" y="4183225"/>
              <a:ext cx="36725" cy="11300"/>
            </a:xfrm>
            <a:custGeom>
              <a:rect b="b" l="l" r="r" t="t"/>
              <a:pathLst>
                <a:path extrusionOk="0" h="452" w="1469">
                  <a:moveTo>
                    <a:pt x="1066" y="1"/>
                  </a:moveTo>
                  <a:cubicBezTo>
                    <a:pt x="664" y="1"/>
                    <a:pt x="276" y="151"/>
                    <a:pt x="1" y="451"/>
                  </a:cubicBezTo>
                  <a:cubicBezTo>
                    <a:pt x="1" y="451"/>
                    <a:pt x="34" y="451"/>
                    <a:pt x="34" y="418"/>
                  </a:cubicBezTo>
                  <a:cubicBezTo>
                    <a:pt x="347" y="157"/>
                    <a:pt x="701" y="18"/>
                    <a:pt x="1096" y="18"/>
                  </a:cubicBezTo>
                  <a:cubicBezTo>
                    <a:pt x="1206" y="18"/>
                    <a:pt x="1319" y="29"/>
                    <a:pt x="1435" y="51"/>
                  </a:cubicBezTo>
                  <a:lnTo>
                    <a:pt x="1468" y="51"/>
                  </a:lnTo>
                  <a:cubicBezTo>
                    <a:pt x="1335" y="18"/>
                    <a:pt x="119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3"/>
            <p:cNvSpPr/>
            <p:nvPr/>
          </p:nvSpPr>
          <p:spPr>
            <a:xfrm>
              <a:off x="3816150" y="4179175"/>
              <a:ext cx="34225" cy="13675"/>
            </a:xfrm>
            <a:custGeom>
              <a:rect b="b" l="l" r="r" t="t"/>
              <a:pathLst>
                <a:path extrusionOk="0" h="547" w="1369">
                  <a:moveTo>
                    <a:pt x="1176" y="0"/>
                  </a:moveTo>
                  <a:cubicBezTo>
                    <a:pt x="735" y="0"/>
                    <a:pt x="292" y="197"/>
                    <a:pt x="0" y="547"/>
                  </a:cubicBezTo>
                  <a:cubicBezTo>
                    <a:pt x="0" y="547"/>
                    <a:pt x="67" y="547"/>
                    <a:pt x="67" y="513"/>
                  </a:cubicBezTo>
                  <a:cubicBezTo>
                    <a:pt x="434" y="180"/>
                    <a:pt x="834" y="13"/>
                    <a:pt x="1335" y="13"/>
                  </a:cubicBezTo>
                  <a:lnTo>
                    <a:pt x="1368" y="13"/>
                  </a:lnTo>
                  <a:cubicBezTo>
                    <a:pt x="1305" y="4"/>
                    <a:pt x="1240" y="0"/>
                    <a:pt x="11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3"/>
            <p:cNvSpPr/>
            <p:nvPr/>
          </p:nvSpPr>
          <p:spPr>
            <a:xfrm>
              <a:off x="3803650" y="4194500"/>
              <a:ext cx="29200" cy="71725"/>
            </a:xfrm>
            <a:custGeom>
              <a:rect b="b" l="l" r="r" t="t"/>
              <a:pathLst>
                <a:path extrusionOk="0" h="2869" w="1168">
                  <a:moveTo>
                    <a:pt x="1134" y="0"/>
                  </a:moveTo>
                  <a:cubicBezTo>
                    <a:pt x="167" y="467"/>
                    <a:pt x="0" y="1768"/>
                    <a:pt x="500" y="2869"/>
                  </a:cubicBezTo>
                  <a:cubicBezTo>
                    <a:pt x="500" y="2869"/>
                    <a:pt x="567" y="2836"/>
                    <a:pt x="567" y="2836"/>
                  </a:cubicBezTo>
                  <a:cubicBezTo>
                    <a:pt x="200" y="1768"/>
                    <a:pt x="167" y="501"/>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3"/>
            <p:cNvSpPr/>
            <p:nvPr/>
          </p:nvSpPr>
          <p:spPr>
            <a:xfrm>
              <a:off x="3816150" y="4206175"/>
              <a:ext cx="10875" cy="34200"/>
            </a:xfrm>
            <a:custGeom>
              <a:rect b="b" l="l" r="r" t="t"/>
              <a:pathLst>
                <a:path extrusionOk="0" h="1368" w="435">
                  <a:moveTo>
                    <a:pt x="401" y="0"/>
                  </a:moveTo>
                  <a:cubicBezTo>
                    <a:pt x="101" y="367"/>
                    <a:pt x="0" y="868"/>
                    <a:pt x="101" y="1368"/>
                  </a:cubicBezTo>
                  <a:lnTo>
                    <a:pt x="134" y="1368"/>
                  </a:lnTo>
                  <a:cubicBezTo>
                    <a:pt x="101" y="868"/>
                    <a:pt x="167" y="367"/>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3"/>
            <p:cNvSpPr/>
            <p:nvPr/>
          </p:nvSpPr>
          <p:spPr>
            <a:xfrm>
              <a:off x="3822825" y="4222850"/>
              <a:ext cx="4200" cy="17525"/>
            </a:xfrm>
            <a:custGeom>
              <a:rect b="b" l="l" r="r" t="t"/>
              <a:pathLst>
                <a:path extrusionOk="0" h="701" w="168">
                  <a:moveTo>
                    <a:pt x="134" y="0"/>
                  </a:moveTo>
                  <a:cubicBezTo>
                    <a:pt x="67" y="201"/>
                    <a:pt x="0" y="467"/>
                    <a:pt x="100" y="701"/>
                  </a:cubicBezTo>
                  <a:cubicBezTo>
                    <a:pt x="134" y="701"/>
                    <a:pt x="167" y="701"/>
                    <a:pt x="167" y="668"/>
                  </a:cubicBezTo>
                  <a:cubicBezTo>
                    <a:pt x="134" y="434"/>
                    <a:pt x="100" y="234"/>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3"/>
            <p:cNvSpPr/>
            <p:nvPr/>
          </p:nvSpPr>
          <p:spPr>
            <a:xfrm>
              <a:off x="3818650" y="4245375"/>
              <a:ext cx="47550" cy="63400"/>
            </a:xfrm>
            <a:custGeom>
              <a:rect b="b" l="l" r="r" t="t"/>
              <a:pathLst>
                <a:path extrusionOk="0" h="2536" w="1902">
                  <a:moveTo>
                    <a:pt x="1" y="0"/>
                  </a:moveTo>
                  <a:lnTo>
                    <a:pt x="1" y="0"/>
                  </a:lnTo>
                  <a:cubicBezTo>
                    <a:pt x="34" y="1168"/>
                    <a:pt x="801" y="2235"/>
                    <a:pt x="1869" y="2535"/>
                  </a:cubicBezTo>
                  <a:cubicBezTo>
                    <a:pt x="1869" y="2535"/>
                    <a:pt x="1902" y="2502"/>
                    <a:pt x="1902" y="2502"/>
                  </a:cubicBezTo>
                  <a:cubicBezTo>
                    <a:pt x="868" y="2068"/>
                    <a:pt x="134" y="120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3"/>
            <p:cNvSpPr/>
            <p:nvPr/>
          </p:nvSpPr>
          <p:spPr>
            <a:xfrm>
              <a:off x="3819475" y="4279175"/>
              <a:ext cx="46725" cy="37100"/>
            </a:xfrm>
            <a:custGeom>
              <a:rect b="b" l="l" r="r" t="t"/>
              <a:pathLst>
                <a:path extrusionOk="0" h="1484" w="1869">
                  <a:moveTo>
                    <a:pt x="11" y="1"/>
                  </a:moveTo>
                  <a:cubicBezTo>
                    <a:pt x="1" y="1"/>
                    <a:pt x="1" y="16"/>
                    <a:pt x="1" y="16"/>
                  </a:cubicBezTo>
                  <a:cubicBezTo>
                    <a:pt x="435" y="716"/>
                    <a:pt x="1068" y="1283"/>
                    <a:pt x="1836" y="1483"/>
                  </a:cubicBezTo>
                  <a:lnTo>
                    <a:pt x="1869" y="1483"/>
                  </a:lnTo>
                  <a:cubicBezTo>
                    <a:pt x="1102" y="1217"/>
                    <a:pt x="468" y="750"/>
                    <a:pt x="34" y="16"/>
                  </a:cubicBezTo>
                  <a:cubicBezTo>
                    <a:pt x="23" y="5"/>
                    <a:pt x="16" y="1"/>
                    <a:pt x="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3"/>
            <p:cNvSpPr/>
            <p:nvPr/>
          </p:nvSpPr>
          <p:spPr>
            <a:xfrm>
              <a:off x="3827000" y="4265375"/>
              <a:ext cx="28375" cy="30050"/>
            </a:xfrm>
            <a:custGeom>
              <a:rect b="b" l="l" r="r" t="t"/>
              <a:pathLst>
                <a:path extrusionOk="0" h="1202" w="1135">
                  <a:moveTo>
                    <a:pt x="33" y="1"/>
                  </a:moveTo>
                  <a:cubicBezTo>
                    <a:pt x="33" y="1"/>
                    <a:pt x="0" y="34"/>
                    <a:pt x="0" y="34"/>
                  </a:cubicBezTo>
                  <a:cubicBezTo>
                    <a:pt x="267" y="534"/>
                    <a:pt x="634" y="935"/>
                    <a:pt x="1101" y="1201"/>
                  </a:cubicBezTo>
                  <a:lnTo>
                    <a:pt x="1134" y="1201"/>
                  </a:lnTo>
                  <a:cubicBezTo>
                    <a:pt x="701" y="901"/>
                    <a:pt x="300" y="501"/>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3"/>
            <p:cNvSpPr/>
            <p:nvPr/>
          </p:nvSpPr>
          <p:spPr>
            <a:xfrm>
              <a:off x="3892875" y="4232025"/>
              <a:ext cx="18375" cy="64225"/>
            </a:xfrm>
            <a:custGeom>
              <a:rect b="b" l="l" r="r" t="t"/>
              <a:pathLst>
                <a:path extrusionOk="0" h="2569" w="735">
                  <a:moveTo>
                    <a:pt x="234" y="0"/>
                  </a:moveTo>
                  <a:lnTo>
                    <a:pt x="234" y="0"/>
                  </a:lnTo>
                  <a:cubicBezTo>
                    <a:pt x="501" y="434"/>
                    <a:pt x="668" y="801"/>
                    <a:pt x="601" y="1301"/>
                  </a:cubicBezTo>
                  <a:cubicBezTo>
                    <a:pt x="534" y="1868"/>
                    <a:pt x="334" y="2202"/>
                    <a:pt x="0" y="2569"/>
                  </a:cubicBezTo>
                  <a:cubicBezTo>
                    <a:pt x="0" y="2569"/>
                    <a:pt x="34" y="2569"/>
                    <a:pt x="34" y="2535"/>
                  </a:cubicBezTo>
                  <a:cubicBezTo>
                    <a:pt x="367" y="2235"/>
                    <a:pt x="601" y="1968"/>
                    <a:pt x="668" y="1435"/>
                  </a:cubicBezTo>
                  <a:cubicBezTo>
                    <a:pt x="734" y="868"/>
                    <a:pt x="601" y="467"/>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3"/>
            <p:cNvSpPr/>
            <p:nvPr/>
          </p:nvSpPr>
          <p:spPr>
            <a:xfrm>
              <a:off x="3880375" y="4276225"/>
              <a:ext cx="16700" cy="17525"/>
            </a:xfrm>
            <a:custGeom>
              <a:rect b="b" l="l" r="r" t="t"/>
              <a:pathLst>
                <a:path extrusionOk="0" h="701" w="668">
                  <a:moveTo>
                    <a:pt x="600" y="0"/>
                  </a:moveTo>
                  <a:cubicBezTo>
                    <a:pt x="500" y="334"/>
                    <a:pt x="267" y="567"/>
                    <a:pt x="0" y="701"/>
                  </a:cubicBezTo>
                  <a:cubicBezTo>
                    <a:pt x="334" y="601"/>
                    <a:pt x="534" y="334"/>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3"/>
            <p:cNvSpPr/>
            <p:nvPr/>
          </p:nvSpPr>
          <p:spPr>
            <a:xfrm>
              <a:off x="3897875" y="4309575"/>
              <a:ext cx="850" cy="25"/>
            </a:xfrm>
            <a:custGeom>
              <a:rect b="b" l="l" r="r" t="t"/>
              <a:pathLst>
                <a:path extrusionOk="0" h="1" w="34">
                  <a:moveTo>
                    <a:pt x="34" y="1"/>
                  </a:moveTo>
                  <a:cubicBezTo>
                    <a:pt x="34"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3"/>
            <p:cNvSpPr/>
            <p:nvPr/>
          </p:nvSpPr>
          <p:spPr>
            <a:xfrm>
              <a:off x="3797800" y="4281225"/>
              <a:ext cx="850" cy="850"/>
            </a:xfrm>
            <a:custGeom>
              <a:rect b="b" l="l" r="r" t="t"/>
              <a:pathLst>
                <a:path extrusionOk="0" h="34" w="34">
                  <a:moveTo>
                    <a:pt x="1" y="0"/>
                  </a:moveTo>
                  <a:cubicBezTo>
                    <a:pt x="1" y="0"/>
                    <a:pt x="34" y="34"/>
                    <a:pt x="34" y="34"/>
                  </a:cubicBezTo>
                  <a:cubicBezTo>
                    <a:pt x="34" y="34"/>
                    <a:pt x="34"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3"/>
            <p:cNvSpPr/>
            <p:nvPr/>
          </p:nvSpPr>
          <p:spPr>
            <a:xfrm>
              <a:off x="3795300" y="4285400"/>
              <a:ext cx="25050" cy="78400"/>
            </a:xfrm>
            <a:custGeom>
              <a:rect b="b" l="l" r="r" t="t"/>
              <a:pathLst>
                <a:path extrusionOk="0" h="3136" w="1002">
                  <a:moveTo>
                    <a:pt x="201" y="0"/>
                  </a:moveTo>
                  <a:cubicBezTo>
                    <a:pt x="568" y="634"/>
                    <a:pt x="768" y="1401"/>
                    <a:pt x="634" y="2102"/>
                  </a:cubicBezTo>
                  <a:cubicBezTo>
                    <a:pt x="568" y="2469"/>
                    <a:pt x="334" y="2869"/>
                    <a:pt x="1" y="3136"/>
                  </a:cubicBezTo>
                  <a:cubicBezTo>
                    <a:pt x="67" y="3102"/>
                    <a:pt x="134" y="3036"/>
                    <a:pt x="201" y="3002"/>
                  </a:cubicBezTo>
                  <a:cubicBezTo>
                    <a:pt x="1001" y="2335"/>
                    <a:pt x="834" y="901"/>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3"/>
            <p:cNvSpPr/>
            <p:nvPr/>
          </p:nvSpPr>
          <p:spPr>
            <a:xfrm>
              <a:off x="3755275" y="4368775"/>
              <a:ext cx="29200" cy="6300"/>
            </a:xfrm>
            <a:custGeom>
              <a:rect b="b" l="l" r="r" t="t"/>
              <a:pathLst>
                <a:path extrusionOk="0" h="252" w="1168">
                  <a:moveTo>
                    <a:pt x="0" y="1"/>
                  </a:moveTo>
                  <a:cubicBezTo>
                    <a:pt x="184" y="184"/>
                    <a:pt x="384" y="251"/>
                    <a:pt x="584" y="251"/>
                  </a:cubicBezTo>
                  <a:cubicBezTo>
                    <a:pt x="784" y="251"/>
                    <a:pt x="984" y="184"/>
                    <a:pt x="1168" y="101"/>
                  </a:cubicBezTo>
                  <a:lnTo>
                    <a:pt x="1168" y="101"/>
                  </a:lnTo>
                  <a:cubicBezTo>
                    <a:pt x="1000" y="162"/>
                    <a:pt x="825" y="202"/>
                    <a:pt x="650" y="202"/>
                  </a:cubicBezTo>
                  <a:cubicBezTo>
                    <a:pt x="442" y="202"/>
                    <a:pt x="233" y="146"/>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3"/>
            <p:cNvSpPr/>
            <p:nvPr/>
          </p:nvSpPr>
          <p:spPr>
            <a:xfrm>
              <a:off x="3784450" y="4363775"/>
              <a:ext cx="10875" cy="7525"/>
            </a:xfrm>
            <a:custGeom>
              <a:rect b="b" l="l" r="r" t="t"/>
              <a:pathLst>
                <a:path extrusionOk="0" h="301" w="435">
                  <a:moveTo>
                    <a:pt x="435" y="1"/>
                  </a:moveTo>
                  <a:lnTo>
                    <a:pt x="435" y="1"/>
                  </a:lnTo>
                  <a:cubicBezTo>
                    <a:pt x="301" y="101"/>
                    <a:pt x="168" y="201"/>
                    <a:pt x="1" y="301"/>
                  </a:cubicBezTo>
                  <a:cubicBezTo>
                    <a:pt x="168" y="201"/>
                    <a:pt x="301" y="134"/>
                    <a:pt x="4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3"/>
            <p:cNvSpPr/>
            <p:nvPr/>
          </p:nvSpPr>
          <p:spPr>
            <a:xfrm>
              <a:off x="3773625" y="4359600"/>
              <a:ext cx="20875" cy="10050"/>
            </a:xfrm>
            <a:custGeom>
              <a:rect b="b" l="l" r="r" t="t"/>
              <a:pathLst>
                <a:path extrusionOk="0" h="402" w="835">
                  <a:moveTo>
                    <a:pt x="834" y="1"/>
                  </a:moveTo>
                  <a:lnTo>
                    <a:pt x="834" y="1"/>
                  </a:lnTo>
                  <a:cubicBezTo>
                    <a:pt x="601" y="201"/>
                    <a:pt x="334" y="335"/>
                    <a:pt x="34" y="401"/>
                  </a:cubicBezTo>
                  <a:cubicBezTo>
                    <a:pt x="34" y="401"/>
                    <a:pt x="0" y="401"/>
                    <a:pt x="34" y="401"/>
                  </a:cubicBezTo>
                  <a:cubicBezTo>
                    <a:pt x="334" y="335"/>
                    <a:pt x="601" y="20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3"/>
            <p:cNvSpPr/>
            <p:nvPr/>
          </p:nvSpPr>
          <p:spPr>
            <a:xfrm>
              <a:off x="3769450" y="4360450"/>
              <a:ext cx="13375" cy="5025"/>
            </a:xfrm>
            <a:custGeom>
              <a:rect b="b" l="l" r="r" t="t"/>
              <a:pathLst>
                <a:path extrusionOk="0" h="201" w="535">
                  <a:moveTo>
                    <a:pt x="501" y="0"/>
                  </a:moveTo>
                  <a:cubicBezTo>
                    <a:pt x="334" y="67"/>
                    <a:pt x="167" y="134"/>
                    <a:pt x="0" y="200"/>
                  </a:cubicBezTo>
                  <a:cubicBezTo>
                    <a:pt x="201" y="167"/>
                    <a:pt x="367" y="67"/>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3"/>
            <p:cNvSpPr/>
            <p:nvPr/>
          </p:nvSpPr>
          <p:spPr>
            <a:xfrm>
              <a:off x="3702725" y="4233050"/>
              <a:ext cx="55900" cy="24850"/>
            </a:xfrm>
            <a:custGeom>
              <a:rect b="b" l="l" r="r" t="t"/>
              <a:pathLst>
                <a:path extrusionOk="0" h="994" w="2236">
                  <a:moveTo>
                    <a:pt x="1629" y="0"/>
                  </a:moveTo>
                  <a:cubicBezTo>
                    <a:pt x="1427" y="0"/>
                    <a:pt x="1223" y="46"/>
                    <a:pt x="1068" y="93"/>
                  </a:cubicBezTo>
                  <a:cubicBezTo>
                    <a:pt x="635" y="193"/>
                    <a:pt x="201" y="526"/>
                    <a:pt x="1" y="993"/>
                  </a:cubicBezTo>
                  <a:lnTo>
                    <a:pt x="34" y="993"/>
                  </a:lnTo>
                  <a:cubicBezTo>
                    <a:pt x="168" y="793"/>
                    <a:pt x="301" y="593"/>
                    <a:pt x="468" y="460"/>
                  </a:cubicBezTo>
                  <a:lnTo>
                    <a:pt x="668" y="293"/>
                  </a:lnTo>
                  <a:cubicBezTo>
                    <a:pt x="968" y="193"/>
                    <a:pt x="1268" y="126"/>
                    <a:pt x="1569" y="26"/>
                  </a:cubicBezTo>
                  <a:cubicBezTo>
                    <a:pt x="1802" y="26"/>
                    <a:pt x="2002" y="93"/>
                    <a:pt x="2202" y="260"/>
                  </a:cubicBezTo>
                  <a:cubicBezTo>
                    <a:pt x="2202" y="271"/>
                    <a:pt x="2206" y="274"/>
                    <a:pt x="2211" y="274"/>
                  </a:cubicBezTo>
                  <a:cubicBezTo>
                    <a:pt x="2221" y="274"/>
                    <a:pt x="2236" y="260"/>
                    <a:pt x="2236" y="260"/>
                  </a:cubicBezTo>
                  <a:cubicBezTo>
                    <a:pt x="2093" y="62"/>
                    <a:pt x="1863" y="0"/>
                    <a:pt x="16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3"/>
            <p:cNvSpPr/>
            <p:nvPr/>
          </p:nvSpPr>
          <p:spPr>
            <a:xfrm>
              <a:off x="3709400" y="4242025"/>
              <a:ext cx="24225" cy="13375"/>
            </a:xfrm>
            <a:custGeom>
              <a:rect b="b" l="l" r="r" t="t"/>
              <a:pathLst>
                <a:path extrusionOk="0" h="535" w="969">
                  <a:moveTo>
                    <a:pt x="968" y="1"/>
                  </a:moveTo>
                  <a:lnTo>
                    <a:pt x="968" y="1"/>
                  </a:lnTo>
                  <a:cubicBezTo>
                    <a:pt x="601" y="34"/>
                    <a:pt x="234" y="201"/>
                    <a:pt x="1" y="534"/>
                  </a:cubicBezTo>
                  <a:lnTo>
                    <a:pt x="34" y="534"/>
                  </a:lnTo>
                  <a:cubicBezTo>
                    <a:pt x="268" y="234"/>
                    <a:pt x="534" y="34"/>
                    <a:pt x="935" y="34"/>
                  </a:cubicBezTo>
                  <a:cubicBezTo>
                    <a:pt x="935" y="34"/>
                    <a:pt x="968"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3"/>
            <p:cNvSpPr/>
            <p:nvPr/>
          </p:nvSpPr>
          <p:spPr>
            <a:xfrm>
              <a:off x="3710250" y="4229525"/>
              <a:ext cx="18350" cy="10850"/>
            </a:xfrm>
            <a:custGeom>
              <a:rect b="b" l="l" r="r" t="t"/>
              <a:pathLst>
                <a:path extrusionOk="0" h="434" w="734">
                  <a:moveTo>
                    <a:pt x="701" y="0"/>
                  </a:moveTo>
                  <a:cubicBezTo>
                    <a:pt x="452" y="93"/>
                    <a:pt x="232" y="216"/>
                    <a:pt x="42" y="394"/>
                  </a:cubicBezTo>
                  <a:lnTo>
                    <a:pt x="42" y="394"/>
                  </a:lnTo>
                  <a:cubicBezTo>
                    <a:pt x="240" y="230"/>
                    <a:pt x="470" y="99"/>
                    <a:pt x="701" y="34"/>
                  </a:cubicBezTo>
                  <a:cubicBezTo>
                    <a:pt x="734" y="0"/>
                    <a:pt x="701" y="0"/>
                    <a:pt x="701" y="0"/>
                  </a:cubicBezTo>
                  <a:close/>
                  <a:moveTo>
                    <a:pt x="42" y="394"/>
                  </a:moveTo>
                  <a:cubicBezTo>
                    <a:pt x="39" y="396"/>
                    <a:pt x="36" y="398"/>
                    <a:pt x="33" y="401"/>
                  </a:cubicBezTo>
                  <a:cubicBezTo>
                    <a:pt x="33" y="401"/>
                    <a:pt x="33" y="401"/>
                    <a:pt x="33" y="401"/>
                  </a:cubicBezTo>
                  <a:lnTo>
                    <a:pt x="33" y="401"/>
                  </a:lnTo>
                  <a:cubicBezTo>
                    <a:pt x="36" y="399"/>
                    <a:pt x="39" y="396"/>
                    <a:pt x="42" y="394"/>
                  </a:cubicBezTo>
                  <a:close/>
                  <a:moveTo>
                    <a:pt x="33" y="401"/>
                  </a:moveTo>
                  <a:cubicBezTo>
                    <a:pt x="22" y="412"/>
                    <a:pt x="11" y="423"/>
                    <a:pt x="0" y="434"/>
                  </a:cubicBezTo>
                  <a:cubicBezTo>
                    <a:pt x="0" y="434"/>
                    <a:pt x="33" y="434"/>
                    <a:pt x="33" y="40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3"/>
            <p:cNvSpPr/>
            <p:nvPr/>
          </p:nvSpPr>
          <p:spPr>
            <a:xfrm>
              <a:off x="3765275" y="4241200"/>
              <a:ext cx="51725" cy="60900"/>
            </a:xfrm>
            <a:custGeom>
              <a:rect b="b" l="l" r="r" t="t"/>
              <a:pathLst>
                <a:path extrusionOk="0" h="2436" w="2069">
                  <a:moveTo>
                    <a:pt x="1" y="0"/>
                  </a:moveTo>
                  <a:cubicBezTo>
                    <a:pt x="901" y="634"/>
                    <a:pt x="1535" y="1468"/>
                    <a:pt x="2035" y="2435"/>
                  </a:cubicBezTo>
                  <a:lnTo>
                    <a:pt x="2069" y="2435"/>
                  </a:lnTo>
                  <a:cubicBezTo>
                    <a:pt x="1669" y="1401"/>
                    <a:pt x="935" y="5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3"/>
            <p:cNvSpPr/>
            <p:nvPr/>
          </p:nvSpPr>
          <p:spPr>
            <a:xfrm>
              <a:off x="3699400" y="4270375"/>
              <a:ext cx="35875" cy="76750"/>
            </a:xfrm>
            <a:custGeom>
              <a:rect b="b" l="l" r="r" t="t"/>
              <a:pathLst>
                <a:path extrusionOk="0" h="3070" w="1435">
                  <a:moveTo>
                    <a:pt x="301" y="1"/>
                  </a:moveTo>
                  <a:cubicBezTo>
                    <a:pt x="0" y="1102"/>
                    <a:pt x="601" y="2302"/>
                    <a:pt x="1401" y="3070"/>
                  </a:cubicBezTo>
                  <a:cubicBezTo>
                    <a:pt x="1435" y="3070"/>
                    <a:pt x="1435" y="3036"/>
                    <a:pt x="1435" y="3036"/>
                  </a:cubicBezTo>
                  <a:cubicBezTo>
                    <a:pt x="668" y="2136"/>
                    <a:pt x="167" y="1202"/>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3"/>
            <p:cNvSpPr/>
            <p:nvPr/>
          </p:nvSpPr>
          <p:spPr>
            <a:xfrm>
              <a:off x="3711075" y="4327925"/>
              <a:ext cx="34225" cy="39225"/>
            </a:xfrm>
            <a:custGeom>
              <a:rect b="b" l="l" r="r" t="t"/>
              <a:pathLst>
                <a:path extrusionOk="0" h="1569" w="1369">
                  <a:moveTo>
                    <a:pt x="0" y="0"/>
                  </a:moveTo>
                  <a:cubicBezTo>
                    <a:pt x="334" y="634"/>
                    <a:pt x="768" y="1168"/>
                    <a:pt x="1335" y="1568"/>
                  </a:cubicBezTo>
                  <a:lnTo>
                    <a:pt x="1368" y="1568"/>
                  </a:lnTo>
                  <a:cubicBezTo>
                    <a:pt x="834" y="1101"/>
                    <a:pt x="367" y="6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3"/>
            <p:cNvSpPr/>
            <p:nvPr/>
          </p:nvSpPr>
          <p:spPr>
            <a:xfrm>
              <a:off x="3751925" y="4364625"/>
              <a:ext cx="25" cy="25"/>
            </a:xfrm>
            <a:custGeom>
              <a:rect b="b" l="l" r="r" t="t"/>
              <a:pathLst>
                <a:path extrusionOk="0" h="1" w="1">
                  <a:moveTo>
                    <a:pt x="1" y="0"/>
                  </a:moveTo>
                  <a:cubicBezTo>
                    <a:pt x="1" y="0"/>
                    <a:pt x="1" y="0"/>
                    <a:pt x="1" y="0"/>
                  </a:cubicBezTo>
                  <a:cubicBezTo>
                    <a:pt x="1"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3"/>
            <p:cNvSpPr/>
            <p:nvPr/>
          </p:nvSpPr>
          <p:spPr>
            <a:xfrm>
              <a:off x="3739425" y="4350450"/>
              <a:ext cx="45900" cy="10825"/>
            </a:xfrm>
            <a:custGeom>
              <a:rect b="b" l="l" r="r" t="t"/>
              <a:pathLst>
                <a:path extrusionOk="0" h="433" w="1836">
                  <a:moveTo>
                    <a:pt x="1769" y="0"/>
                  </a:moveTo>
                  <a:cubicBezTo>
                    <a:pt x="1484" y="199"/>
                    <a:pt x="1104" y="422"/>
                    <a:pt x="750" y="422"/>
                  </a:cubicBezTo>
                  <a:cubicBezTo>
                    <a:pt x="688" y="422"/>
                    <a:pt x="627" y="415"/>
                    <a:pt x="568" y="400"/>
                  </a:cubicBezTo>
                  <a:cubicBezTo>
                    <a:pt x="368" y="334"/>
                    <a:pt x="201" y="267"/>
                    <a:pt x="34" y="167"/>
                  </a:cubicBezTo>
                  <a:cubicBezTo>
                    <a:pt x="34" y="167"/>
                    <a:pt x="1" y="200"/>
                    <a:pt x="1" y="200"/>
                  </a:cubicBezTo>
                  <a:cubicBezTo>
                    <a:pt x="266" y="364"/>
                    <a:pt x="507" y="433"/>
                    <a:pt x="738" y="433"/>
                  </a:cubicBezTo>
                  <a:cubicBezTo>
                    <a:pt x="1115" y="433"/>
                    <a:pt x="1462" y="249"/>
                    <a:pt x="18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3"/>
            <p:cNvSpPr/>
            <p:nvPr/>
          </p:nvSpPr>
          <p:spPr>
            <a:xfrm>
              <a:off x="3741100" y="4347925"/>
              <a:ext cx="15025" cy="7550"/>
            </a:xfrm>
            <a:custGeom>
              <a:rect b="b" l="l" r="r" t="t"/>
              <a:pathLst>
                <a:path extrusionOk="0" h="302" w="601">
                  <a:moveTo>
                    <a:pt x="67" y="1"/>
                  </a:moveTo>
                  <a:cubicBezTo>
                    <a:pt x="67" y="1"/>
                    <a:pt x="0" y="34"/>
                    <a:pt x="0" y="34"/>
                  </a:cubicBezTo>
                  <a:cubicBezTo>
                    <a:pt x="100" y="234"/>
                    <a:pt x="367" y="301"/>
                    <a:pt x="567" y="301"/>
                  </a:cubicBezTo>
                  <a:lnTo>
                    <a:pt x="601" y="301"/>
                  </a:lnTo>
                  <a:cubicBezTo>
                    <a:pt x="501" y="301"/>
                    <a:pt x="401" y="268"/>
                    <a:pt x="334" y="201"/>
                  </a:cubicBezTo>
                  <a:cubicBezTo>
                    <a:pt x="234" y="168"/>
                    <a:pt x="167" y="10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3"/>
            <p:cNvSpPr/>
            <p:nvPr/>
          </p:nvSpPr>
          <p:spPr>
            <a:xfrm>
              <a:off x="3795300" y="4297075"/>
              <a:ext cx="12525" cy="50875"/>
            </a:xfrm>
            <a:custGeom>
              <a:rect b="b" l="l" r="r" t="t"/>
              <a:pathLst>
                <a:path extrusionOk="0" h="2035" w="501">
                  <a:moveTo>
                    <a:pt x="1" y="0"/>
                  </a:moveTo>
                  <a:cubicBezTo>
                    <a:pt x="401" y="701"/>
                    <a:pt x="367" y="1435"/>
                    <a:pt x="34" y="2035"/>
                  </a:cubicBezTo>
                  <a:cubicBezTo>
                    <a:pt x="34" y="2035"/>
                    <a:pt x="67" y="2035"/>
                    <a:pt x="67" y="2002"/>
                  </a:cubicBezTo>
                  <a:cubicBezTo>
                    <a:pt x="501" y="1468"/>
                    <a:pt x="434" y="634"/>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3"/>
            <p:cNvSpPr/>
            <p:nvPr/>
          </p:nvSpPr>
          <p:spPr>
            <a:xfrm>
              <a:off x="3814475" y="4310400"/>
              <a:ext cx="2525" cy="10875"/>
            </a:xfrm>
            <a:custGeom>
              <a:rect b="b" l="l" r="r" t="t"/>
              <a:pathLst>
                <a:path extrusionOk="0" h="435" w="101">
                  <a:moveTo>
                    <a:pt x="1" y="1"/>
                  </a:moveTo>
                  <a:cubicBezTo>
                    <a:pt x="34" y="134"/>
                    <a:pt x="34" y="268"/>
                    <a:pt x="34" y="435"/>
                  </a:cubicBezTo>
                  <a:cubicBezTo>
                    <a:pt x="34" y="435"/>
                    <a:pt x="67" y="401"/>
                    <a:pt x="67" y="401"/>
                  </a:cubicBezTo>
                  <a:cubicBezTo>
                    <a:pt x="101" y="268"/>
                    <a:pt x="67" y="1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3"/>
            <p:cNvSpPr/>
            <p:nvPr/>
          </p:nvSpPr>
          <p:spPr>
            <a:xfrm>
              <a:off x="3764450" y="4249525"/>
              <a:ext cx="25875" cy="26725"/>
            </a:xfrm>
            <a:custGeom>
              <a:rect b="b" l="l" r="r" t="t"/>
              <a:pathLst>
                <a:path extrusionOk="0" h="1069" w="1035">
                  <a:moveTo>
                    <a:pt x="0" y="1"/>
                  </a:moveTo>
                  <a:cubicBezTo>
                    <a:pt x="401" y="301"/>
                    <a:pt x="734" y="668"/>
                    <a:pt x="1034" y="1068"/>
                  </a:cubicBezTo>
                  <a:cubicBezTo>
                    <a:pt x="801" y="635"/>
                    <a:pt x="434" y="2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3"/>
            <p:cNvSpPr/>
            <p:nvPr/>
          </p:nvSpPr>
          <p:spPr>
            <a:xfrm>
              <a:off x="3781125" y="4248700"/>
              <a:ext cx="17525" cy="17525"/>
            </a:xfrm>
            <a:custGeom>
              <a:rect b="b" l="l" r="r" t="t"/>
              <a:pathLst>
                <a:path extrusionOk="0" h="701" w="701">
                  <a:moveTo>
                    <a:pt x="0" y="0"/>
                  </a:moveTo>
                  <a:cubicBezTo>
                    <a:pt x="234" y="201"/>
                    <a:pt x="467" y="434"/>
                    <a:pt x="668" y="701"/>
                  </a:cubicBezTo>
                  <a:lnTo>
                    <a:pt x="701" y="701"/>
                  </a:lnTo>
                  <a:cubicBezTo>
                    <a:pt x="501" y="434"/>
                    <a:pt x="301" y="201"/>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3"/>
            <p:cNvSpPr/>
            <p:nvPr/>
          </p:nvSpPr>
          <p:spPr>
            <a:xfrm>
              <a:off x="3761950" y="4340425"/>
              <a:ext cx="25025" cy="11175"/>
            </a:xfrm>
            <a:custGeom>
              <a:rect b="b" l="l" r="r" t="t"/>
              <a:pathLst>
                <a:path extrusionOk="0" h="447" w="1001">
                  <a:moveTo>
                    <a:pt x="968" y="1"/>
                  </a:moveTo>
                  <a:cubicBezTo>
                    <a:pt x="754" y="214"/>
                    <a:pt x="541" y="406"/>
                    <a:pt x="259" y="406"/>
                  </a:cubicBezTo>
                  <a:cubicBezTo>
                    <a:pt x="188" y="406"/>
                    <a:pt x="114" y="394"/>
                    <a:pt x="34" y="368"/>
                  </a:cubicBezTo>
                  <a:cubicBezTo>
                    <a:pt x="34" y="357"/>
                    <a:pt x="30" y="353"/>
                    <a:pt x="25" y="353"/>
                  </a:cubicBezTo>
                  <a:cubicBezTo>
                    <a:pt x="15" y="353"/>
                    <a:pt x="0" y="368"/>
                    <a:pt x="0" y="368"/>
                  </a:cubicBezTo>
                  <a:cubicBezTo>
                    <a:pt x="87" y="423"/>
                    <a:pt x="176" y="447"/>
                    <a:pt x="265" y="447"/>
                  </a:cubicBezTo>
                  <a:cubicBezTo>
                    <a:pt x="548" y="447"/>
                    <a:pt x="823" y="204"/>
                    <a:pt x="10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3"/>
            <p:cNvSpPr/>
            <p:nvPr/>
          </p:nvSpPr>
          <p:spPr>
            <a:xfrm>
              <a:off x="3677725" y="4304575"/>
              <a:ext cx="45875" cy="79250"/>
            </a:xfrm>
            <a:custGeom>
              <a:rect b="b" l="l" r="r" t="t"/>
              <a:pathLst>
                <a:path extrusionOk="0" h="3170" w="1835">
                  <a:moveTo>
                    <a:pt x="67" y="0"/>
                  </a:moveTo>
                  <a:cubicBezTo>
                    <a:pt x="67" y="0"/>
                    <a:pt x="0" y="34"/>
                    <a:pt x="0" y="34"/>
                  </a:cubicBezTo>
                  <a:cubicBezTo>
                    <a:pt x="834" y="934"/>
                    <a:pt x="1601" y="1868"/>
                    <a:pt x="1435" y="3169"/>
                  </a:cubicBezTo>
                  <a:cubicBezTo>
                    <a:pt x="1435" y="3169"/>
                    <a:pt x="1468" y="3169"/>
                    <a:pt x="1501" y="3136"/>
                  </a:cubicBezTo>
                  <a:cubicBezTo>
                    <a:pt x="1835" y="1968"/>
                    <a:pt x="834" y="801"/>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3"/>
            <p:cNvSpPr/>
            <p:nvPr/>
          </p:nvSpPr>
          <p:spPr>
            <a:xfrm>
              <a:off x="3701075" y="4360450"/>
              <a:ext cx="9200" cy="33375"/>
            </a:xfrm>
            <a:custGeom>
              <a:rect b="b" l="l" r="r" t="t"/>
              <a:pathLst>
                <a:path extrusionOk="0" h="1335" w="368">
                  <a:moveTo>
                    <a:pt x="234" y="0"/>
                  </a:moveTo>
                  <a:cubicBezTo>
                    <a:pt x="267" y="234"/>
                    <a:pt x="267" y="467"/>
                    <a:pt x="234" y="667"/>
                  </a:cubicBezTo>
                  <a:cubicBezTo>
                    <a:pt x="167" y="901"/>
                    <a:pt x="67" y="1101"/>
                    <a:pt x="0" y="1335"/>
                  </a:cubicBezTo>
                  <a:cubicBezTo>
                    <a:pt x="0" y="1335"/>
                    <a:pt x="34" y="1301"/>
                    <a:pt x="34" y="1301"/>
                  </a:cubicBezTo>
                  <a:cubicBezTo>
                    <a:pt x="300" y="968"/>
                    <a:pt x="367" y="467"/>
                    <a:pt x="3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3"/>
            <p:cNvSpPr/>
            <p:nvPr/>
          </p:nvSpPr>
          <p:spPr>
            <a:xfrm>
              <a:off x="3722750" y="4389625"/>
              <a:ext cx="850" cy="25"/>
            </a:xfrm>
            <a:custGeom>
              <a:rect b="b" l="l" r="r" t="t"/>
              <a:pathLst>
                <a:path extrusionOk="0" h="1" w="34">
                  <a:moveTo>
                    <a:pt x="34" y="1"/>
                  </a:moveTo>
                  <a:cubicBezTo>
                    <a:pt x="34" y="1"/>
                    <a:pt x="0" y="1"/>
                    <a:pt x="0" y="1"/>
                  </a:cubicBezTo>
                  <a:cubicBezTo>
                    <a:pt x="34" y="1"/>
                    <a:pt x="34"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3"/>
            <p:cNvSpPr/>
            <p:nvPr/>
          </p:nvSpPr>
          <p:spPr>
            <a:xfrm>
              <a:off x="3560975" y="4283725"/>
              <a:ext cx="20025" cy="5025"/>
            </a:xfrm>
            <a:custGeom>
              <a:rect b="b" l="l" r="r" t="t"/>
              <a:pathLst>
                <a:path extrusionOk="0" h="201" w="801">
                  <a:moveTo>
                    <a:pt x="767" y="0"/>
                  </a:moveTo>
                  <a:cubicBezTo>
                    <a:pt x="501" y="67"/>
                    <a:pt x="267" y="134"/>
                    <a:pt x="0" y="201"/>
                  </a:cubicBezTo>
                  <a:cubicBezTo>
                    <a:pt x="267" y="134"/>
                    <a:pt x="501" y="101"/>
                    <a:pt x="734" y="34"/>
                  </a:cubicBezTo>
                  <a:cubicBezTo>
                    <a:pt x="767" y="0"/>
                    <a:pt x="801" y="0"/>
                    <a:pt x="7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3"/>
            <p:cNvSpPr/>
            <p:nvPr/>
          </p:nvSpPr>
          <p:spPr>
            <a:xfrm>
              <a:off x="3524275" y="4294575"/>
              <a:ext cx="16700" cy="2525"/>
            </a:xfrm>
            <a:custGeom>
              <a:rect b="b" l="l" r="r" t="t"/>
              <a:pathLst>
                <a:path extrusionOk="0" h="101" w="668">
                  <a:moveTo>
                    <a:pt x="668" y="0"/>
                  </a:moveTo>
                  <a:lnTo>
                    <a:pt x="668" y="0"/>
                  </a:lnTo>
                  <a:cubicBezTo>
                    <a:pt x="632" y="5"/>
                    <a:pt x="597" y="11"/>
                    <a:pt x="562" y="17"/>
                  </a:cubicBezTo>
                  <a:lnTo>
                    <a:pt x="562" y="17"/>
                  </a:lnTo>
                  <a:cubicBezTo>
                    <a:pt x="597" y="12"/>
                    <a:pt x="633" y="6"/>
                    <a:pt x="668" y="0"/>
                  </a:cubicBezTo>
                  <a:close/>
                  <a:moveTo>
                    <a:pt x="562" y="17"/>
                  </a:moveTo>
                  <a:lnTo>
                    <a:pt x="562" y="17"/>
                  </a:lnTo>
                  <a:cubicBezTo>
                    <a:pt x="396" y="44"/>
                    <a:pt x="226" y="67"/>
                    <a:pt x="34" y="67"/>
                  </a:cubicBezTo>
                  <a:cubicBezTo>
                    <a:pt x="34" y="67"/>
                    <a:pt x="0" y="100"/>
                    <a:pt x="0" y="100"/>
                  </a:cubicBezTo>
                  <a:cubicBezTo>
                    <a:pt x="198" y="100"/>
                    <a:pt x="372" y="52"/>
                    <a:pt x="562" y="1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3"/>
            <p:cNvSpPr/>
            <p:nvPr/>
          </p:nvSpPr>
          <p:spPr>
            <a:xfrm>
              <a:off x="3540950" y="4288725"/>
              <a:ext cx="20050" cy="5875"/>
            </a:xfrm>
            <a:custGeom>
              <a:rect b="b" l="l" r="r" t="t"/>
              <a:pathLst>
                <a:path extrusionOk="0" h="235" w="802">
                  <a:moveTo>
                    <a:pt x="801" y="1"/>
                  </a:moveTo>
                  <a:cubicBezTo>
                    <a:pt x="777" y="10"/>
                    <a:pt x="753" y="18"/>
                    <a:pt x="730" y="27"/>
                  </a:cubicBezTo>
                  <a:lnTo>
                    <a:pt x="730" y="27"/>
                  </a:lnTo>
                  <a:cubicBezTo>
                    <a:pt x="754" y="19"/>
                    <a:pt x="778" y="10"/>
                    <a:pt x="801" y="1"/>
                  </a:cubicBezTo>
                  <a:close/>
                  <a:moveTo>
                    <a:pt x="730" y="27"/>
                  </a:moveTo>
                  <a:cubicBezTo>
                    <a:pt x="579" y="77"/>
                    <a:pt x="411" y="105"/>
                    <a:pt x="267" y="134"/>
                  </a:cubicBezTo>
                  <a:cubicBezTo>
                    <a:pt x="167" y="167"/>
                    <a:pt x="101" y="201"/>
                    <a:pt x="1" y="234"/>
                  </a:cubicBezTo>
                  <a:cubicBezTo>
                    <a:pt x="244" y="173"/>
                    <a:pt x="487" y="113"/>
                    <a:pt x="730" y="2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3"/>
            <p:cNvSpPr/>
            <p:nvPr/>
          </p:nvSpPr>
          <p:spPr>
            <a:xfrm>
              <a:off x="3545225" y="4287050"/>
              <a:ext cx="39950" cy="15425"/>
            </a:xfrm>
            <a:custGeom>
              <a:rect b="b" l="l" r="r" t="t"/>
              <a:pathLst>
                <a:path extrusionOk="0" h="617" w="1598">
                  <a:moveTo>
                    <a:pt x="1564" y="1"/>
                  </a:moveTo>
                  <a:cubicBezTo>
                    <a:pt x="1451" y="133"/>
                    <a:pt x="1284" y="212"/>
                    <a:pt x="1112" y="268"/>
                  </a:cubicBezTo>
                  <a:lnTo>
                    <a:pt x="1112" y="268"/>
                  </a:lnTo>
                  <a:cubicBezTo>
                    <a:pt x="1298" y="217"/>
                    <a:pt x="1515" y="165"/>
                    <a:pt x="1598" y="1"/>
                  </a:cubicBezTo>
                  <a:close/>
                  <a:moveTo>
                    <a:pt x="1112" y="268"/>
                  </a:moveTo>
                  <a:cubicBezTo>
                    <a:pt x="1072" y="278"/>
                    <a:pt x="1033" y="289"/>
                    <a:pt x="997" y="301"/>
                  </a:cubicBezTo>
                  <a:cubicBezTo>
                    <a:pt x="994" y="302"/>
                    <a:pt x="991" y="303"/>
                    <a:pt x="987" y="304"/>
                  </a:cubicBezTo>
                  <a:lnTo>
                    <a:pt x="987" y="304"/>
                  </a:lnTo>
                  <a:cubicBezTo>
                    <a:pt x="1029" y="293"/>
                    <a:pt x="1070" y="281"/>
                    <a:pt x="1112" y="268"/>
                  </a:cubicBezTo>
                  <a:close/>
                  <a:moveTo>
                    <a:pt x="987" y="304"/>
                  </a:moveTo>
                  <a:lnTo>
                    <a:pt x="987" y="304"/>
                  </a:lnTo>
                  <a:cubicBezTo>
                    <a:pt x="897" y="328"/>
                    <a:pt x="809" y="348"/>
                    <a:pt x="730" y="368"/>
                  </a:cubicBezTo>
                  <a:cubicBezTo>
                    <a:pt x="497" y="468"/>
                    <a:pt x="263" y="535"/>
                    <a:pt x="30" y="601"/>
                  </a:cubicBezTo>
                  <a:cubicBezTo>
                    <a:pt x="360" y="535"/>
                    <a:pt x="658" y="404"/>
                    <a:pt x="987" y="304"/>
                  </a:cubicBezTo>
                  <a:close/>
                  <a:moveTo>
                    <a:pt x="30" y="601"/>
                  </a:moveTo>
                  <a:cubicBezTo>
                    <a:pt x="8" y="601"/>
                    <a:pt x="0" y="616"/>
                    <a:pt x="8" y="616"/>
                  </a:cubicBezTo>
                  <a:cubicBezTo>
                    <a:pt x="11" y="616"/>
                    <a:pt x="19" y="612"/>
                    <a:pt x="30" y="60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3"/>
            <p:cNvSpPr/>
            <p:nvPr/>
          </p:nvSpPr>
          <p:spPr>
            <a:xfrm>
              <a:off x="3555975" y="4298375"/>
              <a:ext cx="20675" cy="7900"/>
            </a:xfrm>
            <a:custGeom>
              <a:rect b="b" l="l" r="r" t="t"/>
              <a:pathLst>
                <a:path extrusionOk="0" h="316" w="827">
                  <a:moveTo>
                    <a:pt x="822" y="0"/>
                  </a:moveTo>
                  <a:cubicBezTo>
                    <a:pt x="812" y="0"/>
                    <a:pt x="767" y="15"/>
                    <a:pt x="767" y="15"/>
                  </a:cubicBezTo>
                  <a:cubicBezTo>
                    <a:pt x="500" y="115"/>
                    <a:pt x="267" y="182"/>
                    <a:pt x="33" y="282"/>
                  </a:cubicBezTo>
                  <a:cubicBezTo>
                    <a:pt x="0" y="315"/>
                    <a:pt x="33" y="315"/>
                    <a:pt x="67" y="315"/>
                  </a:cubicBezTo>
                  <a:cubicBezTo>
                    <a:pt x="300" y="215"/>
                    <a:pt x="567" y="115"/>
                    <a:pt x="801" y="15"/>
                  </a:cubicBezTo>
                  <a:cubicBezTo>
                    <a:pt x="823" y="4"/>
                    <a:pt x="827" y="0"/>
                    <a:pt x="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3"/>
            <p:cNvSpPr/>
            <p:nvPr/>
          </p:nvSpPr>
          <p:spPr>
            <a:xfrm>
              <a:off x="3559300" y="4302900"/>
              <a:ext cx="25875" cy="10875"/>
            </a:xfrm>
            <a:custGeom>
              <a:rect b="b" l="l" r="r" t="t"/>
              <a:pathLst>
                <a:path extrusionOk="0" h="435" w="1035">
                  <a:moveTo>
                    <a:pt x="934" y="1"/>
                  </a:moveTo>
                  <a:cubicBezTo>
                    <a:pt x="634" y="167"/>
                    <a:pt x="334" y="301"/>
                    <a:pt x="0" y="434"/>
                  </a:cubicBezTo>
                  <a:cubicBezTo>
                    <a:pt x="367" y="334"/>
                    <a:pt x="701" y="167"/>
                    <a:pt x="10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3"/>
            <p:cNvSpPr/>
            <p:nvPr/>
          </p:nvSpPr>
          <p:spPr>
            <a:xfrm>
              <a:off x="3566800" y="4312900"/>
              <a:ext cx="16975" cy="8375"/>
            </a:xfrm>
            <a:custGeom>
              <a:rect b="b" l="l" r="r" t="t"/>
              <a:pathLst>
                <a:path extrusionOk="0" h="335" w="679">
                  <a:moveTo>
                    <a:pt x="668" y="1"/>
                  </a:moveTo>
                  <a:cubicBezTo>
                    <a:pt x="667" y="1"/>
                    <a:pt x="666" y="2"/>
                    <a:pt x="666" y="2"/>
                  </a:cubicBezTo>
                  <a:lnTo>
                    <a:pt x="666" y="2"/>
                  </a:lnTo>
                  <a:cubicBezTo>
                    <a:pt x="676" y="1"/>
                    <a:pt x="678" y="1"/>
                    <a:pt x="668" y="1"/>
                  </a:cubicBezTo>
                  <a:close/>
                  <a:moveTo>
                    <a:pt x="666" y="2"/>
                  </a:moveTo>
                  <a:cubicBezTo>
                    <a:pt x="644" y="4"/>
                    <a:pt x="591" y="12"/>
                    <a:pt x="568" y="34"/>
                  </a:cubicBezTo>
                  <a:cubicBezTo>
                    <a:pt x="468" y="68"/>
                    <a:pt x="334" y="134"/>
                    <a:pt x="234" y="201"/>
                  </a:cubicBezTo>
                  <a:cubicBezTo>
                    <a:pt x="167" y="234"/>
                    <a:pt x="67" y="268"/>
                    <a:pt x="1" y="335"/>
                  </a:cubicBezTo>
                  <a:lnTo>
                    <a:pt x="34" y="335"/>
                  </a:lnTo>
                  <a:cubicBezTo>
                    <a:pt x="267" y="235"/>
                    <a:pt x="466" y="102"/>
                    <a:pt x="666" y="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3"/>
            <p:cNvSpPr/>
            <p:nvPr/>
          </p:nvSpPr>
          <p:spPr>
            <a:xfrm>
              <a:off x="3577650" y="4318750"/>
              <a:ext cx="7525" cy="4575"/>
            </a:xfrm>
            <a:custGeom>
              <a:rect b="b" l="l" r="r" t="t"/>
              <a:pathLst>
                <a:path extrusionOk="0" h="183" w="301">
                  <a:moveTo>
                    <a:pt x="301" y="0"/>
                  </a:moveTo>
                  <a:cubicBezTo>
                    <a:pt x="301" y="0"/>
                    <a:pt x="234" y="0"/>
                    <a:pt x="234" y="34"/>
                  </a:cubicBezTo>
                  <a:cubicBezTo>
                    <a:pt x="167" y="101"/>
                    <a:pt x="67" y="134"/>
                    <a:pt x="0" y="167"/>
                  </a:cubicBezTo>
                  <a:cubicBezTo>
                    <a:pt x="0" y="178"/>
                    <a:pt x="4" y="182"/>
                    <a:pt x="9" y="182"/>
                  </a:cubicBezTo>
                  <a:cubicBezTo>
                    <a:pt x="19" y="182"/>
                    <a:pt x="34" y="167"/>
                    <a:pt x="34" y="167"/>
                  </a:cubicBezTo>
                  <a:cubicBezTo>
                    <a:pt x="134" y="134"/>
                    <a:pt x="200" y="67"/>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3"/>
            <p:cNvSpPr/>
            <p:nvPr/>
          </p:nvSpPr>
          <p:spPr>
            <a:xfrm>
              <a:off x="3606475" y="4246400"/>
              <a:ext cx="64600" cy="20200"/>
            </a:xfrm>
            <a:custGeom>
              <a:rect b="b" l="l" r="r" t="t"/>
              <a:pathLst>
                <a:path extrusionOk="0" h="808" w="2584">
                  <a:moveTo>
                    <a:pt x="2558" y="1"/>
                  </a:moveTo>
                  <a:cubicBezTo>
                    <a:pt x="2542" y="1"/>
                    <a:pt x="2517" y="9"/>
                    <a:pt x="2517" y="26"/>
                  </a:cubicBezTo>
                  <a:cubicBezTo>
                    <a:pt x="1742" y="316"/>
                    <a:pt x="935" y="545"/>
                    <a:pt x="128" y="771"/>
                  </a:cubicBezTo>
                  <a:lnTo>
                    <a:pt x="128" y="771"/>
                  </a:lnTo>
                  <a:cubicBezTo>
                    <a:pt x="957" y="603"/>
                    <a:pt x="1784" y="345"/>
                    <a:pt x="2550" y="26"/>
                  </a:cubicBezTo>
                  <a:cubicBezTo>
                    <a:pt x="2583" y="9"/>
                    <a:pt x="2575" y="1"/>
                    <a:pt x="2558" y="1"/>
                  </a:cubicBezTo>
                  <a:close/>
                  <a:moveTo>
                    <a:pt x="128" y="771"/>
                  </a:moveTo>
                  <a:cubicBezTo>
                    <a:pt x="90" y="778"/>
                    <a:pt x="52" y="786"/>
                    <a:pt x="15" y="793"/>
                  </a:cubicBezTo>
                  <a:cubicBezTo>
                    <a:pt x="4" y="804"/>
                    <a:pt x="0" y="808"/>
                    <a:pt x="1" y="808"/>
                  </a:cubicBezTo>
                  <a:cubicBezTo>
                    <a:pt x="4" y="808"/>
                    <a:pt x="26" y="793"/>
                    <a:pt x="48" y="793"/>
                  </a:cubicBezTo>
                  <a:cubicBezTo>
                    <a:pt x="75" y="786"/>
                    <a:pt x="101" y="778"/>
                    <a:pt x="128" y="77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3"/>
            <p:cNvSpPr/>
            <p:nvPr/>
          </p:nvSpPr>
          <p:spPr>
            <a:xfrm>
              <a:off x="3600150" y="4259550"/>
              <a:ext cx="47575" cy="13350"/>
            </a:xfrm>
            <a:custGeom>
              <a:rect b="b" l="l" r="r" t="t"/>
              <a:pathLst>
                <a:path extrusionOk="0" h="534" w="1903">
                  <a:moveTo>
                    <a:pt x="1869" y="0"/>
                  </a:moveTo>
                  <a:cubicBezTo>
                    <a:pt x="1302" y="200"/>
                    <a:pt x="735" y="367"/>
                    <a:pt x="134" y="500"/>
                  </a:cubicBezTo>
                  <a:cubicBezTo>
                    <a:pt x="101" y="500"/>
                    <a:pt x="1" y="534"/>
                    <a:pt x="68" y="534"/>
                  </a:cubicBezTo>
                  <a:cubicBezTo>
                    <a:pt x="701" y="434"/>
                    <a:pt x="1302" y="234"/>
                    <a:pt x="19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3"/>
            <p:cNvSpPr/>
            <p:nvPr/>
          </p:nvSpPr>
          <p:spPr>
            <a:xfrm>
              <a:off x="3626850" y="4272525"/>
              <a:ext cx="850" cy="375"/>
            </a:xfrm>
            <a:custGeom>
              <a:rect b="b" l="l" r="r" t="t"/>
              <a:pathLst>
                <a:path extrusionOk="0" h="15" w="34">
                  <a:moveTo>
                    <a:pt x="25" y="0"/>
                  </a:moveTo>
                  <a:cubicBezTo>
                    <a:pt x="15" y="0"/>
                    <a:pt x="0" y="15"/>
                    <a:pt x="0" y="15"/>
                  </a:cubicBezTo>
                  <a:lnTo>
                    <a:pt x="34" y="15"/>
                  </a:lnTo>
                  <a:cubicBezTo>
                    <a:pt x="34" y="4"/>
                    <a:pt x="30" y="0"/>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3"/>
            <p:cNvSpPr/>
            <p:nvPr/>
          </p:nvSpPr>
          <p:spPr>
            <a:xfrm>
              <a:off x="3628700" y="4265375"/>
              <a:ext cx="31525" cy="11250"/>
            </a:xfrm>
            <a:custGeom>
              <a:rect b="b" l="l" r="r" t="t"/>
              <a:pathLst>
                <a:path extrusionOk="0" h="450" w="1261">
                  <a:moveTo>
                    <a:pt x="1127" y="1"/>
                  </a:moveTo>
                  <a:cubicBezTo>
                    <a:pt x="760" y="134"/>
                    <a:pt x="393" y="267"/>
                    <a:pt x="26" y="434"/>
                  </a:cubicBezTo>
                  <a:cubicBezTo>
                    <a:pt x="4" y="445"/>
                    <a:pt x="1" y="449"/>
                    <a:pt x="5" y="449"/>
                  </a:cubicBezTo>
                  <a:cubicBezTo>
                    <a:pt x="15" y="449"/>
                    <a:pt x="60" y="434"/>
                    <a:pt x="60" y="434"/>
                  </a:cubicBezTo>
                  <a:cubicBezTo>
                    <a:pt x="427" y="301"/>
                    <a:pt x="794" y="167"/>
                    <a:pt x="1161" y="34"/>
                  </a:cubicBezTo>
                  <a:cubicBezTo>
                    <a:pt x="1261" y="1"/>
                    <a:pt x="1194" y="1"/>
                    <a:pt x="11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3"/>
            <p:cNvSpPr/>
            <p:nvPr/>
          </p:nvSpPr>
          <p:spPr>
            <a:xfrm>
              <a:off x="3656600" y="4267500"/>
              <a:ext cx="14650" cy="5775"/>
            </a:xfrm>
            <a:custGeom>
              <a:rect b="b" l="l" r="r" t="t"/>
              <a:pathLst>
                <a:path extrusionOk="0" h="231" w="586">
                  <a:moveTo>
                    <a:pt x="580" y="1"/>
                  </a:moveTo>
                  <a:cubicBezTo>
                    <a:pt x="567" y="1"/>
                    <a:pt x="501" y="16"/>
                    <a:pt x="478" y="16"/>
                  </a:cubicBezTo>
                  <a:cubicBezTo>
                    <a:pt x="345" y="82"/>
                    <a:pt x="178" y="149"/>
                    <a:pt x="11" y="216"/>
                  </a:cubicBezTo>
                  <a:cubicBezTo>
                    <a:pt x="0" y="227"/>
                    <a:pt x="0" y="231"/>
                    <a:pt x="6" y="231"/>
                  </a:cubicBezTo>
                  <a:cubicBezTo>
                    <a:pt x="19" y="231"/>
                    <a:pt x="56" y="216"/>
                    <a:pt x="78" y="216"/>
                  </a:cubicBezTo>
                  <a:cubicBezTo>
                    <a:pt x="245" y="149"/>
                    <a:pt x="378" y="82"/>
                    <a:pt x="545" y="16"/>
                  </a:cubicBezTo>
                  <a:cubicBezTo>
                    <a:pt x="578" y="5"/>
                    <a:pt x="586"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3"/>
            <p:cNvSpPr/>
            <p:nvPr/>
          </p:nvSpPr>
          <p:spPr>
            <a:xfrm>
              <a:off x="3671050" y="4271225"/>
              <a:ext cx="5025" cy="2525"/>
            </a:xfrm>
            <a:custGeom>
              <a:rect b="b" l="l" r="r" t="t"/>
              <a:pathLst>
                <a:path extrusionOk="0" h="101" w="201">
                  <a:moveTo>
                    <a:pt x="200" y="0"/>
                  </a:moveTo>
                  <a:cubicBezTo>
                    <a:pt x="200" y="0"/>
                    <a:pt x="134" y="33"/>
                    <a:pt x="134" y="33"/>
                  </a:cubicBezTo>
                  <a:cubicBezTo>
                    <a:pt x="100" y="67"/>
                    <a:pt x="34" y="67"/>
                    <a:pt x="0" y="100"/>
                  </a:cubicBezTo>
                  <a:lnTo>
                    <a:pt x="67" y="100"/>
                  </a:lnTo>
                  <a:lnTo>
                    <a:pt x="2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3"/>
            <p:cNvSpPr/>
            <p:nvPr/>
          </p:nvSpPr>
          <p:spPr>
            <a:xfrm>
              <a:off x="3674375" y="4275375"/>
              <a:ext cx="11700" cy="5050"/>
            </a:xfrm>
            <a:custGeom>
              <a:rect b="b" l="l" r="r" t="t"/>
              <a:pathLst>
                <a:path extrusionOk="0" h="202" w="468">
                  <a:moveTo>
                    <a:pt x="368" y="1"/>
                  </a:moveTo>
                  <a:cubicBezTo>
                    <a:pt x="268" y="68"/>
                    <a:pt x="201" y="134"/>
                    <a:pt x="67" y="168"/>
                  </a:cubicBezTo>
                  <a:cubicBezTo>
                    <a:pt x="67" y="168"/>
                    <a:pt x="1" y="201"/>
                    <a:pt x="34" y="201"/>
                  </a:cubicBezTo>
                  <a:cubicBezTo>
                    <a:pt x="201" y="201"/>
                    <a:pt x="368" y="101"/>
                    <a:pt x="4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3"/>
            <p:cNvSpPr/>
            <p:nvPr/>
          </p:nvSpPr>
          <p:spPr>
            <a:xfrm>
              <a:off x="3725250" y="4373800"/>
              <a:ext cx="13375" cy="6675"/>
            </a:xfrm>
            <a:custGeom>
              <a:rect b="b" l="l" r="r" t="t"/>
              <a:pathLst>
                <a:path extrusionOk="0" h="267" w="535">
                  <a:moveTo>
                    <a:pt x="534" y="0"/>
                  </a:moveTo>
                  <a:cubicBezTo>
                    <a:pt x="534" y="0"/>
                    <a:pt x="468" y="0"/>
                    <a:pt x="434" y="33"/>
                  </a:cubicBezTo>
                  <a:cubicBezTo>
                    <a:pt x="401" y="67"/>
                    <a:pt x="334" y="100"/>
                    <a:pt x="301" y="133"/>
                  </a:cubicBezTo>
                  <a:cubicBezTo>
                    <a:pt x="234" y="167"/>
                    <a:pt x="167" y="200"/>
                    <a:pt x="101" y="234"/>
                  </a:cubicBezTo>
                  <a:cubicBezTo>
                    <a:pt x="67" y="234"/>
                    <a:pt x="1" y="267"/>
                    <a:pt x="34" y="267"/>
                  </a:cubicBezTo>
                  <a:cubicBezTo>
                    <a:pt x="134" y="267"/>
                    <a:pt x="234" y="234"/>
                    <a:pt x="301" y="167"/>
                  </a:cubicBezTo>
                  <a:cubicBezTo>
                    <a:pt x="367" y="167"/>
                    <a:pt x="534" y="67"/>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3"/>
            <p:cNvSpPr/>
            <p:nvPr/>
          </p:nvSpPr>
          <p:spPr>
            <a:xfrm>
              <a:off x="3742775" y="4382950"/>
              <a:ext cx="25" cy="875"/>
            </a:xfrm>
            <a:custGeom>
              <a:rect b="b" l="l" r="r" t="t"/>
              <a:pathLst>
                <a:path extrusionOk="0" h="35" w="1">
                  <a:moveTo>
                    <a:pt x="0" y="1"/>
                  </a:moveTo>
                  <a:cubicBezTo>
                    <a:pt x="0" y="1"/>
                    <a:pt x="0" y="34"/>
                    <a:pt x="0" y="34"/>
                  </a:cubicBezTo>
                  <a:cubicBezTo>
                    <a:pt x="0" y="34"/>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3"/>
            <p:cNvSpPr/>
            <p:nvPr/>
          </p:nvSpPr>
          <p:spPr>
            <a:xfrm>
              <a:off x="3726925" y="4382125"/>
              <a:ext cx="15025" cy="5875"/>
            </a:xfrm>
            <a:custGeom>
              <a:rect b="b" l="l" r="r" t="t"/>
              <a:pathLst>
                <a:path extrusionOk="0" h="235" w="601">
                  <a:moveTo>
                    <a:pt x="601" y="1"/>
                  </a:moveTo>
                  <a:lnTo>
                    <a:pt x="601" y="1"/>
                  </a:lnTo>
                  <a:cubicBezTo>
                    <a:pt x="401" y="67"/>
                    <a:pt x="200" y="134"/>
                    <a:pt x="0" y="234"/>
                  </a:cubicBezTo>
                  <a:lnTo>
                    <a:pt x="67" y="234"/>
                  </a:lnTo>
                  <a:cubicBezTo>
                    <a:pt x="234" y="167"/>
                    <a:pt x="434" y="67"/>
                    <a:pt x="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3"/>
            <p:cNvSpPr/>
            <p:nvPr/>
          </p:nvSpPr>
          <p:spPr>
            <a:xfrm>
              <a:off x="3726925" y="4382950"/>
              <a:ext cx="25025" cy="12550"/>
            </a:xfrm>
            <a:custGeom>
              <a:rect b="b" l="l" r="r" t="t"/>
              <a:pathLst>
                <a:path extrusionOk="0" h="502" w="1001">
                  <a:moveTo>
                    <a:pt x="934" y="1"/>
                  </a:moveTo>
                  <a:cubicBezTo>
                    <a:pt x="634" y="201"/>
                    <a:pt x="300" y="335"/>
                    <a:pt x="0" y="501"/>
                  </a:cubicBezTo>
                  <a:lnTo>
                    <a:pt x="34" y="501"/>
                  </a:lnTo>
                  <a:cubicBezTo>
                    <a:pt x="367" y="368"/>
                    <a:pt x="667" y="201"/>
                    <a:pt x="10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3"/>
            <p:cNvSpPr/>
            <p:nvPr/>
          </p:nvSpPr>
          <p:spPr>
            <a:xfrm>
              <a:off x="3726075" y="4390475"/>
              <a:ext cx="30875" cy="14200"/>
            </a:xfrm>
            <a:custGeom>
              <a:rect b="b" l="l" r="r" t="t"/>
              <a:pathLst>
                <a:path extrusionOk="0" h="568" w="1235">
                  <a:moveTo>
                    <a:pt x="1202" y="0"/>
                  </a:moveTo>
                  <a:cubicBezTo>
                    <a:pt x="1200" y="1"/>
                    <a:pt x="1198" y="3"/>
                    <a:pt x="1196" y="4"/>
                  </a:cubicBezTo>
                  <a:lnTo>
                    <a:pt x="1196" y="4"/>
                  </a:lnTo>
                  <a:cubicBezTo>
                    <a:pt x="1219" y="0"/>
                    <a:pt x="1234" y="0"/>
                    <a:pt x="1202" y="0"/>
                  </a:cubicBezTo>
                  <a:close/>
                  <a:moveTo>
                    <a:pt x="1196" y="4"/>
                  </a:moveTo>
                  <a:cubicBezTo>
                    <a:pt x="1171" y="8"/>
                    <a:pt x="1135" y="16"/>
                    <a:pt x="1135" y="34"/>
                  </a:cubicBezTo>
                  <a:cubicBezTo>
                    <a:pt x="768" y="234"/>
                    <a:pt x="401" y="400"/>
                    <a:pt x="34" y="534"/>
                  </a:cubicBezTo>
                  <a:cubicBezTo>
                    <a:pt x="1" y="567"/>
                    <a:pt x="68" y="567"/>
                    <a:pt x="68" y="567"/>
                  </a:cubicBezTo>
                  <a:cubicBezTo>
                    <a:pt x="466" y="401"/>
                    <a:pt x="831" y="236"/>
                    <a:pt x="1196" y="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3"/>
            <p:cNvSpPr/>
            <p:nvPr/>
          </p:nvSpPr>
          <p:spPr>
            <a:xfrm>
              <a:off x="3743325" y="4397150"/>
              <a:ext cx="18650" cy="9550"/>
            </a:xfrm>
            <a:custGeom>
              <a:rect b="b" l="l" r="r" t="t"/>
              <a:pathLst>
                <a:path extrusionOk="0" h="382" w="746">
                  <a:moveTo>
                    <a:pt x="745" y="0"/>
                  </a:moveTo>
                  <a:cubicBezTo>
                    <a:pt x="745" y="0"/>
                    <a:pt x="720" y="0"/>
                    <a:pt x="713" y="22"/>
                  </a:cubicBezTo>
                  <a:lnTo>
                    <a:pt x="713" y="22"/>
                  </a:lnTo>
                  <a:cubicBezTo>
                    <a:pt x="724" y="15"/>
                    <a:pt x="735" y="8"/>
                    <a:pt x="745" y="0"/>
                  </a:cubicBezTo>
                  <a:close/>
                  <a:moveTo>
                    <a:pt x="713" y="22"/>
                  </a:moveTo>
                  <a:lnTo>
                    <a:pt x="713" y="22"/>
                  </a:lnTo>
                  <a:cubicBezTo>
                    <a:pt x="679" y="46"/>
                    <a:pt x="645" y="68"/>
                    <a:pt x="611" y="89"/>
                  </a:cubicBezTo>
                  <a:lnTo>
                    <a:pt x="611" y="89"/>
                  </a:lnTo>
                  <a:cubicBezTo>
                    <a:pt x="644" y="71"/>
                    <a:pt x="678" y="53"/>
                    <a:pt x="712" y="33"/>
                  </a:cubicBezTo>
                  <a:cubicBezTo>
                    <a:pt x="712" y="29"/>
                    <a:pt x="712" y="26"/>
                    <a:pt x="713" y="22"/>
                  </a:cubicBezTo>
                  <a:close/>
                  <a:moveTo>
                    <a:pt x="611" y="89"/>
                  </a:moveTo>
                  <a:cubicBezTo>
                    <a:pt x="411" y="196"/>
                    <a:pt x="211" y="281"/>
                    <a:pt x="11" y="367"/>
                  </a:cubicBezTo>
                  <a:cubicBezTo>
                    <a:pt x="0" y="378"/>
                    <a:pt x="0" y="382"/>
                    <a:pt x="5" y="382"/>
                  </a:cubicBezTo>
                  <a:cubicBezTo>
                    <a:pt x="15" y="382"/>
                    <a:pt x="45" y="367"/>
                    <a:pt x="45" y="367"/>
                  </a:cubicBezTo>
                  <a:cubicBezTo>
                    <a:pt x="233" y="286"/>
                    <a:pt x="422" y="205"/>
                    <a:pt x="611" y="89"/>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3"/>
            <p:cNvSpPr/>
            <p:nvPr/>
          </p:nvSpPr>
          <p:spPr>
            <a:xfrm>
              <a:off x="3725250" y="4370075"/>
              <a:ext cx="5025" cy="2075"/>
            </a:xfrm>
            <a:custGeom>
              <a:rect b="b" l="l" r="r" t="t"/>
              <a:pathLst>
                <a:path extrusionOk="0" h="83" w="201">
                  <a:moveTo>
                    <a:pt x="192" y="1"/>
                  </a:moveTo>
                  <a:cubicBezTo>
                    <a:pt x="182" y="1"/>
                    <a:pt x="167" y="16"/>
                    <a:pt x="167" y="16"/>
                  </a:cubicBezTo>
                  <a:lnTo>
                    <a:pt x="101" y="16"/>
                  </a:lnTo>
                  <a:cubicBezTo>
                    <a:pt x="67" y="49"/>
                    <a:pt x="34" y="82"/>
                    <a:pt x="1" y="82"/>
                  </a:cubicBezTo>
                  <a:lnTo>
                    <a:pt x="101" y="82"/>
                  </a:lnTo>
                  <a:cubicBezTo>
                    <a:pt x="134" y="49"/>
                    <a:pt x="167" y="49"/>
                    <a:pt x="201" y="16"/>
                  </a:cubicBezTo>
                  <a:cubicBezTo>
                    <a:pt x="201" y="5"/>
                    <a:pt x="197" y="1"/>
                    <a:pt x="1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3"/>
            <p:cNvSpPr/>
            <p:nvPr/>
          </p:nvSpPr>
          <p:spPr>
            <a:xfrm>
              <a:off x="3606000" y="4414650"/>
              <a:ext cx="9200" cy="3350"/>
            </a:xfrm>
            <a:custGeom>
              <a:rect b="b" l="l" r="r" t="t"/>
              <a:pathLst>
                <a:path extrusionOk="0" h="134" w="368">
                  <a:moveTo>
                    <a:pt x="301" y="1"/>
                  </a:moveTo>
                  <a:cubicBezTo>
                    <a:pt x="234" y="34"/>
                    <a:pt x="134" y="67"/>
                    <a:pt x="67" y="101"/>
                  </a:cubicBezTo>
                  <a:cubicBezTo>
                    <a:pt x="0" y="134"/>
                    <a:pt x="34" y="134"/>
                    <a:pt x="67" y="134"/>
                  </a:cubicBezTo>
                  <a:cubicBezTo>
                    <a:pt x="167" y="101"/>
                    <a:pt x="301" y="67"/>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3"/>
            <p:cNvSpPr/>
            <p:nvPr/>
          </p:nvSpPr>
          <p:spPr>
            <a:xfrm>
              <a:off x="3894550" y="4151975"/>
              <a:ext cx="90900" cy="96925"/>
            </a:xfrm>
            <a:custGeom>
              <a:rect b="b" l="l" r="r" t="t"/>
              <a:pathLst>
                <a:path extrusionOk="0" h="3877" w="3636">
                  <a:moveTo>
                    <a:pt x="3603" y="3836"/>
                  </a:moveTo>
                  <a:cubicBezTo>
                    <a:pt x="3572" y="3842"/>
                    <a:pt x="3542" y="3848"/>
                    <a:pt x="3511" y="3853"/>
                  </a:cubicBezTo>
                  <a:lnTo>
                    <a:pt x="3511" y="3853"/>
                  </a:lnTo>
                  <a:cubicBezTo>
                    <a:pt x="3553" y="3849"/>
                    <a:pt x="3594" y="3843"/>
                    <a:pt x="3636" y="3836"/>
                  </a:cubicBezTo>
                  <a:close/>
                  <a:moveTo>
                    <a:pt x="500" y="0"/>
                  </a:moveTo>
                  <a:cubicBezTo>
                    <a:pt x="0" y="967"/>
                    <a:pt x="634" y="2202"/>
                    <a:pt x="1334" y="2969"/>
                  </a:cubicBezTo>
                  <a:cubicBezTo>
                    <a:pt x="1865" y="3528"/>
                    <a:pt x="2537" y="3876"/>
                    <a:pt x="3212" y="3876"/>
                  </a:cubicBezTo>
                  <a:cubicBezTo>
                    <a:pt x="3312" y="3876"/>
                    <a:pt x="3412" y="3869"/>
                    <a:pt x="3511" y="3853"/>
                  </a:cubicBezTo>
                  <a:lnTo>
                    <a:pt x="3511" y="3853"/>
                  </a:lnTo>
                  <a:cubicBezTo>
                    <a:pt x="3445" y="3860"/>
                    <a:pt x="3379" y="3863"/>
                    <a:pt x="3314" y="3863"/>
                  </a:cubicBezTo>
                  <a:cubicBezTo>
                    <a:pt x="2437" y="3863"/>
                    <a:pt x="1633" y="3272"/>
                    <a:pt x="1068" y="2468"/>
                  </a:cubicBezTo>
                  <a:cubicBezTo>
                    <a:pt x="567" y="1735"/>
                    <a:pt x="167" y="801"/>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3"/>
            <p:cNvSpPr/>
            <p:nvPr/>
          </p:nvSpPr>
          <p:spPr>
            <a:xfrm>
              <a:off x="3979600" y="4234525"/>
              <a:ext cx="34225" cy="19200"/>
            </a:xfrm>
            <a:custGeom>
              <a:rect b="b" l="l" r="r" t="t"/>
              <a:pathLst>
                <a:path extrusionOk="0" h="768" w="1369">
                  <a:moveTo>
                    <a:pt x="1335" y="0"/>
                  </a:moveTo>
                  <a:cubicBezTo>
                    <a:pt x="1169" y="531"/>
                    <a:pt x="475" y="732"/>
                    <a:pt x="41" y="767"/>
                  </a:cubicBezTo>
                  <a:lnTo>
                    <a:pt x="41" y="767"/>
                  </a:lnTo>
                  <a:cubicBezTo>
                    <a:pt x="511" y="754"/>
                    <a:pt x="1239" y="519"/>
                    <a:pt x="1368" y="0"/>
                  </a:cubicBezTo>
                  <a:close/>
                  <a:moveTo>
                    <a:pt x="41" y="767"/>
                  </a:moveTo>
                  <a:cubicBezTo>
                    <a:pt x="27" y="767"/>
                    <a:pt x="14" y="768"/>
                    <a:pt x="1" y="768"/>
                  </a:cubicBezTo>
                  <a:lnTo>
                    <a:pt x="34" y="768"/>
                  </a:lnTo>
                  <a:cubicBezTo>
                    <a:pt x="36" y="767"/>
                    <a:pt x="39" y="767"/>
                    <a:pt x="41" y="76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3"/>
            <p:cNvSpPr/>
            <p:nvPr/>
          </p:nvSpPr>
          <p:spPr>
            <a:xfrm>
              <a:off x="4010450" y="4185325"/>
              <a:ext cx="9200" cy="29200"/>
            </a:xfrm>
            <a:custGeom>
              <a:rect b="b" l="l" r="r" t="t"/>
              <a:pathLst>
                <a:path extrusionOk="0" h="1168" w="368">
                  <a:moveTo>
                    <a:pt x="1" y="0"/>
                  </a:moveTo>
                  <a:cubicBezTo>
                    <a:pt x="234" y="367"/>
                    <a:pt x="234" y="801"/>
                    <a:pt x="101" y="1168"/>
                  </a:cubicBezTo>
                  <a:lnTo>
                    <a:pt x="168" y="1168"/>
                  </a:lnTo>
                  <a:cubicBezTo>
                    <a:pt x="368" y="801"/>
                    <a:pt x="268" y="3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3"/>
            <p:cNvSpPr/>
            <p:nvPr/>
          </p:nvSpPr>
          <p:spPr>
            <a:xfrm>
              <a:off x="3982925" y="4203675"/>
              <a:ext cx="26725" cy="35875"/>
            </a:xfrm>
            <a:custGeom>
              <a:rect b="b" l="l" r="r" t="t"/>
              <a:pathLst>
                <a:path extrusionOk="0" h="1435" w="1069">
                  <a:moveTo>
                    <a:pt x="1068" y="0"/>
                  </a:moveTo>
                  <a:lnTo>
                    <a:pt x="1068" y="0"/>
                  </a:lnTo>
                  <a:cubicBezTo>
                    <a:pt x="1067" y="5"/>
                    <a:pt x="1065" y="10"/>
                    <a:pt x="1064" y="14"/>
                  </a:cubicBezTo>
                  <a:lnTo>
                    <a:pt x="1064" y="14"/>
                  </a:lnTo>
                  <a:cubicBezTo>
                    <a:pt x="1067" y="12"/>
                    <a:pt x="1068" y="8"/>
                    <a:pt x="1068" y="0"/>
                  </a:cubicBezTo>
                  <a:close/>
                  <a:moveTo>
                    <a:pt x="1064" y="14"/>
                  </a:moveTo>
                  <a:cubicBezTo>
                    <a:pt x="1061" y="17"/>
                    <a:pt x="1056" y="17"/>
                    <a:pt x="1052" y="17"/>
                  </a:cubicBezTo>
                  <a:cubicBezTo>
                    <a:pt x="1043" y="17"/>
                    <a:pt x="1035" y="17"/>
                    <a:pt x="1035" y="34"/>
                  </a:cubicBezTo>
                  <a:cubicBezTo>
                    <a:pt x="935" y="300"/>
                    <a:pt x="968" y="567"/>
                    <a:pt x="835" y="801"/>
                  </a:cubicBezTo>
                  <a:cubicBezTo>
                    <a:pt x="635" y="1134"/>
                    <a:pt x="335" y="1301"/>
                    <a:pt x="1" y="1435"/>
                  </a:cubicBezTo>
                  <a:cubicBezTo>
                    <a:pt x="301" y="1334"/>
                    <a:pt x="568" y="1201"/>
                    <a:pt x="802" y="968"/>
                  </a:cubicBezTo>
                  <a:cubicBezTo>
                    <a:pt x="868" y="867"/>
                    <a:pt x="968" y="734"/>
                    <a:pt x="1002" y="601"/>
                  </a:cubicBezTo>
                  <a:cubicBezTo>
                    <a:pt x="1067" y="405"/>
                    <a:pt x="1005" y="210"/>
                    <a:pt x="1064" y="1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3"/>
            <p:cNvSpPr/>
            <p:nvPr/>
          </p:nvSpPr>
          <p:spPr>
            <a:xfrm>
              <a:off x="3842825" y="4152425"/>
              <a:ext cx="15875" cy="11250"/>
            </a:xfrm>
            <a:custGeom>
              <a:rect b="b" l="l" r="r" t="t"/>
              <a:pathLst>
                <a:path extrusionOk="0" h="450" w="635">
                  <a:moveTo>
                    <a:pt x="609" y="1"/>
                  </a:moveTo>
                  <a:cubicBezTo>
                    <a:pt x="579" y="1"/>
                    <a:pt x="535" y="15"/>
                    <a:pt x="535" y="15"/>
                  </a:cubicBezTo>
                  <a:cubicBezTo>
                    <a:pt x="368" y="149"/>
                    <a:pt x="134" y="282"/>
                    <a:pt x="1" y="449"/>
                  </a:cubicBezTo>
                  <a:cubicBezTo>
                    <a:pt x="1" y="449"/>
                    <a:pt x="68" y="416"/>
                    <a:pt x="68" y="416"/>
                  </a:cubicBezTo>
                  <a:cubicBezTo>
                    <a:pt x="268" y="282"/>
                    <a:pt x="468" y="149"/>
                    <a:pt x="635" y="15"/>
                  </a:cubicBezTo>
                  <a:cubicBezTo>
                    <a:pt x="635" y="4"/>
                    <a:pt x="624" y="1"/>
                    <a:pt x="6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3"/>
            <p:cNvSpPr/>
            <p:nvPr/>
          </p:nvSpPr>
          <p:spPr>
            <a:xfrm>
              <a:off x="3857850" y="4161125"/>
              <a:ext cx="11700" cy="7550"/>
            </a:xfrm>
            <a:custGeom>
              <a:rect b="b" l="l" r="r" t="t"/>
              <a:pathLst>
                <a:path extrusionOk="0" h="302" w="468">
                  <a:moveTo>
                    <a:pt x="467" y="1"/>
                  </a:moveTo>
                  <a:cubicBezTo>
                    <a:pt x="467" y="1"/>
                    <a:pt x="401" y="1"/>
                    <a:pt x="401" y="34"/>
                  </a:cubicBezTo>
                  <a:cubicBezTo>
                    <a:pt x="267" y="134"/>
                    <a:pt x="167" y="234"/>
                    <a:pt x="0" y="301"/>
                  </a:cubicBezTo>
                  <a:lnTo>
                    <a:pt x="100" y="301"/>
                  </a:lnTo>
                  <a:cubicBezTo>
                    <a:pt x="234" y="234"/>
                    <a:pt x="367" y="134"/>
                    <a:pt x="4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3"/>
            <p:cNvSpPr/>
            <p:nvPr/>
          </p:nvSpPr>
          <p:spPr>
            <a:xfrm>
              <a:off x="3871200" y="4166975"/>
              <a:ext cx="25" cy="25"/>
            </a:xfrm>
            <a:custGeom>
              <a:rect b="b" l="l" r="r" t="t"/>
              <a:pathLst>
                <a:path extrusionOk="0" h="1" w="1">
                  <a:moveTo>
                    <a:pt x="0" y="0"/>
                  </a:moveTo>
                  <a:cubicBezTo>
                    <a:pt x="0" y="0"/>
                    <a:pt x="0" y="0"/>
                    <a:pt x="0" y="0"/>
                  </a:cubicBezTo>
                  <a:cubicBezTo>
                    <a:pt x="0"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3"/>
            <p:cNvSpPr/>
            <p:nvPr/>
          </p:nvSpPr>
          <p:spPr>
            <a:xfrm>
              <a:off x="3735250" y="4168650"/>
              <a:ext cx="71750" cy="40050"/>
            </a:xfrm>
            <a:custGeom>
              <a:rect b="b" l="l" r="r" t="t"/>
              <a:pathLst>
                <a:path extrusionOk="0" h="1602" w="2870">
                  <a:moveTo>
                    <a:pt x="2803" y="0"/>
                  </a:moveTo>
                  <a:cubicBezTo>
                    <a:pt x="1902" y="634"/>
                    <a:pt x="1002" y="1168"/>
                    <a:pt x="1" y="1601"/>
                  </a:cubicBezTo>
                  <a:lnTo>
                    <a:pt x="34" y="1601"/>
                  </a:lnTo>
                  <a:cubicBezTo>
                    <a:pt x="1035" y="1201"/>
                    <a:pt x="2002" y="667"/>
                    <a:pt x="28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3"/>
            <p:cNvSpPr/>
            <p:nvPr/>
          </p:nvSpPr>
          <p:spPr>
            <a:xfrm>
              <a:off x="3736650" y="4190325"/>
              <a:ext cx="52000" cy="27925"/>
            </a:xfrm>
            <a:custGeom>
              <a:rect b="b" l="l" r="r" t="t"/>
              <a:pathLst>
                <a:path extrusionOk="0" h="1117" w="2080">
                  <a:moveTo>
                    <a:pt x="2080" y="0"/>
                  </a:moveTo>
                  <a:cubicBezTo>
                    <a:pt x="2080" y="1"/>
                    <a:pt x="2013" y="34"/>
                    <a:pt x="1980" y="34"/>
                  </a:cubicBezTo>
                  <a:cubicBezTo>
                    <a:pt x="1346" y="434"/>
                    <a:pt x="679" y="768"/>
                    <a:pt x="12" y="1101"/>
                  </a:cubicBezTo>
                  <a:cubicBezTo>
                    <a:pt x="0" y="1112"/>
                    <a:pt x="0" y="1116"/>
                    <a:pt x="5" y="1116"/>
                  </a:cubicBezTo>
                  <a:cubicBezTo>
                    <a:pt x="15" y="1116"/>
                    <a:pt x="45" y="1101"/>
                    <a:pt x="45" y="1101"/>
                  </a:cubicBezTo>
                  <a:cubicBezTo>
                    <a:pt x="745" y="801"/>
                    <a:pt x="1446" y="434"/>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3"/>
            <p:cNvSpPr/>
            <p:nvPr/>
          </p:nvSpPr>
          <p:spPr>
            <a:xfrm>
              <a:off x="3756100" y="4207825"/>
              <a:ext cx="19200" cy="11250"/>
            </a:xfrm>
            <a:custGeom>
              <a:rect b="b" l="l" r="r" t="t"/>
              <a:pathLst>
                <a:path extrusionOk="0" h="450" w="768">
                  <a:moveTo>
                    <a:pt x="768" y="1"/>
                  </a:moveTo>
                  <a:cubicBezTo>
                    <a:pt x="768" y="1"/>
                    <a:pt x="701" y="1"/>
                    <a:pt x="668" y="34"/>
                  </a:cubicBezTo>
                  <a:cubicBezTo>
                    <a:pt x="434" y="168"/>
                    <a:pt x="201" y="301"/>
                    <a:pt x="1" y="435"/>
                  </a:cubicBezTo>
                  <a:cubicBezTo>
                    <a:pt x="1" y="446"/>
                    <a:pt x="8" y="449"/>
                    <a:pt x="18" y="449"/>
                  </a:cubicBezTo>
                  <a:cubicBezTo>
                    <a:pt x="38" y="449"/>
                    <a:pt x="67" y="435"/>
                    <a:pt x="67" y="435"/>
                  </a:cubicBezTo>
                  <a:cubicBezTo>
                    <a:pt x="301" y="301"/>
                    <a:pt x="534" y="168"/>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3"/>
            <p:cNvSpPr/>
            <p:nvPr/>
          </p:nvSpPr>
          <p:spPr>
            <a:xfrm>
              <a:off x="3773625" y="4215350"/>
              <a:ext cx="9200" cy="5025"/>
            </a:xfrm>
            <a:custGeom>
              <a:rect b="b" l="l" r="r" t="t"/>
              <a:pathLst>
                <a:path extrusionOk="0" h="201" w="368">
                  <a:moveTo>
                    <a:pt x="334" y="0"/>
                  </a:moveTo>
                  <a:cubicBezTo>
                    <a:pt x="334" y="0"/>
                    <a:pt x="300" y="0"/>
                    <a:pt x="300" y="34"/>
                  </a:cubicBezTo>
                  <a:cubicBezTo>
                    <a:pt x="200" y="67"/>
                    <a:pt x="100" y="134"/>
                    <a:pt x="0" y="200"/>
                  </a:cubicBezTo>
                  <a:cubicBezTo>
                    <a:pt x="0" y="200"/>
                    <a:pt x="34" y="200"/>
                    <a:pt x="67" y="167"/>
                  </a:cubicBezTo>
                  <a:cubicBezTo>
                    <a:pt x="167" y="134"/>
                    <a:pt x="267" y="67"/>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3"/>
            <p:cNvSpPr/>
            <p:nvPr/>
          </p:nvSpPr>
          <p:spPr>
            <a:xfrm>
              <a:off x="3801150" y="4195325"/>
              <a:ext cx="25" cy="25"/>
            </a:xfrm>
            <a:custGeom>
              <a:rect b="b" l="l" r="r" t="t"/>
              <a:pathLst>
                <a:path extrusionOk="0" h="1" w="1">
                  <a:moveTo>
                    <a:pt x="0" y="1"/>
                  </a:moveTo>
                  <a:cubicBezTo>
                    <a:pt x="0" y="1"/>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3"/>
            <p:cNvSpPr/>
            <p:nvPr/>
          </p:nvSpPr>
          <p:spPr>
            <a:xfrm>
              <a:off x="3782800" y="4214500"/>
              <a:ext cx="7525" cy="5025"/>
            </a:xfrm>
            <a:custGeom>
              <a:rect b="b" l="l" r="r" t="t"/>
              <a:pathLst>
                <a:path extrusionOk="0" h="201" w="301">
                  <a:moveTo>
                    <a:pt x="200" y="1"/>
                  </a:moveTo>
                  <a:cubicBezTo>
                    <a:pt x="145" y="56"/>
                    <a:pt x="89" y="112"/>
                    <a:pt x="34" y="168"/>
                  </a:cubicBezTo>
                  <a:cubicBezTo>
                    <a:pt x="134" y="134"/>
                    <a:pt x="200" y="68"/>
                    <a:pt x="300" y="1"/>
                  </a:cubicBezTo>
                  <a:close/>
                  <a:moveTo>
                    <a:pt x="34" y="168"/>
                  </a:moveTo>
                  <a:cubicBezTo>
                    <a:pt x="22" y="179"/>
                    <a:pt x="11" y="190"/>
                    <a:pt x="0" y="201"/>
                  </a:cubicBezTo>
                  <a:cubicBezTo>
                    <a:pt x="0" y="201"/>
                    <a:pt x="34" y="201"/>
                    <a:pt x="34" y="16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3"/>
            <p:cNvSpPr/>
            <p:nvPr/>
          </p:nvSpPr>
          <p:spPr>
            <a:xfrm>
              <a:off x="3932075" y="4251200"/>
              <a:ext cx="10850" cy="8375"/>
            </a:xfrm>
            <a:custGeom>
              <a:rect b="b" l="l" r="r" t="t"/>
              <a:pathLst>
                <a:path extrusionOk="0" h="335" w="434">
                  <a:moveTo>
                    <a:pt x="367" y="1"/>
                  </a:moveTo>
                  <a:cubicBezTo>
                    <a:pt x="274" y="124"/>
                    <a:pt x="153" y="220"/>
                    <a:pt x="29" y="313"/>
                  </a:cubicBezTo>
                  <a:lnTo>
                    <a:pt x="29" y="313"/>
                  </a:lnTo>
                  <a:cubicBezTo>
                    <a:pt x="40" y="306"/>
                    <a:pt x="53" y="301"/>
                    <a:pt x="67" y="301"/>
                  </a:cubicBezTo>
                  <a:cubicBezTo>
                    <a:pt x="200" y="234"/>
                    <a:pt x="334" y="134"/>
                    <a:pt x="434" y="1"/>
                  </a:cubicBezTo>
                  <a:close/>
                  <a:moveTo>
                    <a:pt x="29" y="313"/>
                  </a:moveTo>
                  <a:lnTo>
                    <a:pt x="29" y="313"/>
                  </a:lnTo>
                  <a:cubicBezTo>
                    <a:pt x="12" y="322"/>
                    <a:pt x="0" y="334"/>
                    <a:pt x="0" y="334"/>
                  </a:cubicBezTo>
                  <a:cubicBezTo>
                    <a:pt x="10" y="327"/>
                    <a:pt x="19" y="320"/>
                    <a:pt x="29" y="31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3"/>
            <p:cNvSpPr/>
            <p:nvPr/>
          </p:nvSpPr>
          <p:spPr>
            <a:xfrm>
              <a:off x="3932900" y="4256200"/>
              <a:ext cx="12525" cy="8750"/>
            </a:xfrm>
            <a:custGeom>
              <a:rect b="b" l="l" r="r" t="t"/>
              <a:pathLst>
                <a:path extrusionOk="0" h="350" w="501">
                  <a:moveTo>
                    <a:pt x="501" y="1"/>
                  </a:moveTo>
                  <a:lnTo>
                    <a:pt x="501" y="1"/>
                  </a:lnTo>
                  <a:cubicBezTo>
                    <a:pt x="496" y="6"/>
                    <a:pt x="490" y="11"/>
                    <a:pt x="485" y="16"/>
                  </a:cubicBezTo>
                  <a:lnTo>
                    <a:pt x="485" y="16"/>
                  </a:lnTo>
                  <a:cubicBezTo>
                    <a:pt x="495" y="15"/>
                    <a:pt x="501" y="11"/>
                    <a:pt x="501" y="1"/>
                  </a:cubicBezTo>
                  <a:close/>
                  <a:moveTo>
                    <a:pt x="485" y="16"/>
                  </a:moveTo>
                  <a:cubicBezTo>
                    <a:pt x="479" y="17"/>
                    <a:pt x="471" y="17"/>
                    <a:pt x="463" y="17"/>
                  </a:cubicBezTo>
                  <a:cubicBezTo>
                    <a:pt x="442" y="17"/>
                    <a:pt x="417" y="17"/>
                    <a:pt x="401" y="34"/>
                  </a:cubicBezTo>
                  <a:cubicBezTo>
                    <a:pt x="267" y="167"/>
                    <a:pt x="134" y="234"/>
                    <a:pt x="1" y="334"/>
                  </a:cubicBezTo>
                  <a:cubicBezTo>
                    <a:pt x="1" y="345"/>
                    <a:pt x="4" y="349"/>
                    <a:pt x="9" y="349"/>
                  </a:cubicBezTo>
                  <a:cubicBezTo>
                    <a:pt x="19" y="349"/>
                    <a:pt x="34" y="334"/>
                    <a:pt x="34" y="334"/>
                  </a:cubicBezTo>
                  <a:cubicBezTo>
                    <a:pt x="194" y="270"/>
                    <a:pt x="354" y="144"/>
                    <a:pt x="485" y="1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3"/>
            <p:cNvSpPr/>
            <p:nvPr/>
          </p:nvSpPr>
          <p:spPr>
            <a:xfrm>
              <a:off x="3930125" y="4260375"/>
              <a:ext cx="24475" cy="15400"/>
            </a:xfrm>
            <a:custGeom>
              <a:rect b="b" l="l" r="r" t="t"/>
              <a:pathLst>
                <a:path extrusionOk="0" h="616" w="979">
                  <a:moveTo>
                    <a:pt x="979" y="0"/>
                  </a:moveTo>
                  <a:cubicBezTo>
                    <a:pt x="979" y="1"/>
                    <a:pt x="912" y="34"/>
                    <a:pt x="879" y="34"/>
                  </a:cubicBezTo>
                  <a:cubicBezTo>
                    <a:pt x="612" y="267"/>
                    <a:pt x="312" y="434"/>
                    <a:pt x="11" y="601"/>
                  </a:cubicBezTo>
                  <a:cubicBezTo>
                    <a:pt x="0" y="612"/>
                    <a:pt x="0" y="616"/>
                    <a:pt x="5" y="616"/>
                  </a:cubicBezTo>
                  <a:cubicBezTo>
                    <a:pt x="15" y="616"/>
                    <a:pt x="45" y="601"/>
                    <a:pt x="45" y="601"/>
                  </a:cubicBezTo>
                  <a:cubicBezTo>
                    <a:pt x="378" y="467"/>
                    <a:pt x="679" y="234"/>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3"/>
            <p:cNvSpPr/>
            <p:nvPr/>
          </p:nvSpPr>
          <p:spPr>
            <a:xfrm>
              <a:off x="3934575" y="4269550"/>
              <a:ext cx="28375" cy="15875"/>
            </a:xfrm>
            <a:custGeom>
              <a:rect b="b" l="l" r="r" t="t"/>
              <a:pathLst>
                <a:path extrusionOk="0" h="635" w="1135">
                  <a:moveTo>
                    <a:pt x="1068" y="0"/>
                  </a:moveTo>
                  <a:cubicBezTo>
                    <a:pt x="701" y="201"/>
                    <a:pt x="334" y="401"/>
                    <a:pt x="0" y="634"/>
                  </a:cubicBezTo>
                  <a:cubicBezTo>
                    <a:pt x="401" y="434"/>
                    <a:pt x="767" y="201"/>
                    <a:pt x="1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3"/>
            <p:cNvSpPr/>
            <p:nvPr/>
          </p:nvSpPr>
          <p:spPr>
            <a:xfrm>
              <a:off x="3948750" y="4282900"/>
              <a:ext cx="12525" cy="6675"/>
            </a:xfrm>
            <a:custGeom>
              <a:rect b="b" l="l" r="r" t="t"/>
              <a:pathLst>
                <a:path extrusionOk="0" h="267" w="501">
                  <a:moveTo>
                    <a:pt x="434" y="0"/>
                  </a:moveTo>
                  <a:cubicBezTo>
                    <a:pt x="301" y="100"/>
                    <a:pt x="134" y="167"/>
                    <a:pt x="0" y="267"/>
                  </a:cubicBezTo>
                  <a:lnTo>
                    <a:pt x="34" y="267"/>
                  </a:lnTo>
                  <a:cubicBezTo>
                    <a:pt x="200" y="200"/>
                    <a:pt x="367" y="100"/>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3"/>
            <p:cNvSpPr/>
            <p:nvPr/>
          </p:nvSpPr>
          <p:spPr>
            <a:xfrm>
              <a:off x="3875350" y="4156975"/>
              <a:ext cx="16700" cy="10025"/>
            </a:xfrm>
            <a:custGeom>
              <a:rect b="b" l="l" r="r" t="t"/>
              <a:pathLst>
                <a:path extrusionOk="0" h="401" w="668">
                  <a:moveTo>
                    <a:pt x="635" y="0"/>
                  </a:moveTo>
                  <a:cubicBezTo>
                    <a:pt x="401" y="100"/>
                    <a:pt x="168" y="234"/>
                    <a:pt x="1" y="400"/>
                  </a:cubicBezTo>
                  <a:cubicBezTo>
                    <a:pt x="1" y="400"/>
                    <a:pt x="34" y="400"/>
                    <a:pt x="68" y="367"/>
                  </a:cubicBezTo>
                  <a:cubicBezTo>
                    <a:pt x="268" y="234"/>
                    <a:pt x="435" y="10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3"/>
            <p:cNvSpPr/>
            <p:nvPr/>
          </p:nvSpPr>
          <p:spPr>
            <a:xfrm>
              <a:off x="3827825" y="4310400"/>
              <a:ext cx="6700" cy="4200"/>
            </a:xfrm>
            <a:custGeom>
              <a:rect b="b" l="l" r="r" t="t"/>
              <a:pathLst>
                <a:path extrusionOk="0" h="168" w="268">
                  <a:moveTo>
                    <a:pt x="201" y="1"/>
                  </a:moveTo>
                  <a:cubicBezTo>
                    <a:pt x="134" y="68"/>
                    <a:pt x="34" y="101"/>
                    <a:pt x="0" y="168"/>
                  </a:cubicBezTo>
                  <a:lnTo>
                    <a:pt x="67" y="168"/>
                  </a:lnTo>
                  <a:cubicBezTo>
                    <a:pt x="134" y="134"/>
                    <a:pt x="201" y="68"/>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3"/>
            <p:cNvSpPr/>
            <p:nvPr/>
          </p:nvSpPr>
          <p:spPr>
            <a:xfrm>
              <a:off x="3837000" y="4318750"/>
              <a:ext cx="850" cy="400"/>
            </a:xfrm>
            <a:custGeom>
              <a:rect b="b" l="l" r="r" t="t"/>
              <a:pathLst>
                <a:path extrusionOk="0" h="16" w="34">
                  <a:moveTo>
                    <a:pt x="0" y="0"/>
                  </a:moveTo>
                  <a:cubicBezTo>
                    <a:pt x="0" y="12"/>
                    <a:pt x="4" y="15"/>
                    <a:pt x="9" y="15"/>
                  </a:cubicBezTo>
                  <a:cubicBezTo>
                    <a:pt x="19" y="15"/>
                    <a:pt x="34" y="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3"/>
            <p:cNvSpPr/>
            <p:nvPr/>
          </p:nvSpPr>
          <p:spPr>
            <a:xfrm>
              <a:off x="4043825" y="4161975"/>
              <a:ext cx="40875" cy="8350"/>
            </a:xfrm>
            <a:custGeom>
              <a:rect b="b" l="l" r="r" t="t"/>
              <a:pathLst>
                <a:path extrusionOk="0" h="334" w="1635">
                  <a:moveTo>
                    <a:pt x="1635" y="0"/>
                  </a:moveTo>
                  <a:cubicBezTo>
                    <a:pt x="1227" y="204"/>
                    <a:pt x="780" y="291"/>
                    <a:pt x="384" y="291"/>
                  </a:cubicBezTo>
                  <a:cubicBezTo>
                    <a:pt x="261" y="291"/>
                    <a:pt x="144" y="283"/>
                    <a:pt x="33" y="267"/>
                  </a:cubicBezTo>
                  <a:lnTo>
                    <a:pt x="0" y="267"/>
                  </a:lnTo>
                  <a:cubicBezTo>
                    <a:pt x="157" y="313"/>
                    <a:pt x="314" y="334"/>
                    <a:pt x="470" y="334"/>
                  </a:cubicBezTo>
                  <a:cubicBezTo>
                    <a:pt x="876" y="334"/>
                    <a:pt x="1273" y="193"/>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3"/>
            <p:cNvSpPr/>
            <p:nvPr/>
          </p:nvSpPr>
          <p:spPr>
            <a:xfrm>
              <a:off x="4033800" y="4165300"/>
              <a:ext cx="25" cy="25"/>
            </a:xfrm>
            <a:custGeom>
              <a:rect b="b" l="l" r="r" t="t"/>
              <a:pathLst>
                <a:path extrusionOk="0" h="1" w="1">
                  <a:moveTo>
                    <a:pt x="1" y="1"/>
                  </a:moveTo>
                  <a:cubicBezTo>
                    <a:pt x="1" y="1"/>
                    <a:pt x="1" y="1"/>
                    <a:pt x="1" y="1"/>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3"/>
            <p:cNvSpPr/>
            <p:nvPr/>
          </p:nvSpPr>
          <p:spPr>
            <a:xfrm>
              <a:off x="4029625" y="4152425"/>
              <a:ext cx="63425" cy="11750"/>
            </a:xfrm>
            <a:custGeom>
              <a:rect b="b" l="l" r="r" t="t"/>
              <a:pathLst>
                <a:path extrusionOk="0" h="470" w="2537">
                  <a:moveTo>
                    <a:pt x="2527" y="1"/>
                  </a:moveTo>
                  <a:cubicBezTo>
                    <a:pt x="2518" y="1"/>
                    <a:pt x="2503" y="15"/>
                    <a:pt x="2503" y="15"/>
                  </a:cubicBezTo>
                  <a:cubicBezTo>
                    <a:pt x="2070" y="263"/>
                    <a:pt x="1580" y="453"/>
                    <a:pt x="1059" y="453"/>
                  </a:cubicBezTo>
                  <a:cubicBezTo>
                    <a:pt x="1018" y="453"/>
                    <a:pt x="977" y="451"/>
                    <a:pt x="935" y="449"/>
                  </a:cubicBezTo>
                  <a:cubicBezTo>
                    <a:pt x="635" y="416"/>
                    <a:pt x="335" y="349"/>
                    <a:pt x="34" y="282"/>
                  </a:cubicBezTo>
                  <a:cubicBezTo>
                    <a:pt x="34" y="282"/>
                    <a:pt x="1" y="316"/>
                    <a:pt x="1" y="316"/>
                  </a:cubicBezTo>
                  <a:cubicBezTo>
                    <a:pt x="367" y="417"/>
                    <a:pt x="700" y="470"/>
                    <a:pt x="1017" y="470"/>
                  </a:cubicBezTo>
                  <a:cubicBezTo>
                    <a:pt x="1538" y="470"/>
                    <a:pt x="2018" y="326"/>
                    <a:pt x="2536" y="15"/>
                  </a:cubicBezTo>
                  <a:cubicBezTo>
                    <a:pt x="2536" y="4"/>
                    <a:pt x="2532" y="1"/>
                    <a:pt x="25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3"/>
            <p:cNvSpPr/>
            <p:nvPr/>
          </p:nvSpPr>
          <p:spPr>
            <a:xfrm>
              <a:off x="4050475" y="4162800"/>
              <a:ext cx="45075" cy="13650"/>
            </a:xfrm>
            <a:custGeom>
              <a:rect b="b" l="l" r="r" t="t"/>
              <a:pathLst>
                <a:path extrusionOk="0" h="546" w="1803">
                  <a:moveTo>
                    <a:pt x="1769" y="1"/>
                  </a:moveTo>
                  <a:cubicBezTo>
                    <a:pt x="1268" y="368"/>
                    <a:pt x="668" y="501"/>
                    <a:pt x="34" y="501"/>
                  </a:cubicBezTo>
                  <a:cubicBezTo>
                    <a:pt x="34" y="501"/>
                    <a:pt x="1" y="534"/>
                    <a:pt x="1" y="534"/>
                  </a:cubicBezTo>
                  <a:cubicBezTo>
                    <a:pt x="77" y="542"/>
                    <a:pt x="154" y="546"/>
                    <a:pt x="229" y="546"/>
                  </a:cubicBezTo>
                  <a:cubicBezTo>
                    <a:pt x="812" y="546"/>
                    <a:pt x="1359" y="325"/>
                    <a:pt x="18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3"/>
            <p:cNvSpPr/>
            <p:nvPr/>
          </p:nvSpPr>
          <p:spPr>
            <a:xfrm>
              <a:off x="4037150" y="4184700"/>
              <a:ext cx="13350" cy="6475"/>
            </a:xfrm>
            <a:custGeom>
              <a:rect b="b" l="l" r="r" t="t"/>
              <a:pathLst>
                <a:path extrusionOk="0" h="259" w="534">
                  <a:moveTo>
                    <a:pt x="521" y="0"/>
                  </a:moveTo>
                  <a:cubicBezTo>
                    <a:pt x="509" y="0"/>
                    <a:pt x="484" y="9"/>
                    <a:pt x="467" y="25"/>
                  </a:cubicBezTo>
                  <a:cubicBezTo>
                    <a:pt x="300" y="92"/>
                    <a:pt x="134" y="159"/>
                    <a:pt x="0" y="259"/>
                  </a:cubicBezTo>
                  <a:cubicBezTo>
                    <a:pt x="0" y="259"/>
                    <a:pt x="67" y="225"/>
                    <a:pt x="67" y="225"/>
                  </a:cubicBezTo>
                  <a:cubicBezTo>
                    <a:pt x="200" y="159"/>
                    <a:pt x="367" y="92"/>
                    <a:pt x="501" y="25"/>
                  </a:cubicBezTo>
                  <a:cubicBezTo>
                    <a:pt x="534" y="9"/>
                    <a:pt x="534" y="0"/>
                    <a:pt x="5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3"/>
            <p:cNvSpPr/>
            <p:nvPr/>
          </p:nvSpPr>
          <p:spPr>
            <a:xfrm>
              <a:off x="4058000" y="4187825"/>
              <a:ext cx="25" cy="850"/>
            </a:xfrm>
            <a:custGeom>
              <a:rect b="b" l="l" r="r" t="t"/>
              <a:pathLst>
                <a:path extrusionOk="0" h="34" w="1">
                  <a:moveTo>
                    <a:pt x="0" y="0"/>
                  </a:moveTo>
                  <a:cubicBezTo>
                    <a:pt x="0" y="0"/>
                    <a:pt x="0" y="34"/>
                    <a:pt x="0"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3"/>
            <p:cNvSpPr/>
            <p:nvPr/>
          </p:nvSpPr>
          <p:spPr>
            <a:xfrm>
              <a:off x="4035475" y="4187825"/>
              <a:ext cx="32550" cy="17900"/>
            </a:xfrm>
            <a:custGeom>
              <a:rect b="b" l="l" r="r" t="t"/>
              <a:pathLst>
                <a:path extrusionOk="0" h="716" w="1302">
                  <a:moveTo>
                    <a:pt x="1201" y="0"/>
                  </a:moveTo>
                  <a:cubicBezTo>
                    <a:pt x="801" y="234"/>
                    <a:pt x="401" y="467"/>
                    <a:pt x="0" y="701"/>
                  </a:cubicBezTo>
                  <a:cubicBezTo>
                    <a:pt x="0" y="712"/>
                    <a:pt x="8" y="716"/>
                    <a:pt x="18" y="716"/>
                  </a:cubicBezTo>
                  <a:cubicBezTo>
                    <a:pt x="37" y="716"/>
                    <a:pt x="67" y="701"/>
                    <a:pt x="67" y="701"/>
                  </a:cubicBezTo>
                  <a:cubicBezTo>
                    <a:pt x="467" y="467"/>
                    <a:pt x="868" y="234"/>
                    <a:pt x="1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3"/>
            <p:cNvSpPr/>
            <p:nvPr/>
          </p:nvSpPr>
          <p:spPr>
            <a:xfrm>
              <a:off x="4042150" y="4190800"/>
              <a:ext cx="34200" cy="19575"/>
            </a:xfrm>
            <a:custGeom>
              <a:rect b="b" l="l" r="r" t="t"/>
              <a:pathLst>
                <a:path extrusionOk="0" h="783" w="1368">
                  <a:moveTo>
                    <a:pt x="1349" y="0"/>
                  </a:moveTo>
                  <a:cubicBezTo>
                    <a:pt x="1327" y="0"/>
                    <a:pt x="1290" y="15"/>
                    <a:pt x="1268" y="15"/>
                  </a:cubicBezTo>
                  <a:cubicBezTo>
                    <a:pt x="834" y="282"/>
                    <a:pt x="401" y="515"/>
                    <a:pt x="0" y="782"/>
                  </a:cubicBezTo>
                  <a:lnTo>
                    <a:pt x="34" y="782"/>
                  </a:lnTo>
                  <a:cubicBezTo>
                    <a:pt x="501" y="549"/>
                    <a:pt x="934" y="282"/>
                    <a:pt x="1368" y="15"/>
                  </a:cubicBezTo>
                  <a:cubicBezTo>
                    <a:pt x="1368" y="4"/>
                    <a:pt x="1361" y="0"/>
                    <a:pt x="13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3"/>
            <p:cNvSpPr/>
            <p:nvPr/>
          </p:nvSpPr>
          <p:spPr>
            <a:xfrm>
              <a:off x="4017950" y="4162800"/>
              <a:ext cx="83425" cy="23475"/>
            </a:xfrm>
            <a:custGeom>
              <a:rect b="b" l="l" r="r" t="t"/>
              <a:pathLst>
                <a:path extrusionOk="0" h="939" w="3337">
                  <a:moveTo>
                    <a:pt x="3337" y="1"/>
                  </a:moveTo>
                  <a:cubicBezTo>
                    <a:pt x="3303" y="1"/>
                    <a:pt x="3237" y="34"/>
                    <a:pt x="3203" y="34"/>
                  </a:cubicBezTo>
                  <a:cubicBezTo>
                    <a:pt x="2595" y="412"/>
                    <a:pt x="1961" y="749"/>
                    <a:pt x="1308" y="749"/>
                  </a:cubicBezTo>
                  <a:cubicBezTo>
                    <a:pt x="923" y="749"/>
                    <a:pt x="531" y="632"/>
                    <a:pt x="134" y="334"/>
                  </a:cubicBezTo>
                  <a:cubicBezTo>
                    <a:pt x="101" y="334"/>
                    <a:pt x="1" y="334"/>
                    <a:pt x="1" y="368"/>
                  </a:cubicBezTo>
                  <a:cubicBezTo>
                    <a:pt x="22" y="820"/>
                    <a:pt x="518" y="939"/>
                    <a:pt x="974" y="939"/>
                  </a:cubicBezTo>
                  <a:cubicBezTo>
                    <a:pt x="1223" y="939"/>
                    <a:pt x="1461" y="903"/>
                    <a:pt x="1602" y="868"/>
                  </a:cubicBezTo>
                  <a:cubicBezTo>
                    <a:pt x="2236" y="735"/>
                    <a:pt x="2836" y="434"/>
                    <a:pt x="33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3"/>
            <p:cNvSpPr/>
            <p:nvPr/>
          </p:nvSpPr>
          <p:spPr>
            <a:xfrm>
              <a:off x="3917900" y="4234300"/>
              <a:ext cx="95925" cy="32000"/>
            </a:xfrm>
            <a:custGeom>
              <a:rect b="b" l="l" r="r" t="t"/>
              <a:pathLst>
                <a:path extrusionOk="0" h="1280" w="3837">
                  <a:moveTo>
                    <a:pt x="229" y="0"/>
                  </a:moveTo>
                  <a:cubicBezTo>
                    <a:pt x="153" y="0"/>
                    <a:pt x="0" y="49"/>
                    <a:pt x="0" y="76"/>
                  </a:cubicBezTo>
                  <a:cubicBezTo>
                    <a:pt x="264" y="937"/>
                    <a:pt x="1101" y="1280"/>
                    <a:pt x="1946" y="1280"/>
                  </a:cubicBezTo>
                  <a:cubicBezTo>
                    <a:pt x="2706" y="1280"/>
                    <a:pt x="3473" y="1003"/>
                    <a:pt x="3836" y="576"/>
                  </a:cubicBezTo>
                  <a:lnTo>
                    <a:pt x="3736" y="576"/>
                  </a:lnTo>
                  <a:cubicBezTo>
                    <a:pt x="3277" y="918"/>
                    <a:pt x="2812" y="1078"/>
                    <a:pt x="2350" y="1078"/>
                  </a:cubicBezTo>
                  <a:cubicBezTo>
                    <a:pt x="1639" y="1078"/>
                    <a:pt x="934" y="697"/>
                    <a:pt x="267" y="9"/>
                  </a:cubicBezTo>
                  <a:cubicBezTo>
                    <a:pt x="261" y="3"/>
                    <a:pt x="247" y="0"/>
                    <a:pt x="2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3"/>
            <p:cNvSpPr/>
            <p:nvPr/>
          </p:nvSpPr>
          <p:spPr>
            <a:xfrm>
              <a:off x="3679375" y="4163500"/>
              <a:ext cx="133800" cy="72125"/>
            </a:xfrm>
            <a:custGeom>
              <a:rect b="b" l="l" r="r" t="t"/>
              <a:pathLst>
                <a:path extrusionOk="0" h="2885" w="5352">
                  <a:moveTo>
                    <a:pt x="5238" y="1"/>
                  </a:moveTo>
                  <a:cubicBezTo>
                    <a:pt x="5197" y="1"/>
                    <a:pt x="5151" y="6"/>
                    <a:pt x="5138" y="6"/>
                  </a:cubicBezTo>
                  <a:cubicBezTo>
                    <a:pt x="5105" y="39"/>
                    <a:pt x="5038" y="39"/>
                    <a:pt x="5004" y="73"/>
                  </a:cubicBezTo>
                  <a:lnTo>
                    <a:pt x="4971" y="73"/>
                  </a:lnTo>
                  <a:cubicBezTo>
                    <a:pt x="4938" y="73"/>
                    <a:pt x="4904" y="106"/>
                    <a:pt x="4904" y="106"/>
                  </a:cubicBezTo>
                  <a:cubicBezTo>
                    <a:pt x="4771" y="173"/>
                    <a:pt x="4638" y="206"/>
                    <a:pt x="4537" y="273"/>
                  </a:cubicBezTo>
                  <a:cubicBezTo>
                    <a:pt x="4204" y="406"/>
                    <a:pt x="3804" y="573"/>
                    <a:pt x="3503" y="840"/>
                  </a:cubicBezTo>
                  <a:cubicBezTo>
                    <a:pt x="2336" y="1474"/>
                    <a:pt x="1135" y="2141"/>
                    <a:pt x="1" y="2841"/>
                  </a:cubicBezTo>
                  <a:cubicBezTo>
                    <a:pt x="1" y="2841"/>
                    <a:pt x="44" y="2884"/>
                    <a:pt x="78" y="2884"/>
                  </a:cubicBezTo>
                  <a:cubicBezTo>
                    <a:pt x="86" y="2884"/>
                    <a:pt x="94" y="2881"/>
                    <a:pt x="101" y="2875"/>
                  </a:cubicBezTo>
                  <a:cubicBezTo>
                    <a:pt x="1902" y="2208"/>
                    <a:pt x="3637" y="1274"/>
                    <a:pt x="5238" y="173"/>
                  </a:cubicBezTo>
                  <a:cubicBezTo>
                    <a:pt x="5205" y="173"/>
                    <a:pt x="5171" y="139"/>
                    <a:pt x="5138" y="106"/>
                  </a:cubicBezTo>
                  <a:cubicBezTo>
                    <a:pt x="5171" y="106"/>
                    <a:pt x="5238" y="106"/>
                    <a:pt x="5271" y="73"/>
                  </a:cubicBezTo>
                  <a:cubicBezTo>
                    <a:pt x="5351" y="13"/>
                    <a:pt x="5299" y="1"/>
                    <a:pt x="523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3"/>
            <p:cNvSpPr/>
            <p:nvPr/>
          </p:nvSpPr>
          <p:spPr>
            <a:xfrm>
              <a:off x="3503425" y="4236200"/>
              <a:ext cx="175150" cy="60050"/>
            </a:xfrm>
            <a:custGeom>
              <a:rect b="b" l="l" r="r" t="t"/>
              <a:pathLst>
                <a:path extrusionOk="0" h="2402" w="7006">
                  <a:moveTo>
                    <a:pt x="6905" y="0"/>
                  </a:moveTo>
                  <a:cubicBezTo>
                    <a:pt x="6305" y="167"/>
                    <a:pt x="5738" y="467"/>
                    <a:pt x="5138" y="701"/>
                  </a:cubicBezTo>
                  <a:cubicBezTo>
                    <a:pt x="4771" y="834"/>
                    <a:pt x="4337" y="901"/>
                    <a:pt x="3937" y="1068"/>
                  </a:cubicBezTo>
                  <a:lnTo>
                    <a:pt x="3870" y="1068"/>
                  </a:lnTo>
                  <a:cubicBezTo>
                    <a:pt x="2602" y="1334"/>
                    <a:pt x="1168" y="1668"/>
                    <a:pt x="1" y="2235"/>
                  </a:cubicBezTo>
                  <a:cubicBezTo>
                    <a:pt x="1" y="2235"/>
                    <a:pt x="267" y="2402"/>
                    <a:pt x="334" y="2402"/>
                  </a:cubicBezTo>
                  <a:cubicBezTo>
                    <a:pt x="1502" y="2168"/>
                    <a:pt x="2769" y="1801"/>
                    <a:pt x="3837" y="1234"/>
                  </a:cubicBezTo>
                  <a:cubicBezTo>
                    <a:pt x="3870" y="1268"/>
                    <a:pt x="3903" y="1268"/>
                    <a:pt x="3903" y="1268"/>
                  </a:cubicBezTo>
                  <a:cubicBezTo>
                    <a:pt x="4904" y="1201"/>
                    <a:pt x="6305" y="734"/>
                    <a:pt x="7006" y="67"/>
                  </a:cubicBezTo>
                  <a:cubicBezTo>
                    <a:pt x="7006" y="67"/>
                    <a:pt x="6905" y="0"/>
                    <a:pt x="69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3"/>
            <p:cNvSpPr/>
            <p:nvPr/>
          </p:nvSpPr>
          <p:spPr>
            <a:xfrm>
              <a:off x="3348325" y="4296225"/>
              <a:ext cx="146775" cy="27550"/>
            </a:xfrm>
            <a:custGeom>
              <a:rect b="b" l="l" r="r" t="t"/>
              <a:pathLst>
                <a:path extrusionOk="0" h="1102" w="5871">
                  <a:moveTo>
                    <a:pt x="5804" y="1"/>
                  </a:moveTo>
                  <a:cubicBezTo>
                    <a:pt x="4837" y="1"/>
                    <a:pt x="3903" y="268"/>
                    <a:pt x="2936" y="434"/>
                  </a:cubicBezTo>
                  <a:cubicBezTo>
                    <a:pt x="1968" y="601"/>
                    <a:pt x="967" y="701"/>
                    <a:pt x="0" y="968"/>
                  </a:cubicBezTo>
                  <a:cubicBezTo>
                    <a:pt x="0" y="968"/>
                    <a:pt x="234" y="1102"/>
                    <a:pt x="300" y="1102"/>
                  </a:cubicBezTo>
                  <a:cubicBezTo>
                    <a:pt x="1334" y="1035"/>
                    <a:pt x="2368" y="835"/>
                    <a:pt x="3369" y="635"/>
                  </a:cubicBezTo>
                  <a:cubicBezTo>
                    <a:pt x="4103" y="501"/>
                    <a:pt x="5304" y="535"/>
                    <a:pt x="5871" y="34"/>
                  </a:cubicBezTo>
                  <a:cubicBezTo>
                    <a:pt x="5871" y="34"/>
                    <a:pt x="5804" y="1"/>
                    <a:pt x="58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3"/>
            <p:cNvSpPr/>
            <p:nvPr/>
          </p:nvSpPr>
          <p:spPr>
            <a:xfrm>
              <a:off x="3085625" y="4299575"/>
              <a:ext cx="155575" cy="57800"/>
            </a:xfrm>
            <a:custGeom>
              <a:rect b="b" l="l" r="r" t="t"/>
              <a:pathLst>
                <a:path extrusionOk="0" h="2312" w="6223">
                  <a:moveTo>
                    <a:pt x="5536" y="1679"/>
                  </a:moveTo>
                  <a:lnTo>
                    <a:pt x="5536" y="1679"/>
                  </a:lnTo>
                  <a:cubicBezTo>
                    <a:pt x="5592" y="1686"/>
                    <a:pt x="5648" y="1694"/>
                    <a:pt x="5705" y="1701"/>
                  </a:cubicBezTo>
                  <a:lnTo>
                    <a:pt x="5738" y="1701"/>
                  </a:lnTo>
                  <a:cubicBezTo>
                    <a:pt x="5671" y="1694"/>
                    <a:pt x="5603" y="1686"/>
                    <a:pt x="5536" y="1679"/>
                  </a:cubicBezTo>
                  <a:close/>
                  <a:moveTo>
                    <a:pt x="1" y="0"/>
                  </a:moveTo>
                  <a:lnTo>
                    <a:pt x="1" y="0"/>
                  </a:lnTo>
                  <a:cubicBezTo>
                    <a:pt x="368" y="334"/>
                    <a:pt x="768" y="567"/>
                    <a:pt x="1201" y="767"/>
                  </a:cubicBezTo>
                  <a:cubicBezTo>
                    <a:pt x="2703" y="1968"/>
                    <a:pt x="4537" y="1835"/>
                    <a:pt x="6172" y="2302"/>
                  </a:cubicBezTo>
                  <a:cubicBezTo>
                    <a:pt x="6192" y="2309"/>
                    <a:pt x="6202" y="2311"/>
                    <a:pt x="6206" y="2311"/>
                  </a:cubicBezTo>
                  <a:cubicBezTo>
                    <a:pt x="6222" y="2311"/>
                    <a:pt x="6132" y="2269"/>
                    <a:pt x="6105" y="2269"/>
                  </a:cubicBezTo>
                  <a:cubicBezTo>
                    <a:pt x="4504" y="1802"/>
                    <a:pt x="2836" y="1902"/>
                    <a:pt x="1368" y="868"/>
                  </a:cubicBezTo>
                  <a:lnTo>
                    <a:pt x="1368" y="868"/>
                  </a:lnTo>
                  <a:cubicBezTo>
                    <a:pt x="2672" y="1440"/>
                    <a:pt x="4157" y="1527"/>
                    <a:pt x="5536" y="1679"/>
                  </a:cubicBezTo>
                  <a:lnTo>
                    <a:pt x="5536" y="1679"/>
                  </a:lnTo>
                  <a:cubicBezTo>
                    <a:pt x="3657" y="1430"/>
                    <a:pt x="1784" y="1329"/>
                    <a:pt x="67" y="34"/>
                  </a:cubicBezTo>
                  <a:cubicBezTo>
                    <a:pt x="67"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3"/>
            <p:cNvSpPr/>
            <p:nvPr/>
          </p:nvSpPr>
          <p:spPr>
            <a:xfrm>
              <a:off x="3324125" y="4368775"/>
              <a:ext cx="875" cy="25"/>
            </a:xfrm>
            <a:custGeom>
              <a:rect b="b" l="l" r="r" t="t"/>
              <a:pathLst>
                <a:path extrusionOk="0" h="1" w="35">
                  <a:moveTo>
                    <a:pt x="1" y="1"/>
                  </a:moveTo>
                  <a:cubicBezTo>
                    <a:pt x="1" y="1"/>
                    <a:pt x="34" y="1"/>
                    <a:pt x="34" y="1"/>
                  </a:cubicBezTo>
                  <a:cubicBezTo>
                    <a:pt x="34"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3"/>
            <p:cNvSpPr/>
            <p:nvPr/>
          </p:nvSpPr>
          <p:spPr>
            <a:xfrm>
              <a:off x="3215725" y="4382950"/>
              <a:ext cx="101750" cy="117825"/>
            </a:xfrm>
            <a:custGeom>
              <a:rect b="b" l="l" r="r" t="t"/>
              <a:pathLst>
                <a:path extrusionOk="0" h="4713" w="4070">
                  <a:moveTo>
                    <a:pt x="1601" y="1"/>
                  </a:moveTo>
                  <a:cubicBezTo>
                    <a:pt x="501" y="835"/>
                    <a:pt x="0" y="3036"/>
                    <a:pt x="1401" y="4171"/>
                  </a:cubicBezTo>
                  <a:cubicBezTo>
                    <a:pt x="1842" y="4538"/>
                    <a:pt x="2383" y="4713"/>
                    <a:pt x="2904" y="4713"/>
                  </a:cubicBezTo>
                  <a:cubicBezTo>
                    <a:pt x="3329" y="4713"/>
                    <a:pt x="3740" y="4596"/>
                    <a:pt x="4070" y="4371"/>
                  </a:cubicBezTo>
                  <a:cubicBezTo>
                    <a:pt x="4070" y="4371"/>
                    <a:pt x="3970" y="4304"/>
                    <a:pt x="3936" y="4304"/>
                  </a:cubicBezTo>
                  <a:cubicBezTo>
                    <a:pt x="3703" y="4404"/>
                    <a:pt x="3469" y="4504"/>
                    <a:pt x="3203" y="4538"/>
                  </a:cubicBezTo>
                  <a:cubicBezTo>
                    <a:pt x="2802" y="4538"/>
                    <a:pt x="1835" y="4304"/>
                    <a:pt x="1535" y="3970"/>
                  </a:cubicBezTo>
                  <a:cubicBezTo>
                    <a:pt x="1201" y="3604"/>
                    <a:pt x="1068" y="2836"/>
                    <a:pt x="1034" y="2336"/>
                  </a:cubicBezTo>
                  <a:cubicBezTo>
                    <a:pt x="1001" y="1469"/>
                    <a:pt x="1201" y="668"/>
                    <a:pt x="1702" y="34"/>
                  </a:cubicBezTo>
                  <a:cubicBezTo>
                    <a:pt x="1702" y="34"/>
                    <a:pt x="1635" y="1"/>
                    <a:pt x="1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3"/>
            <p:cNvSpPr/>
            <p:nvPr/>
          </p:nvSpPr>
          <p:spPr>
            <a:xfrm>
              <a:off x="3490925" y="4412975"/>
              <a:ext cx="102600" cy="71875"/>
            </a:xfrm>
            <a:custGeom>
              <a:rect b="b" l="l" r="r" t="t"/>
              <a:pathLst>
                <a:path extrusionOk="0" h="2875" w="4104">
                  <a:moveTo>
                    <a:pt x="0" y="1"/>
                  </a:moveTo>
                  <a:lnTo>
                    <a:pt x="0" y="1"/>
                  </a:lnTo>
                  <a:cubicBezTo>
                    <a:pt x="67" y="1002"/>
                    <a:pt x="1034" y="2136"/>
                    <a:pt x="1835" y="2569"/>
                  </a:cubicBezTo>
                  <a:cubicBezTo>
                    <a:pt x="2179" y="2749"/>
                    <a:pt x="2570" y="2875"/>
                    <a:pt x="2924" y="2875"/>
                  </a:cubicBezTo>
                  <a:cubicBezTo>
                    <a:pt x="3359" y="2875"/>
                    <a:pt x="3737" y="2684"/>
                    <a:pt x="3903" y="2169"/>
                  </a:cubicBezTo>
                  <a:cubicBezTo>
                    <a:pt x="3970" y="2136"/>
                    <a:pt x="4036" y="2069"/>
                    <a:pt x="4103" y="2036"/>
                  </a:cubicBezTo>
                  <a:cubicBezTo>
                    <a:pt x="4075" y="2036"/>
                    <a:pt x="3997" y="1962"/>
                    <a:pt x="3954" y="1962"/>
                  </a:cubicBezTo>
                  <a:cubicBezTo>
                    <a:pt x="3947" y="1962"/>
                    <a:pt x="3941" y="1964"/>
                    <a:pt x="3936" y="1969"/>
                  </a:cubicBezTo>
                  <a:cubicBezTo>
                    <a:pt x="3558" y="2135"/>
                    <a:pt x="3095" y="2384"/>
                    <a:pt x="2644" y="2384"/>
                  </a:cubicBezTo>
                  <a:cubicBezTo>
                    <a:pt x="2459" y="2384"/>
                    <a:pt x="2276" y="2342"/>
                    <a:pt x="2102" y="2236"/>
                  </a:cubicBezTo>
                  <a:cubicBezTo>
                    <a:pt x="2075" y="2236"/>
                    <a:pt x="1920" y="2193"/>
                    <a:pt x="1894" y="2193"/>
                  </a:cubicBezTo>
                  <a:cubicBezTo>
                    <a:pt x="1887" y="2193"/>
                    <a:pt x="1888" y="2196"/>
                    <a:pt x="1902" y="2202"/>
                  </a:cubicBezTo>
                  <a:cubicBezTo>
                    <a:pt x="2184" y="2434"/>
                    <a:pt x="2467" y="2526"/>
                    <a:pt x="2764" y="2526"/>
                  </a:cubicBezTo>
                  <a:cubicBezTo>
                    <a:pt x="2853" y="2526"/>
                    <a:pt x="2944" y="2518"/>
                    <a:pt x="3036" y="2503"/>
                  </a:cubicBezTo>
                  <a:lnTo>
                    <a:pt x="3036" y="2503"/>
                  </a:lnTo>
                  <a:cubicBezTo>
                    <a:pt x="2891" y="2545"/>
                    <a:pt x="2745" y="2568"/>
                    <a:pt x="2601" y="2568"/>
                  </a:cubicBezTo>
                  <a:cubicBezTo>
                    <a:pt x="2181" y="2568"/>
                    <a:pt x="1765" y="2374"/>
                    <a:pt x="1368" y="1902"/>
                  </a:cubicBezTo>
                  <a:cubicBezTo>
                    <a:pt x="901" y="1335"/>
                    <a:pt x="534" y="668"/>
                    <a:pt x="100" y="68"/>
                  </a:cubicBezTo>
                  <a:cubicBezTo>
                    <a:pt x="100" y="34"/>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3"/>
            <p:cNvSpPr/>
            <p:nvPr/>
          </p:nvSpPr>
          <p:spPr>
            <a:xfrm>
              <a:off x="3597650" y="4392125"/>
              <a:ext cx="128450" cy="49900"/>
            </a:xfrm>
            <a:custGeom>
              <a:rect b="b" l="l" r="r" t="t"/>
              <a:pathLst>
                <a:path extrusionOk="0" h="1996" w="5138">
                  <a:moveTo>
                    <a:pt x="101" y="1"/>
                  </a:moveTo>
                  <a:cubicBezTo>
                    <a:pt x="168" y="168"/>
                    <a:pt x="201" y="301"/>
                    <a:pt x="268" y="435"/>
                  </a:cubicBezTo>
                  <a:cubicBezTo>
                    <a:pt x="168" y="401"/>
                    <a:pt x="68" y="401"/>
                    <a:pt x="34" y="401"/>
                  </a:cubicBezTo>
                  <a:cubicBezTo>
                    <a:pt x="1" y="368"/>
                    <a:pt x="1" y="368"/>
                    <a:pt x="1" y="368"/>
                  </a:cubicBezTo>
                  <a:lnTo>
                    <a:pt x="1" y="368"/>
                  </a:lnTo>
                  <a:cubicBezTo>
                    <a:pt x="34" y="435"/>
                    <a:pt x="101" y="501"/>
                    <a:pt x="168" y="568"/>
                  </a:cubicBezTo>
                  <a:cubicBezTo>
                    <a:pt x="168" y="601"/>
                    <a:pt x="168" y="601"/>
                    <a:pt x="168" y="601"/>
                  </a:cubicBezTo>
                  <a:cubicBezTo>
                    <a:pt x="601" y="1102"/>
                    <a:pt x="1135" y="1502"/>
                    <a:pt x="1669" y="1735"/>
                  </a:cubicBezTo>
                  <a:cubicBezTo>
                    <a:pt x="2039" y="1898"/>
                    <a:pt x="2458" y="1995"/>
                    <a:pt x="2847" y="1995"/>
                  </a:cubicBezTo>
                  <a:cubicBezTo>
                    <a:pt x="3018" y="1995"/>
                    <a:pt x="3184" y="1976"/>
                    <a:pt x="3337" y="1936"/>
                  </a:cubicBezTo>
                  <a:cubicBezTo>
                    <a:pt x="4104" y="1802"/>
                    <a:pt x="4771" y="1302"/>
                    <a:pt x="5105" y="368"/>
                  </a:cubicBezTo>
                  <a:cubicBezTo>
                    <a:pt x="5138" y="368"/>
                    <a:pt x="5004" y="301"/>
                    <a:pt x="4971" y="301"/>
                  </a:cubicBezTo>
                  <a:cubicBezTo>
                    <a:pt x="4671" y="801"/>
                    <a:pt x="4271" y="1202"/>
                    <a:pt x="3804" y="1435"/>
                  </a:cubicBezTo>
                  <a:cubicBezTo>
                    <a:pt x="3781" y="1435"/>
                    <a:pt x="3759" y="1420"/>
                    <a:pt x="3737" y="1420"/>
                  </a:cubicBezTo>
                  <a:cubicBezTo>
                    <a:pt x="3726" y="1420"/>
                    <a:pt x="3715" y="1424"/>
                    <a:pt x="3704" y="1435"/>
                  </a:cubicBezTo>
                  <a:cubicBezTo>
                    <a:pt x="3380" y="1588"/>
                    <a:pt x="3012" y="1664"/>
                    <a:pt x="2632" y="1664"/>
                  </a:cubicBezTo>
                  <a:cubicBezTo>
                    <a:pt x="2347" y="1664"/>
                    <a:pt x="2055" y="1621"/>
                    <a:pt x="1769" y="1535"/>
                  </a:cubicBezTo>
                  <a:cubicBezTo>
                    <a:pt x="1268" y="1268"/>
                    <a:pt x="835" y="801"/>
                    <a:pt x="501" y="168"/>
                  </a:cubicBezTo>
                  <a:cubicBezTo>
                    <a:pt x="468" y="68"/>
                    <a:pt x="134" y="34"/>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3"/>
            <p:cNvSpPr/>
            <p:nvPr/>
          </p:nvSpPr>
          <p:spPr>
            <a:xfrm>
              <a:off x="3704400" y="4337700"/>
              <a:ext cx="114275" cy="54825"/>
            </a:xfrm>
            <a:custGeom>
              <a:rect b="b" l="l" r="r" t="t"/>
              <a:pathLst>
                <a:path extrusionOk="0" h="2193" w="4571">
                  <a:moveTo>
                    <a:pt x="19" y="1"/>
                  </a:moveTo>
                  <a:cubicBezTo>
                    <a:pt x="7" y="1"/>
                    <a:pt x="1" y="4"/>
                    <a:pt x="1" y="10"/>
                  </a:cubicBezTo>
                  <a:cubicBezTo>
                    <a:pt x="101" y="1077"/>
                    <a:pt x="968" y="1811"/>
                    <a:pt x="1869" y="2111"/>
                  </a:cubicBezTo>
                  <a:cubicBezTo>
                    <a:pt x="2069" y="2167"/>
                    <a:pt x="2258" y="2193"/>
                    <a:pt x="2439" y="2193"/>
                  </a:cubicBezTo>
                  <a:cubicBezTo>
                    <a:pt x="2803" y="2193"/>
                    <a:pt x="3136" y="2089"/>
                    <a:pt x="3470" y="1911"/>
                  </a:cubicBezTo>
                  <a:cubicBezTo>
                    <a:pt x="3937" y="1678"/>
                    <a:pt x="4170" y="1211"/>
                    <a:pt x="4404" y="744"/>
                  </a:cubicBezTo>
                  <a:cubicBezTo>
                    <a:pt x="4470" y="610"/>
                    <a:pt x="4504" y="510"/>
                    <a:pt x="4571" y="410"/>
                  </a:cubicBezTo>
                  <a:cubicBezTo>
                    <a:pt x="4571" y="381"/>
                    <a:pt x="4398" y="303"/>
                    <a:pt x="4349" y="303"/>
                  </a:cubicBezTo>
                  <a:cubicBezTo>
                    <a:pt x="4342" y="303"/>
                    <a:pt x="4337" y="305"/>
                    <a:pt x="4337" y="310"/>
                  </a:cubicBezTo>
                  <a:cubicBezTo>
                    <a:pt x="4037" y="910"/>
                    <a:pt x="3536" y="1211"/>
                    <a:pt x="2969" y="1477"/>
                  </a:cubicBezTo>
                  <a:cubicBezTo>
                    <a:pt x="2714" y="1611"/>
                    <a:pt x="2490" y="1674"/>
                    <a:pt x="2274" y="1674"/>
                  </a:cubicBezTo>
                  <a:cubicBezTo>
                    <a:pt x="1897" y="1674"/>
                    <a:pt x="1547" y="1483"/>
                    <a:pt x="1101" y="1144"/>
                  </a:cubicBezTo>
                  <a:cubicBezTo>
                    <a:pt x="1072" y="1114"/>
                    <a:pt x="830" y="1005"/>
                    <a:pt x="754" y="1005"/>
                  </a:cubicBezTo>
                  <a:cubicBezTo>
                    <a:pt x="745" y="1005"/>
                    <a:pt x="738" y="1007"/>
                    <a:pt x="734" y="1010"/>
                  </a:cubicBezTo>
                  <a:cubicBezTo>
                    <a:pt x="534" y="744"/>
                    <a:pt x="368" y="410"/>
                    <a:pt x="234" y="110"/>
                  </a:cubicBezTo>
                  <a:cubicBezTo>
                    <a:pt x="207" y="55"/>
                    <a:pt x="68"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3"/>
            <p:cNvSpPr/>
            <p:nvPr/>
          </p:nvSpPr>
          <p:spPr>
            <a:xfrm>
              <a:off x="3364150" y="4342100"/>
              <a:ext cx="47575" cy="60225"/>
            </a:xfrm>
            <a:custGeom>
              <a:rect b="b" l="l" r="r" t="t"/>
              <a:pathLst>
                <a:path extrusionOk="0" h="2409" w="1903">
                  <a:moveTo>
                    <a:pt x="1902" y="0"/>
                  </a:moveTo>
                  <a:lnTo>
                    <a:pt x="1902" y="0"/>
                  </a:lnTo>
                  <a:cubicBezTo>
                    <a:pt x="1469" y="201"/>
                    <a:pt x="1068" y="467"/>
                    <a:pt x="735" y="834"/>
                  </a:cubicBezTo>
                  <a:cubicBezTo>
                    <a:pt x="435" y="1168"/>
                    <a:pt x="1" y="1768"/>
                    <a:pt x="68" y="2302"/>
                  </a:cubicBezTo>
                  <a:cubicBezTo>
                    <a:pt x="68" y="2331"/>
                    <a:pt x="240" y="2409"/>
                    <a:pt x="289" y="2409"/>
                  </a:cubicBezTo>
                  <a:cubicBezTo>
                    <a:pt x="297" y="2409"/>
                    <a:pt x="301" y="2407"/>
                    <a:pt x="301" y="2402"/>
                  </a:cubicBezTo>
                  <a:cubicBezTo>
                    <a:pt x="568" y="2035"/>
                    <a:pt x="601" y="1468"/>
                    <a:pt x="868" y="1035"/>
                  </a:cubicBezTo>
                  <a:cubicBezTo>
                    <a:pt x="1135" y="601"/>
                    <a:pt x="1469" y="234"/>
                    <a:pt x="19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3"/>
            <p:cNvSpPr/>
            <p:nvPr/>
          </p:nvSpPr>
          <p:spPr>
            <a:xfrm>
              <a:off x="3817825" y="4256900"/>
              <a:ext cx="114275" cy="75500"/>
            </a:xfrm>
            <a:custGeom>
              <a:rect b="b" l="l" r="r" t="t"/>
              <a:pathLst>
                <a:path extrusionOk="0" h="3020" w="4571">
                  <a:moveTo>
                    <a:pt x="4289" y="1"/>
                  </a:moveTo>
                  <a:cubicBezTo>
                    <a:pt x="4280" y="1"/>
                    <a:pt x="4274" y="2"/>
                    <a:pt x="4270" y="6"/>
                  </a:cubicBezTo>
                  <a:cubicBezTo>
                    <a:pt x="4103" y="306"/>
                    <a:pt x="4036" y="673"/>
                    <a:pt x="3970" y="1007"/>
                  </a:cubicBezTo>
                  <a:cubicBezTo>
                    <a:pt x="3536" y="1874"/>
                    <a:pt x="2769" y="2641"/>
                    <a:pt x="1935" y="2675"/>
                  </a:cubicBezTo>
                  <a:cubicBezTo>
                    <a:pt x="1401" y="2541"/>
                    <a:pt x="867" y="2208"/>
                    <a:pt x="400" y="1807"/>
                  </a:cubicBezTo>
                  <a:cubicBezTo>
                    <a:pt x="334" y="1707"/>
                    <a:pt x="34" y="1674"/>
                    <a:pt x="0" y="1641"/>
                  </a:cubicBezTo>
                  <a:lnTo>
                    <a:pt x="0" y="1641"/>
                  </a:lnTo>
                  <a:cubicBezTo>
                    <a:pt x="134" y="1807"/>
                    <a:pt x="300" y="1974"/>
                    <a:pt x="467" y="2108"/>
                  </a:cubicBezTo>
                  <a:cubicBezTo>
                    <a:pt x="634" y="2341"/>
                    <a:pt x="901" y="2508"/>
                    <a:pt x="1168" y="2608"/>
                  </a:cubicBezTo>
                  <a:cubicBezTo>
                    <a:pt x="1535" y="2841"/>
                    <a:pt x="1902" y="2975"/>
                    <a:pt x="2302" y="3008"/>
                  </a:cubicBezTo>
                  <a:cubicBezTo>
                    <a:pt x="2369" y="3016"/>
                    <a:pt x="2437" y="3019"/>
                    <a:pt x="2506" y="3019"/>
                  </a:cubicBezTo>
                  <a:cubicBezTo>
                    <a:pt x="3061" y="3019"/>
                    <a:pt x="3677" y="2782"/>
                    <a:pt x="4003" y="2308"/>
                  </a:cubicBezTo>
                  <a:cubicBezTo>
                    <a:pt x="4203" y="2007"/>
                    <a:pt x="4270" y="1641"/>
                    <a:pt x="4303" y="1240"/>
                  </a:cubicBezTo>
                  <a:cubicBezTo>
                    <a:pt x="4470" y="907"/>
                    <a:pt x="4537" y="540"/>
                    <a:pt x="4570" y="139"/>
                  </a:cubicBezTo>
                  <a:cubicBezTo>
                    <a:pt x="4570" y="110"/>
                    <a:pt x="4359" y="1"/>
                    <a:pt x="42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3"/>
            <p:cNvSpPr/>
            <p:nvPr/>
          </p:nvSpPr>
          <p:spPr>
            <a:xfrm>
              <a:off x="4025475" y="4062725"/>
              <a:ext cx="160975" cy="166950"/>
            </a:xfrm>
            <a:custGeom>
              <a:rect b="b" l="l" r="r" t="t"/>
              <a:pathLst>
                <a:path extrusionOk="0" h="6678" w="6439">
                  <a:moveTo>
                    <a:pt x="4570" y="1"/>
                  </a:moveTo>
                  <a:cubicBezTo>
                    <a:pt x="4549" y="1"/>
                    <a:pt x="4581" y="14"/>
                    <a:pt x="4607" y="24"/>
                  </a:cubicBezTo>
                  <a:lnTo>
                    <a:pt x="4607" y="24"/>
                  </a:lnTo>
                  <a:cubicBezTo>
                    <a:pt x="4595" y="16"/>
                    <a:pt x="4582" y="8"/>
                    <a:pt x="4570" y="1"/>
                  </a:cubicBezTo>
                  <a:close/>
                  <a:moveTo>
                    <a:pt x="4607" y="24"/>
                  </a:moveTo>
                  <a:cubicBezTo>
                    <a:pt x="5024" y="283"/>
                    <a:pt x="5374" y="547"/>
                    <a:pt x="5504" y="968"/>
                  </a:cubicBezTo>
                  <a:cubicBezTo>
                    <a:pt x="5537" y="2036"/>
                    <a:pt x="4670" y="2636"/>
                    <a:pt x="3903" y="3303"/>
                  </a:cubicBezTo>
                  <a:cubicBezTo>
                    <a:pt x="3870" y="3337"/>
                    <a:pt x="3836" y="3403"/>
                    <a:pt x="3803" y="3437"/>
                  </a:cubicBezTo>
                  <a:cubicBezTo>
                    <a:pt x="3903" y="3103"/>
                    <a:pt x="3903" y="2703"/>
                    <a:pt x="3736" y="2202"/>
                  </a:cubicBezTo>
                  <a:cubicBezTo>
                    <a:pt x="3736" y="2169"/>
                    <a:pt x="3636" y="2136"/>
                    <a:pt x="3603" y="2136"/>
                  </a:cubicBezTo>
                  <a:cubicBezTo>
                    <a:pt x="3450" y="4096"/>
                    <a:pt x="2059" y="4650"/>
                    <a:pt x="490" y="4650"/>
                  </a:cubicBezTo>
                  <a:cubicBezTo>
                    <a:pt x="350" y="4650"/>
                    <a:pt x="209" y="4646"/>
                    <a:pt x="67" y="4637"/>
                  </a:cubicBezTo>
                  <a:cubicBezTo>
                    <a:pt x="0" y="4637"/>
                    <a:pt x="367" y="4838"/>
                    <a:pt x="434" y="4838"/>
                  </a:cubicBezTo>
                  <a:cubicBezTo>
                    <a:pt x="631" y="4869"/>
                    <a:pt x="846" y="4886"/>
                    <a:pt x="1070" y="4886"/>
                  </a:cubicBezTo>
                  <a:cubicBezTo>
                    <a:pt x="1795" y="4886"/>
                    <a:pt x="2608" y="4712"/>
                    <a:pt x="3169" y="4304"/>
                  </a:cubicBezTo>
                  <a:lnTo>
                    <a:pt x="3169" y="4304"/>
                  </a:lnTo>
                  <a:cubicBezTo>
                    <a:pt x="2802" y="5004"/>
                    <a:pt x="2602" y="5805"/>
                    <a:pt x="2235" y="6572"/>
                  </a:cubicBezTo>
                  <a:cubicBezTo>
                    <a:pt x="2205" y="6572"/>
                    <a:pt x="2439" y="6678"/>
                    <a:pt x="2515" y="6678"/>
                  </a:cubicBezTo>
                  <a:cubicBezTo>
                    <a:pt x="2525" y="6678"/>
                    <a:pt x="2532" y="6676"/>
                    <a:pt x="2535" y="6672"/>
                  </a:cubicBezTo>
                  <a:cubicBezTo>
                    <a:pt x="3102" y="6372"/>
                    <a:pt x="3036" y="5638"/>
                    <a:pt x="3269" y="5071"/>
                  </a:cubicBezTo>
                  <a:cubicBezTo>
                    <a:pt x="3536" y="4371"/>
                    <a:pt x="3936" y="3837"/>
                    <a:pt x="4470" y="3437"/>
                  </a:cubicBezTo>
                  <a:cubicBezTo>
                    <a:pt x="5037" y="2970"/>
                    <a:pt x="5604" y="2503"/>
                    <a:pt x="5804" y="1902"/>
                  </a:cubicBezTo>
                  <a:cubicBezTo>
                    <a:pt x="5904" y="1936"/>
                    <a:pt x="6004" y="1936"/>
                    <a:pt x="6004" y="1936"/>
                  </a:cubicBezTo>
                  <a:cubicBezTo>
                    <a:pt x="6105" y="1769"/>
                    <a:pt x="6171" y="1635"/>
                    <a:pt x="6271" y="1502"/>
                  </a:cubicBezTo>
                  <a:lnTo>
                    <a:pt x="6338" y="1502"/>
                  </a:lnTo>
                  <a:cubicBezTo>
                    <a:pt x="6371" y="1335"/>
                    <a:pt x="6405" y="1168"/>
                    <a:pt x="6438" y="1035"/>
                  </a:cubicBezTo>
                  <a:cubicBezTo>
                    <a:pt x="6438" y="1002"/>
                    <a:pt x="6371" y="968"/>
                    <a:pt x="6305" y="935"/>
                  </a:cubicBezTo>
                  <a:cubicBezTo>
                    <a:pt x="6271" y="868"/>
                    <a:pt x="6238" y="835"/>
                    <a:pt x="6238" y="801"/>
                  </a:cubicBezTo>
                  <a:cubicBezTo>
                    <a:pt x="6205" y="735"/>
                    <a:pt x="6004" y="668"/>
                    <a:pt x="5904" y="668"/>
                  </a:cubicBezTo>
                  <a:cubicBezTo>
                    <a:pt x="5838" y="501"/>
                    <a:pt x="5771" y="368"/>
                    <a:pt x="5638" y="234"/>
                  </a:cubicBezTo>
                  <a:cubicBezTo>
                    <a:pt x="5609" y="177"/>
                    <a:pt x="5381" y="94"/>
                    <a:pt x="5319" y="94"/>
                  </a:cubicBezTo>
                  <a:cubicBezTo>
                    <a:pt x="5310" y="94"/>
                    <a:pt x="5304" y="96"/>
                    <a:pt x="5304" y="101"/>
                  </a:cubicBezTo>
                  <a:cubicBezTo>
                    <a:pt x="5371" y="234"/>
                    <a:pt x="5404" y="368"/>
                    <a:pt x="5437" y="501"/>
                  </a:cubicBezTo>
                  <a:cubicBezTo>
                    <a:pt x="5204" y="334"/>
                    <a:pt x="4904" y="168"/>
                    <a:pt x="4637" y="34"/>
                  </a:cubicBezTo>
                  <a:cubicBezTo>
                    <a:pt x="4637" y="34"/>
                    <a:pt x="4623" y="30"/>
                    <a:pt x="4607" y="2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3"/>
            <p:cNvSpPr/>
            <p:nvPr/>
          </p:nvSpPr>
          <p:spPr>
            <a:xfrm>
              <a:off x="3989600" y="4226650"/>
              <a:ext cx="85925" cy="58175"/>
            </a:xfrm>
            <a:custGeom>
              <a:rect b="b" l="l" r="r" t="t"/>
              <a:pathLst>
                <a:path extrusionOk="0" h="2327" w="3437">
                  <a:moveTo>
                    <a:pt x="3412" y="0"/>
                  </a:moveTo>
                  <a:cubicBezTo>
                    <a:pt x="3407" y="0"/>
                    <a:pt x="3403" y="4"/>
                    <a:pt x="3403" y="15"/>
                  </a:cubicBezTo>
                  <a:cubicBezTo>
                    <a:pt x="2273" y="780"/>
                    <a:pt x="1142" y="1545"/>
                    <a:pt x="11" y="2310"/>
                  </a:cubicBezTo>
                  <a:lnTo>
                    <a:pt x="11" y="2310"/>
                  </a:lnTo>
                  <a:cubicBezTo>
                    <a:pt x="9" y="2308"/>
                    <a:pt x="7" y="2307"/>
                    <a:pt x="5" y="2307"/>
                  </a:cubicBezTo>
                  <a:cubicBezTo>
                    <a:pt x="2" y="2307"/>
                    <a:pt x="1" y="2310"/>
                    <a:pt x="1" y="2317"/>
                  </a:cubicBezTo>
                  <a:cubicBezTo>
                    <a:pt x="4" y="2314"/>
                    <a:pt x="8" y="2312"/>
                    <a:pt x="11" y="2310"/>
                  </a:cubicBezTo>
                  <a:lnTo>
                    <a:pt x="11" y="2310"/>
                  </a:lnTo>
                  <a:cubicBezTo>
                    <a:pt x="20" y="2315"/>
                    <a:pt x="32" y="2326"/>
                    <a:pt x="47" y="2326"/>
                  </a:cubicBezTo>
                  <a:cubicBezTo>
                    <a:pt x="53" y="2326"/>
                    <a:pt x="60" y="2324"/>
                    <a:pt x="68" y="2317"/>
                  </a:cubicBezTo>
                  <a:cubicBezTo>
                    <a:pt x="1235" y="1683"/>
                    <a:pt x="2403" y="916"/>
                    <a:pt x="3437" y="15"/>
                  </a:cubicBezTo>
                  <a:cubicBezTo>
                    <a:pt x="3437" y="15"/>
                    <a:pt x="3422" y="0"/>
                    <a:pt x="34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3"/>
            <p:cNvSpPr/>
            <p:nvPr/>
          </p:nvSpPr>
          <p:spPr>
            <a:xfrm>
              <a:off x="3077300" y="4300400"/>
              <a:ext cx="136225" cy="168850"/>
            </a:xfrm>
            <a:custGeom>
              <a:rect b="b" l="l" r="r" t="t"/>
              <a:pathLst>
                <a:path extrusionOk="0" h="6754" w="5449">
                  <a:moveTo>
                    <a:pt x="0" y="1"/>
                  </a:moveTo>
                  <a:lnTo>
                    <a:pt x="0" y="1"/>
                  </a:lnTo>
                  <a:cubicBezTo>
                    <a:pt x="801" y="2936"/>
                    <a:pt x="2869" y="5438"/>
                    <a:pt x="5371" y="6739"/>
                  </a:cubicBezTo>
                  <a:cubicBezTo>
                    <a:pt x="5393" y="6739"/>
                    <a:pt x="5430" y="6754"/>
                    <a:pt x="5442" y="6754"/>
                  </a:cubicBezTo>
                  <a:cubicBezTo>
                    <a:pt x="5448" y="6754"/>
                    <a:pt x="5448" y="6750"/>
                    <a:pt x="5437" y="6739"/>
                  </a:cubicBezTo>
                  <a:cubicBezTo>
                    <a:pt x="2902" y="5404"/>
                    <a:pt x="1001" y="2903"/>
                    <a:pt x="100" y="34"/>
                  </a:cubicBezTo>
                  <a:cubicBezTo>
                    <a:pt x="100" y="1"/>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3"/>
            <p:cNvSpPr/>
            <p:nvPr/>
          </p:nvSpPr>
          <p:spPr>
            <a:xfrm>
              <a:off x="3264925" y="4358850"/>
              <a:ext cx="80925" cy="15200"/>
            </a:xfrm>
            <a:custGeom>
              <a:rect b="b" l="l" r="r" t="t"/>
              <a:pathLst>
                <a:path extrusionOk="0" h="608" w="3237">
                  <a:moveTo>
                    <a:pt x="1570" y="0"/>
                  </a:moveTo>
                  <a:cubicBezTo>
                    <a:pt x="1000" y="0"/>
                    <a:pt x="426" y="166"/>
                    <a:pt x="0" y="565"/>
                  </a:cubicBezTo>
                  <a:cubicBezTo>
                    <a:pt x="0" y="565"/>
                    <a:pt x="64" y="607"/>
                    <a:pt x="107" y="607"/>
                  </a:cubicBezTo>
                  <a:cubicBezTo>
                    <a:pt x="118" y="607"/>
                    <a:pt x="127" y="605"/>
                    <a:pt x="134" y="598"/>
                  </a:cubicBezTo>
                  <a:cubicBezTo>
                    <a:pt x="501" y="431"/>
                    <a:pt x="868" y="264"/>
                    <a:pt x="1268" y="164"/>
                  </a:cubicBezTo>
                  <a:cubicBezTo>
                    <a:pt x="1443" y="129"/>
                    <a:pt x="1672" y="102"/>
                    <a:pt x="1912" y="102"/>
                  </a:cubicBezTo>
                  <a:cubicBezTo>
                    <a:pt x="2358" y="102"/>
                    <a:pt x="2843" y="195"/>
                    <a:pt x="3103" y="498"/>
                  </a:cubicBezTo>
                  <a:cubicBezTo>
                    <a:pt x="3136" y="498"/>
                    <a:pt x="3236" y="531"/>
                    <a:pt x="3236" y="531"/>
                  </a:cubicBezTo>
                  <a:cubicBezTo>
                    <a:pt x="3003" y="164"/>
                    <a:pt x="2335" y="64"/>
                    <a:pt x="2002" y="31"/>
                  </a:cubicBezTo>
                  <a:cubicBezTo>
                    <a:pt x="1860" y="11"/>
                    <a:pt x="1715" y="0"/>
                    <a:pt x="15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3"/>
            <p:cNvSpPr/>
            <p:nvPr/>
          </p:nvSpPr>
          <p:spPr>
            <a:xfrm>
              <a:off x="3228975" y="4320425"/>
              <a:ext cx="194425" cy="17550"/>
            </a:xfrm>
            <a:custGeom>
              <a:rect b="b" l="l" r="r" t="t"/>
              <a:pathLst>
                <a:path extrusionOk="0" h="702" w="7777">
                  <a:moveTo>
                    <a:pt x="7643" y="0"/>
                  </a:moveTo>
                  <a:cubicBezTo>
                    <a:pt x="6126" y="205"/>
                    <a:pt x="4584" y="435"/>
                    <a:pt x="3025" y="435"/>
                  </a:cubicBezTo>
                  <a:cubicBezTo>
                    <a:pt x="2047" y="435"/>
                    <a:pt x="1061" y="345"/>
                    <a:pt x="71" y="100"/>
                  </a:cubicBezTo>
                  <a:cubicBezTo>
                    <a:pt x="56" y="97"/>
                    <a:pt x="46" y="95"/>
                    <a:pt x="41" y="95"/>
                  </a:cubicBezTo>
                  <a:cubicBezTo>
                    <a:pt x="1" y="95"/>
                    <a:pt x="241" y="200"/>
                    <a:pt x="271" y="200"/>
                  </a:cubicBezTo>
                  <a:cubicBezTo>
                    <a:pt x="1335" y="560"/>
                    <a:pt x="2388" y="701"/>
                    <a:pt x="3430" y="701"/>
                  </a:cubicBezTo>
                  <a:cubicBezTo>
                    <a:pt x="4902" y="701"/>
                    <a:pt x="6350" y="419"/>
                    <a:pt x="7776" y="67"/>
                  </a:cubicBezTo>
                  <a:cubicBezTo>
                    <a:pt x="7776" y="67"/>
                    <a:pt x="7676" y="0"/>
                    <a:pt x="76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3"/>
            <p:cNvSpPr/>
            <p:nvPr/>
          </p:nvSpPr>
          <p:spPr>
            <a:xfrm>
              <a:off x="3093400" y="4197825"/>
              <a:ext cx="617700" cy="114650"/>
            </a:xfrm>
            <a:custGeom>
              <a:rect b="b" l="l" r="r" t="t"/>
              <a:pathLst>
                <a:path extrusionOk="0" h="4586" w="24708">
                  <a:moveTo>
                    <a:pt x="24641" y="1"/>
                  </a:moveTo>
                  <a:cubicBezTo>
                    <a:pt x="20905" y="1669"/>
                    <a:pt x="17035" y="2836"/>
                    <a:pt x="12966" y="3537"/>
                  </a:cubicBezTo>
                  <a:cubicBezTo>
                    <a:pt x="10998" y="3870"/>
                    <a:pt x="8996" y="4170"/>
                    <a:pt x="6995" y="4304"/>
                  </a:cubicBezTo>
                  <a:cubicBezTo>
                    <a:pt x="6802" y="4317"/>
                    <a:pt x="6612" y="4324"/>
                    <a:pt x="6422" y="4324"/>
                  </a:cubicBezTo>
                  <a:cubicBezTo>
                    <a:pt x="4279" y="4324"/>
                    <a:pt x="2307" y="3491"/>
                    <a:pt x="223" y="2603"/>
                  </a:cubicBezTo>
                  <a:cubicBezTo>
                    <a:pt x="168" y="2575"/>
                    <a:pt x="101" y="2559"/>
                    <a:pt x="61" y="2559"/>
                  </a:cubicBezTo>
                  <a:cubicBezTo>
                    <a:pt x="4" y="2559"/>
                    <a:pt x="0" y="2591"/>
                    <a:pt x="157" y="2669"/>
                  </a:cubicBezTo>
                  <a:cubicBezTo>
                    <a:pt x="1758" y="3436"/>
                    <a:pt x="3426" y="4137"/>
                    <a:pt x="5127" y="4437"/>
                  </a:cubicBezTo>
                  <a:cubicBezTo>
                    <a:pt x="5689" y="4543"/>
                    <a:pt x="6256" y="4586"/>
                    <a:pt x="6823" y="4586"/>
                  </a:cubicBezTo>
                  <a:cubicBezTo>
                    <a:pt x="8412" y="4586"/>
                    <a:pt x="10008" y="4249"/>
                    <a:pt x="11531" y="4004"/>
                  </a:cubicBezTo>
                  <a:cubicBezTo>
                    <a:pt x="16068" y="3336"/>
                    <a:pt x="20705" y="2302"/>
                    <a:pt x="247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3"/>
            <p:cNvSpPr/>
            <p:nvPr/>
          </p:nvSpPr>
          <p:spPr>
            <a:xfrm>
              <a:off x="3056450" y="4140750"/>
              <a:ext cx="1134150" cy="378300"/>
            </a:xfrm>
            <a:custGeom>
              <a:rect b="b" l="l" r="r" t="t"/>
              <a:pathLst>
                <a:path extrusionOk="0" h="15132" w="45366">
                  <a:moveTo>
                    <a:pt x="45173" y="1"/>
                  </a:moveTo>
                  <a:cubicBezTo>
                    <a:pt x="45129" y="1"/>
                    <a:pt x="45088" y="4"/>
                    <a:pt x="45066" y="15"/>
                  </a:cubicBezTo>
                  <a:cubicBezTo>
                    <a:pt x="44966" y="115"/>
                    <a:pt x="44866" y="216"/>
                    <a:pt x="44732" y="316"/>
                  </a:cubicBezTo>
                  <a:cubicBezTo>
                    <a:pt x="43498" y="749"/>
                    <a:pt x="42564" y="1617"/>
                    <a:pt x="41697" y="2584"/>
                  </a:cubicBezTo>
                  <a:cubicBezTo>
                    <a:pt x="40729" y="3318"/>
                    <a:pt x="39729" y="4018"/>
                    <a:pt x="38694" y="4685"/>
                  </a:cubicBezTo>
                  <a:cubicBezTo>
                    <a:pt x="36660" y="6020"/>
                    <a:pt x="34525" y="7154"/>
                    <a:pt x="32490" y="8455"/>
                  </a:cubicBezTo>
                  <a:cubicBezTo>
                    <a:pt x="32490" y="8455"/>
                    <a:pt x="32594" y="8470"/>
                    <a:pt x="32693" y="8470"/>
                  </a:cubicBezTo>
                  <a:cubicBezTo>
                    <a:pt x="32742" y="8470"/>
                    <a:pt x="32790" y="8466"/>
                    <a:pt x="32824" y="8455"/>
                  </a:cubicBezTo>
                  <a:cubicBezTo>
                    <a:pt x="34958" y="7421"/>
                    <a:pt x="37027" y="6186"/>
                    <a:pt x="39028" y="4852"/>
                  </a:cubicBezTo>
                  <a:lnTo>
                    <a:pt x="39028" y="4852"/>
                  </a:lnTo>
                  <a:cubicBezTo>
                    <a:pt x="34792" y="7888"/>
                    <a:pt x="30188" y="10356"/>
                    <a:pt x="25385" y="12191"/>
                  </a:cubicBezTo>
                  <a:cubicBezTo>
                    <a:pt x="21830" y="13563"/>
                    <a:pt x="17640" y="15065"/>
                    <a:pt x="13493" y="15065"/>
                  </a:cubicBezTo>
                  <a:cubicBezTo>
                    <a:pt x="10987" y="15065"/>
                    <a:pt x="8496" y="14516"/>
                    <a:pt x="6171" y="13058"/>
                  </a:cubicBezTo>
                  <a:cubicBezTo>
                    <a:pt x="3469" y="11390"/>
                    <a:pt x="1234" y="8588"/>
                    <a:pt x="634" y="5219"/>
                  </a:cubicBezTo>
                  <a:cubicBezTo>
                    <a:pt x="634" y="5195"/>
                    <a:pt x="554" y="5184"/>
                    <a:pt x="452" y="5184"/>
                  </a:cubicBezTo>
                  <a:cubicBezTo>
                    <a:pt x="264" y="5184"/>
                    <a:pt x="0" y="5221"/>
                    <a:pt x="0" y="5286"/>
                  </a:cubicBezTo>
                  <a:cubicBezTo>
                    <a:pt x="567" y="8488"/>
                    <a:pt x="2635" y="11190"/>
                    <a:pt x="5170" y="12891"/>
                  </a:cubicBezTo>
                  <a:cubicBezTo>
                    <a:pt x="7607" y="14536"/>
                    <a:pt x="10373" y="15131"/>
                    <a:pt x="13042" y="15131"/>
                  </a:cubicBezTo>
                  <a:cubicBezTo>
                    <a:pt x="13187" y="15131"/>
                    <a:pt x="13332" y="15130"/>
                    <a:pt x="13476" y="15126"/>
                  </a:cubicBezTo>
                  <a:cubicBezTo>
                    <a:pt x="16645" y="15059"/>
                    <a:pt x="19681" y="14292"/>
                    <a:pt x="22616" y="13358"/>
                  </a:cubicBezTo>
                  <a:cubicBezTo>
                    <a:pt x="25985" y="12291"/>
                    <a:pt x="29254" y="10923"/>
                    <a:pt x="32390" y="9255"/>
                  </a:cubicBezTo>
                  <a:cubicBezTo>
                    <a:pt x="35459" y="7621"/>
                    <a:pt x="38328" y="5686"/>
                    <a:pt x="41063" y="3518"/>
                  </a:cubicBezTo>
                  <a:cubicBezTo>
                    <a:pt x="41196" y="3518"/>
                    <a:pt x="41496" y="3518"/>
                    <a:pt x="41563" y="3485"/>
                  </a:cubicBezTo>
                  <a:cubicBezTo>
                    <a:pt x="42631" y="2617"/>
                    <a:pt x="43698" y="1717"/>
                    <a:pt x="44699" y="749"/>
                  </a:cubicBezTo>
                  <a:cubicBezTo>
                    <a:pt x="44866" y="582"/>
                    <a:pt x="45066" y="449"/>
                    <a:pt x="45232" y="316"/>
                  </a:cubicBezTo>
                  <a:lnTo>
                    <a:pt x="45099" y="316"/>
                  </a:lnTo>
                  <a:cubicBezTo>
                    <a:pt x="45199" y="216"/>
                    <a:pt x="45299" y="115"/>
                    <a:pt x="45366" y="15"/>
                  </a:cubicBezTo>
                  <a:cubicBezTo>
                    <a:pt x="45366" y="15"/>
                    <a:pt x="45262" y="1"/>
                    <a:pt x="451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7" name="Google Shape;617;p13"/>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837"/>
              </a:buClr>
              <a:buSzPts val="3000"/>
              <a:buNone/>
              <a:defRPr b="0" sz="310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618" name="Google Shape;618;p13"/>
          <p:cNvSpPr txBox="1"/>
          <p:nvPr>
            <p:ph idx="1" type="subTitle"/>
          </p:nvPr>
        </p:nvSpPr>
        <p:spPr>
          <a:xfrm>
            <a:off x="713250" y="2084000"/>
            <a:ext cx="2544000" cy="1092900"/>
          </a:xfrm>
          <a:prstGeom prst="rect">
            <a:avLst/>
          </a:prstGeom>
          <a:noFill/>
          <a:ln>
            <a:noFill/>
          </a:ln>
        </p:spPr>
        <p:txBody>
          <a:bodyPr anchorCtr="0" anchor="t" bIns="91425" lIns="91425" spcFirstLastPara="1" rIns="91425" wrap="square" tIns="91425">
            <a:noAutofit/>
          </a:bodyPr>
          <a:lstStyle>
            <a:lvl1pPr lvl="0" marR="3810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619" name="Shape 619"/>
        <p:cNvGrpSpPr/>
        <p:nvPr/>
      </p:nvGrpSpPr>
      <p:grpSpPr>
        <a:xfrm>
          <a:off x="0" y="0"/>
          <a:ext cx="0" cy="0"/>
          <a:chOff x="0" y="0"/>
          <a:chExt cx="0" cy="0"/>
        </a:xfrm>
      </p:grpSpPr>
      <p:sp>
        <p:nvSpPr>
          <p:cNvPr id="620" name="Google Shape;620;p14"/>
          <p:cNvSpPr txBox="1"/>
          <p:nvPr>
            <p:ph type="title"/>
          </p:nvPr>
        </p:nvSpPr>
        <p:spPr>
          <a:xfrm flipH="1">
            <a:off x="4167775" y="3389873"/>
            <a:ext cx="4263000" cy="4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21" name="Google Shape;621;p14"/>
          <p:cNvSpPr txBox="1"/>
          <p:nvPr>
            <p:ph idx="1" type="subTitle"/>
          </p:nvPr>
        </p:nvSpPr>
        <p:spPr>
          <a:xfrm flipH="1">
            <a:off x="4167775" y="1537889"/>
            <a:ext cx="4263000" cy="149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22" name="Google Shape;622;p14"/>
          <p:cNvGrpSpPr/>
          <p:nvPr/>
        </p:nvGrpSpPr>
        <p:grpSpPr>
          <a:xfrm rot="-3357581">
            <a:off x="7260631" y="3875048"/>
            <a:ext cx="759428" cy="1177336"/>
            <a:chOff x="-888050" y="1113863"/>
            <a:chExt cx="1108500" cy="1718500"/>
          </a:xfrm>
        </p:grpSpPr>
        <p:sp>
          <p:nvSpPr>
            <p:cNvPr id="623" name="Google Shape;623;p14"/>
            <p:cNvSpPr/>
            <p:nvPr/>
          </p:nvSpPr>
          <p:spPr>
            <a:xfrm>
              <a:off x="-888050" y="1113863"/>
              <a:ext cx="1054925" cy="1718500"/>
            </a:xfrm>
            <a:custGeom>
              <a:rect b="b" l="l" r="r" t="t"/>
              <a:pathLst>
                <a:path extrusionOk="0" h="68740" w="42197">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4"/>
            <p:cNvSpPr/>
            <p:nvPr/>
          </p:nvSpPr>
          <p:spPr>
            <a:xfrm>
              <a:off x="50950" y="2006013"/>
              <a:ext cx="6700" cy="8525"/>
            </a:xfrm>
            <a:custGeom>
              <a:rect b="b" l="l" r="r" t="t"/>
              <a:pathLst>
                <a:path extrusionOk="0" h="341" w="268">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4"/>
            <p:cNvSpPr/>
            <p:nvPr/>
          </p:nvSpPr>
          <p:spPr>
            <a:xfrm>
              <a:off x="-449425" y="2008263"/>
              <a:ext cx="50900" cy="23625"/>
            </a:xfrm>
            <a:custGeom>
              <a:rect b="b" l="l" r="r" t="t"/>
              <a:pathLst>
                <a:path extrusionOk="0" h="945" w="2036">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4"/>
            <p:cNvSpPr/>
            <p:nvPr/>
          </p:nvSpPr>
          <p:spPr>
            <a:xfrm>
              <a:off x="-642875" y="2252188"/>
              <a:ext cx="318575" cy="531225"/>
            </a:xfrm>
            <a:custGeom>
              <a:rect b="b" l="l" r="r" t="t"/>
              <a:pathLst>
                <a:path extrusionOk="0" h="21249" w="12743">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4"/>
            <p:cNvSpPr/>
            <p:nvPr/>
          </p:nvSpPr>
          <p:spPr>
            <a:xfrm>
              <a:off x="-424400" y="2142938"/>
              <a:ext cx="331100" cy="517900"/>
            </a:xfrm>
            <a:custGeom>
              <a:rect b="b" l="l" r="r" t="t"/>
              <a:pathLst>
                <a:path extrusionOk="0" h="20716" w="13244">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4"/>
            <p:cNvSpPr/>
            <p:nvPr/>
          </p:nvSpPr>
          <p:spPr>
            <a:xfrm>
              <a:off x="-456075" y="2523213"/>
              <a:ext cx="311075" cy="282100"/>
            </a:xfrm>
            <a:custGeom>
              <a:rect b="b" l="l" r="r" t="t"/>
              <a:pathLst>
                <a:path extrusionOk="0" h="11284" w="12443">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4"/>
            <p:cNvSpPr/>
            <p:nvPr/>
          </p:nvSpPr>
          <p:spPr>
            <a:xfrm>
              <a:off x="-110000" y="2007838"/>
              <a:ext cx="253525" cy="327775"/>
            </a:xfrm>
            <a:custGeom>
              <a:rect b="b" l="l" r="r" t="t"/>
              <a:pathLst>
                <a:path extrusionOk="0" h="13111" w="10141">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4"/>
            <p:cNvSpPr/>
            <p:nvPr/>
          </p:nvSpPr>
          <p:spPr>
            <a:xfrm>
              <a:off x="-433575" y="2101238"/>
              <a:ext cx="294400" cy="346100"/>
            </a:xfrm>
            <a:custGeom>
              <a:rect b="b" l="l" r="r" t="t"/>
              <a:pathLst>
                <a:path extrusionOk="0" h="13844" w="11776">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4"/>
            <p:cNvSpPr/>
            <p:nvPr/>
          </p:nvSpPr>
          <p:spPr>
            <a:xfrm>
              <a:off x="-113350" y="2443163"/>
              <a:ext cx="121800" cy="259375"/>
            </a:xfrm>
            <a:custGeom>
              <a:rect b="b" l="l" r="r" t="t"/>
              <a:pathLst>
                <a:path extrusionOk="0" h="10375" w="4872">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4"/>
            <p:cNvSpPr/>
            <p:nvPr/>
          </p:nvSpPr>
          <p:spPr>
            <a:xfrm>
              <a:off x="-391875" y="1861063"/>
              <a:ext cx="215175" cy="160975"/>
            </a:xfrm>
            <a:custGeom>
              <a:rect b="b" l="l" r="r" t="t"/>
              <a:pathLst>
                <a:path extrusionOk="0" h="6439" w="8607">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4"/>
            <p:cNvSpPr/>
            <p:nvPr/>
          </p:nvSpPr>
          <p:spPr>
            <a:xfrm>
              <a:off x="-252600" y="1926113"/>
              <a:ext cx="192650" cy="155150"/>
            </a:xfrm>
            <a:custGeom>
              <a:rect b="b" l="l" r="r" t="t"/>
              <a:pathLst>
                <a:path extrusionOk="0" h="6206" w="7706">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4"/>
            <p:cNvSpPr/>
            <p:nvPr/>
          </p:nvSpPr>
          <p:spPr>
            <a:xfrm>
              <a:off x="-471100" y="2114588"/>
              <a:ext cx="161800" cy="226850"/>
            </a:xfrm>
            <a:custGeom>
              <a:rect b="b" l="l" r="r" t="t"/>
              <a:pathLst>
                <a:path extrusionOk="0" h="9074" w="6472">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4"/>
            <p:cNvSpPr/>
            <p:nvPr/>
          </p:nvSpPr>
          <p:spPr>
            <a:xfrm>
              <a:off x="-290125" y="2616613"/>
              <a:ext cx="165125" cy="133575"/>
            </a:xfrm>
            <a:custGeom>
              <a:rect b="b" l="l" r="r" t="t"/>
              <a:pathLst>
                <a:path extrusionOk="0" h="5343" w="6605">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4"/>
            <p:cNvSpPr/>
            <p:nvPr/>
          </p:nvSpPr>
          <p:spPr>
            <a:xfrm>
              <a:off x="-487775" y="2590763"/>
              <a:ext cx="197675" cy="187650"/>
            </a:xfrm>
            <a:custGeom>
              <a:rect b="b" l="l" r="r" t="t"/>
              <a:pathLst>
                <a:path extrusionOk="0" h="7506" w="7907">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4"/>
            <p:cNvSpPr/>
            <p:nvPr/>
          </p:nvSpPr>
          <p:spPr>
            <a:xfrm>
              <a:off x="-118350" y="2478188"/>
              <a:ext cx="110950" cy="231025"/>
            </a:xfrm>
            <a:custGeom>
              <a:rect b="b" l="l" r="r" t="t"/>
              <a:pathLst>
                <a:path extrusionOk="0" h="9241" w="4438">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4"/>
            <p:cNvSpPr/>
            <p:nvPr/>
          </p:nvSpPr>
          <p:spPr>
            <a:xfrm>
              <a:off x="-516125" y="2467338"/>
              <a:ext cx="149300" cy="227700"/>
            </a:xfrm>
            <a:custGeom>
              <a:rect b="b" l="l" r="r" t="t"/>
              <a:pathLst>
                <a:path extrusionOk="0" h="9108" w="5972">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4"/>
            <p:cNvSpPr/>
            <p:nvPr/>
          </p:nvSpPr>
          <p:spPr>
            <a:xfrm>
              <a:off x="-174225" y="2438988"/>
              <a:ext cx="121775" cy="200175"/>
            </a:xfrm>
            <a:custGeom>
              <a:rect b="b" l="l" r="r" t="t"/>
              <a:pathLst>
                <a:path extrusionOk="0" h="8007" w="4871">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4"/>
            <p:cNvSpPr/>
            <p:nvPr/>
          </p:nvSpPr>
          <p:spPr>
            <a:xfrm>
              <a:off x="-140025" y="2039163"/>
              <a:ext cx="153475" cy="156350"/>
            </a:xfrm>
            <a:custGeom>
              <a:rect b="b" l="l" r="r" t="t"/>
              <a:pathLst>
                <a:path extrusionOk="0" h="6254" w="6139">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4"/>
            <p:cNvSpPr/>
            <p:nvPr/>
          </p:nvSpPr>
          <p:spPr>
            <a:xfrm>
              <a:off x="-397700" y="2575738"/>
              <a:ext cx="85075" cy="99650"/>
            </a:xfrm>
            <a:custGeom>
              <a:rect b="b" l="l" r="r" t="t"/>
              <a:pathLst>
                <a:path extrusionOk="0" h="3986" w="3403">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4"/>
            <p:cNvSpPr/>
            <p:nvPr/>
          </p:nvSpPr>
          <p:spPr>
            <a:xfrm>
              <a:off x="-353500" y="2116263"/>
              <a:ext cx="108425" cy="126775"/>
            </a:xfrm>
            <a:custGeom>
              <a:rect b="b" l="l" r="r" t="t"/>
              <a:pathLst>
                <a:path extrusionOk="0" h="5071" w="4337">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4"/>
            <p:cNvSpPr/>
            <p:nvPr/>
          </p:nvSpPr>
          <p:spPr>
            <a:xfrm>
              <a:off x="-276800" y="2392288"/>
              <a:ext cx="98450" cy="170150"/>
            </a:xfrm>
            <a:custGeom>
              <a:rect b="b" l="l" r="r" t="t"/>
              <a:pathLst>
                <a:path extrusionOk="0" h="6806" w="3938">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4"/>
            <p:cNvSpPr/>
            <p:nvPr/>
          </p:nvSpPr>
          <p:spPr>
            <a:xfrm>
              <a:off x="-184225" y="2665813"/>
              <a:ext cx="89250" cy="81500"/>
            </a:xfrm>
            <a:custGeom>
              <a:rect b="b" l="l" r="r" t="t"/>
              <a:pathLst>
                <a:path extrusionOk="0" h="3260" w="357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4"/>
            <p:cNvSpPr/>
            <p:nvPr/>
          </p:nvSpPr>
          <p:spPr>
            <a:xfrm>
              <a:off x="-50800" y="2165463"/>
              <a:ext cx="76750" cy="120950"/>
            </a:xfrm>
            <a:custGeom>
              <a:rect b="b" l="l" r="r" t="t"/>
              <a:pathLst>
                <a:path extrusionOk="0" h="4838" w="307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4"/>
            <p:cNvSpPr/>
            <p:nvPr/>
          </p:nvSpPr>
          <p:spPr>
            <a:xfrm>
              <a:off x="-387700" y="2264688"/>
              <a:ext cx="75075" cy="105950"/>
            </a:xfrm>
            <a:custGeom>
              <a:rect b="b" l="l" r="r" t="t"/>
              <a:pathLst>
                <a:path extrusionOk="0" h="4238" w="3003">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4"/>
            <p:cNvSpPr/>
            <p:nvPr/>
          </p:nvSpPr>
          <p:spPr>
            <a:xfrm>
              <a:off x="-343500" y="2164613"/>
              <a:ext cx="122600" cy="131800"/>
            </a:xfrm>
            <a:custGeom>
              <a:rect b="b" l="l" r="r" t="t"/>
              <a:pathLst>
                <a:path extrusionOk="0" h="5272" w="4904">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4"/>
            <p:cNvSpPr/>
            <p:nvPr/>
          </p:nvSpPr>
          <p:spPr>
            <a:xfrm>
              <a:off x="-639550" y="2018688"/>
              <a:ext cx="28375" cy="116775"/>
            </a:xfrm>
            <a:custGeom>
              <a:rect b="b" l="l" r="r" t="t"/>
              <a:pathLst>
                <a:path extrusionOk="0" h="4671" w="1135">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4"/>
            <p:cNvSpPr/>
            <p:nvPr/>
          </p:nvSpPr>
          <p:spPr>
            <a:xfrm>
              <a:off x="-219250" y="2592438"/>
              <a:ext cx="83425" cy="86750"/>
            </a:xfrm>
            <a:custGeom>
              <a:rect b="b" l="l" r="r" t="t"/>
              <a:pathLst>
                <a:path extrusionOk="0" h="3470" w="3337">
                  <a:moveTo>
                    <a:pt x="1" y="0"/>
                  </a:moveTo>
                  <a:cubicBezTo>
                    <a:pt x="301" y="801"/>
                    <a:pt x="2702" y="3236"/>
                    <a:pt x="3336" y="3469"/>
                  </a:cubicBezTo>
                  <a:cubicBezTo>
                    <a:pt x="3236" y="3236"/>
                    <a:pt x="434" y="3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4"/>
            <p:cNvSpPr/>
            <p:nvPr/>
          </p:nvSpPr>
          <p:spPr>
            <a:xfrm>
              <a:off x="-642050" y="2108738"/>
              <a:ext cx="32550" cy="102600"/>
            </a:xfrm>
            <a:custGeom>
              <a:rect b="b" l="l" r="r" t="t"/>
              <a:pathLst>
                <a:path extrusionOk="0" h="4104" w="1302">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4"/>
            <p:cNvSpPr/>
            <p:nvPr/>
          </p:nvSpPr>
          <p:spPr>
            <a:xfrm>
              <a:off x="-108325" y="2573238"/>
              <a:ext cx="51725" cy="97600"/>
            </a:xfrm>
            <a:custGeom>
              <a:rect b="b" l="l" r="r" t="t"/>
              <a:pathLst>
                <a:path extrusionOk="0" h="3904" w="2069">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4"/>
            <p:cNvSpPr/>
            <p:nvPr/>
          </p:nvSpPr>
          <p:spPr>
            <a:xfrm>
              <a:off x="-676250" y="2122088"/>
              <a:ext cx="25050" cy="103575"/>
            </a:xfrm>
            <a:custGeom>
              <a:rect b="b" l="l" r="r" t="t"/>
              <a:pathLst>
                <a:path extrusionOk="0" h="4143" w="1002">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4"/>
            <p:cNvSpPr/>
            <p:nvPr/>
          </p:nvSpPr>
          <p:spPr>
            <a:xfrm>
              <a:off x="-249275" y="2609113"/>
              <a:ext cx="52575" cy="50300"/>
            </a:xfrm>
            <a:custGeom>
              <a:rect b="b" l="l" r="r" t="t"/>
              <a:pathLst>
                <a:path extrusionOk="0" h="2012" w="2103">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4"/>
            <p:cNvSpPr/>
            <p:nvPr/>
          </p:nvSpPr>
          <p:spPr>
            <a:xfrm>
              <a:off x="5900" y="2428138"/>
              <a:ext cx="44225" cy="80100"/>
            </a:xfrm>
            <a:custGeom>
              <a:rect b="b" l="l" r="r" t="t"/>
              <a:pathLst>
                <a:path extrusionOk="0" h="3204" w="1769">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4"/>
            <p:cNvSpPr/>
            <p:nvPr/>
          </p:nvSpPr>
          <p:spPr>
            <a:xfrm>
              <a:off x="-195900" y="2338913"/>
              <a:ext cx="67575" cy="84250"/>
            </a:xfrm>
            <a:custGeom>
              <a:rect b="b" l="l" r="r" t="t"/>
              <a:pathLst>
                <a:path extrusionOk="0" h="3370" w="2703">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4"/>
            <p:cNvSpPr/>
            <p:nvPr/>
          </p:nvSpPr>
          <p:spPr>
            <a:xfrm>
              <a:off x="-60800" y="2421463"/>
              <a:ext cx="49225" cy="84250"/>
            </a:xfrm>
            <a:custGeom>
              <a:rect b="b" l="l" r="r" t="t"/>
              <a:pathLst>
                <a:path extrusionOk="0" h="3370" w="1969">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4"/>
            <p:cNvSpPr/>
            <p:nvPr/>
          </p:nvSpPr>
          <p:spPr>
            <a:xfrm>
              <a:off x="-606200" y="2005338"/>
              <a:ext cx="30900" cy="88425"/>
            </a:xfrm>
            <a:custGeom>
              <a:rect b="b" l="l" r="r" t="t"/>
              <a:pathLst>
                <a:path extrusionOk="0" h="3537" w="1236">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4"/>
            <p:cNvSpPr/>
            <p:nvPr/>
          </p:nvSpPr>
          <p:spPr>
            <a:xfrm>
              <a:off x="-341000" y="2711688"/>
              <a:ext cx="114275" cy="70900"/>
            </a:xfrm>
            <a:custGeom>
              <a:rect b="b" l="l" r="r" t="t"/>
              <a:pathLst>
                <a:path extrusionOk="0" h="2836" w="4571">
                  <a:moveTo>
                    <a:pt x="0" y="0"/>
                  </a:moveTo>
                  <a:cubicBezTo>
                    <a:pt x="834" y="1301"/>
                    <a:pt x="3670" y="2802"/>
                    <a:pt x="4570" y="2836"/>
                  </a:cubicBezTo>
                  <a:cubicBezTo>
                    <a:pt x="2836" y="2235"/>
                    <a:pt x="1335" y="126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4"/>
            <p:cNvSpPr/>
            <p:nvPr/>
          </p:nvSpPr>
          <p:spPr>
            <a:xfrm>
              <a:off x="-550325" y="2471513"/>
              <a:ext cx="46725" cy="96750"/>
            </a:xfrm>
            <a:custGeom>
              <a:rect b="b" l="l" r="r" t="t"/>
              <a:pathLst>
                <a:path extrusionOk="0" h="3870" w="1869">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4"/>
            <p:cNvSpPr/>
            <p:nvPr/>
          </p:nvSpPr>
          <p:spPr>
            <a:xfrm>
              <a:off x="-372700" y="1851063"/>
              <a:ext cx="85925" cy="63400"/>
            </a:xfrm>
            <a:custGeom>
              <a:rect b="b" l="l" r="r" t="t"/>
              <a:pathLst>
                <a:path extrusionOk="0" h="2536" w="3437">
                  <a:moveTo>
                    <a:pt x="1" y="1"/>
                  </a:moveTo>
                  <a:cubicBezTo>
                    <a:pt x="968" y="1068"/>
                    <a:pt x="2136" y="1902"/>
                    <a:pt x="3437" y="2536"/>
                  </a:cubicBezTo>
                  <a:cubicBezTo>
                    <a:pt x="2302" y="1702"/>
                    <a:pt x="1168" y="8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4"/>
            <p:cNvSpPr/>
            <p:nvPr/>
          </p:nvSpPr>
          <p:spPr>
            <a:xfrm>
              <a:off x="-333500" y="1941963"/>
              <a:ext cx="71750" cy="64225"/>
            </a:xfrm>
            <a:custGeom>
              <a:rect b="b" l="l" r="r" t="t"/>
              <a:pathLst>
                <a:path extrusionOk="0" h="2569" w="287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4"/>
            <p:cNvSpPr/>
            <p:nvPr/>
          </p:nvSpPr>
          <p:spPr>
            <a:xfrm>
              <a:off x="-632875" y="2198813"/>
              <a:ext cx="26700" cy="100925"/>
            </a:xfrm>
            <a:custGeom>
              <a:rect b="b" l="l" r="r" t="t"/>
              <a:pathLst>
                <a:path extrusionOk="0" h="4037" w="1068">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4"/>
            <p:cNvSpPr/>
            <p:nvPr/>
          </p:nvSpPr>
          <p:spPr>
            <a:xfrm>
              <a:off x="-224250" y="2030363"/>
              <a:ext cx="65900" cy="48400"/>
            </a:xfrm>
            <a:custGeom>
              <a:rect b="b" l="l" r="r" t="t"/>
              <a:pathLst>
                <a:path extrusionOk="0" h="1936" w="2636">
                  <a:moveTo>
                    <a:pt x="0" y="0"/>
                  </a:moveTo>
                  <a:cubicBezTo>
                    <a:pt x="801" y="768"/>
                    <a:pt x="1768" y="1301"/>
                    <a:pt x="2636" y="1935"/>
                  </a:cubicBezTo>
                  <a:cubicBezTo>
                    <a:pt x="2335" y="1535"/>
                    <a:pt x="401" y="1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4"/>
            <p:cNvSpPr/>
            <p:nvPr/>
          </p:nvSpPr>
          <p:spPr>
            <a:xfrm>
              <a:off x="-627050" y="2002013"/>
              <a:ext cx="17550" cy="53400"/>
            </a:xfrm>
            <a:custGeom>
              <a:rect b="b" l="l" r="r" t="t"/>
              <a:pathLst>
                <a:path extrusionOk="0" h="2136" w="702">
                  <a:moveTo>
                    <a:pt x="101" y="0"/>
                  </a:moveTo>
                  <a:cubicBezTo>
                    <a:pt x="1" y="501"/>
                    <a:pt x="334" y="1835"/>
                    <a:pt x="701" y="2135"/>
                  </a:cubicBezTo>
                  <a:cubicBezTo>
                    <a:pt x="535" y="1435"/>
                    <a:pt x="368" y="701"/>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4"/>
            <p:cNvSpPr/>
            <p:nvPr/>
          </p:nvSpPr>
          <p:spPr>
            <a:xfrm>
              <a:off x="-595350" y="2339738"/>
              <a:ext cx="23375" cy="78425"/>
            </a:xfrm>
            <a:custGeom>
              <a:rect b="b" l="l" r="r" t="t"/>
              <a:pathLst>
                <a:path extrusionOk="0" h="3137" w="935">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4"/>
            <p:cNvSpPr/>
            <p:nvPr/>
          </p:nvSpPr>
          <p:spPr>
            <a:xfrm>
              <a:off x="-210075" y="1931113"/>
              <a:ext cx="51725" cy="35900"/>
            </a:xfrm>
            <a:custGeom>
              <a:rect b="b" l="l" r="r" t="t"/>
              <a:pathLst>
                <a:path extrusionOk="0" h="1436" w="2069">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4"/>
            <p:cNvSpPr/>
            <p:nvPr/>
          </p:nvSpPr>
          <p:spPr>
            <a:xfrm>
              <a:off x="-294300" y="2792863"/>
              <a:ext cx="39225" cy="12250"/>
            </a:xfrm>
            <a:custGeom>
              <a:rect b="b" l="l" r="r" t="t"/>
              <a:pathLst>
                <a:path extrusionOk="0" h="490" w="1569">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4"/>
            <p:cNvSpPr/>
            <p:nvPr/>
          </p:nvSpPr>
          <p:spPr>
            <a:xfrm>
              <a:off x="-282625" y="1927788"/>
              <a:ext cx="38375" cy="27550"/>
            </a:xfrm>
            <a:custGeom>
              <a:rect b="b" l="l" r="r" t="t"/>
              <a:pathLst>
                <a:path extrusionOk="0" h="1102" w="1535">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4"/>
            <p:cNvSpPr/>
            <p:nvPr/>
          </p:nvSpPr>
          <p:spPr>
            <a:xfrm>
              <a:off x="-327650" y="1973663"/>
              <a:ext cx="32550" cy="33375"/>
            </a:xfrm>
            <a:custGeom>
              <a:rect b="b" l="l" r="r" t="t"/>
              <a:pathLst>
                <a:path extrusionOk="0" h="1335" w="1302">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4"/>
            <p:cNvSpPr/>
            <p:nvPr/>
          </p:nvSpPr>
          <p:spPr>
            <a:xfrm>
              <a:off x="-119175" y="2113763"/>
              <a:ext cx="23375" cy="19200"/>
            </a:xfrm>
            <a:custGeom>
              <a:rect b="b" l="l" r="r" t="t"/>
              <a:pathLst>
                <a:path extrusionOk="0" h="768" w="935">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4"/>
            <p:cNvSpPr/>
            <p:nvPr/>
          </p:nvSpPr>
          <p:spPr>
            <a:xfrm>
              <a:off x="-602850" y="2074563"/>
              <a:ext cx="10850" cy="30050"/>
            </a:xfrm>
            <a:custGeom>
              <a:rect b="b" l="l" r="r" t="t"/>
              <a:pathLst>
                <a:path extrusionOk="0" h="1202" w="434">
                  <a:moveTo>
                    <a:pt x="0" y="0"/>
                  </a:moveTo>
                  <a:cubicBezTo>
                    <a:pt x="67" y="434"/>
                    <a:pt x="167" y="834"/>
                    <a:pt x="434" y="1201"/>
                  </a:cubicBezTo>
                  <a:cubicBezTo>
                    <a:pt x="367" y="768"/>
                    <a:pt x="234" y="3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4"/>
            <p:cNvSpPr/>
            <p:nvPr/>
          </p:nvSpPr>
          <p:spPr>
            <a:xfrm>
              <a:off x="-654550" y="2178788"/>
              <a:ext cx="12525" cy="31725"/>
            </a:xfrm>
            <a:custGeom>
              <a:rect b="b" l="l" r="r" t="t"/>
              <a:pathLst>
                <a:path extrusionOk="0" h="1269" w="501">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4"/>
            <p:cNvSpPr/>
            <p:nvPr/>
          </p:nvSpPr>
          <p:spPr>
            <a:xfrm>
              <a:off x="-118350" y="2000338"/>
              <a:ext cx="8375" cy="7525"/>
            </a:xfrm>
            <a:custGeom>
              <a:rect b="b" l="l" r="r" t="t"/>
              <a:pathLst>
                <a:path extrusionOk="0" h="301" w="335">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4"/>
            <p:cNvSpPr/>
            <p:nvPr/>
          </p:nvSpPr>
          <p:spPr>
            <a:xfrm>
              <a:off x="-749625" y="1463288"/>
              <a:ext cx="77575" cy="399475"/>
            </a:xfrm>
            <a:custGeom>
              <a:rect b="b" l="l" r="r" t="t"/>
              <a:pathLst>
                <a:path extrusionOk="0" h="15979" w="3103">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4"/>
            <p:cNvSpPr/>
            <p:nvPr/>
          </p:nvSpPr>
          <p:spPr>
            <a:xfrm>
              <a:off x="-813000" y="1319863"/>
              <a:ext cx="95075" cy="440325"/>
            </a:xfrm>
            <a:custGeom>
              <a:rect b="b" l="l" r="r" t="t"/>
              <a:pathLst>
                <a:path extrusionOk="0" h="17613" w="3803">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4"/>
            <p:cNvSpPr/>
            <p:nvPr/>
          </p:nvSpPr>
          <p:spPr>
            <a:xfrm>
              <a:off x="-515300" y="1816863"/>
              <a:ext cx="105950" cy="126900"/>
            </a:xfrm>
            <a:custGeom>
              <a:rect b="b" l="l" r="r" t="t"/>
              <a:pathLst>
                <a:path extrusionOk="0" h="5076" w="4238">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4"/>
            <p:cNvSpPr/>
            <p:nvPr/>
          </p:nvSpPr>
          <p:spPr>
            <a:xfrm>
              <a:off x="-512800" y="1695063"/>
              <a:ext cx="107600" cy="88475"/>
            </a:xfrm>
            <a:custGeom>
              <a:rect b="b" l="l" r="r" t="t"/>
              <a:pathLst>
                <a:path extrusionOk="0" h="3539" w="4304">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4"/>
            <p:cNvSpPr/>
            <p:nvPr/>
          </p:nvSpPr>
          <p:spPr>
            <a:xfrm>
              <a:off x="-649550" y="1589213"/>
              <a:ext cx="84250" cy="127625"/>
            </a:xfrm>
            <a:custGeom>
              <a:rect b="b" l="l" r="r" t="t"/>
              <a:pathLst>
                <a:path extrusionOk="0" h="5105" w="337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4"/>
            <p:cNvSpPr/>
            <p:nvPr/>
          </p:nvSpPr>
          <p:spPr>
            <a:xfrm>
              <a:off x="-655400" y="1784338"/>
              <a:ext cx="71750" cy="128450"/>
            </a:xfrm>
            <a:custGeom>
              <a:rect b="b" l="l" r="r" t="t"/>
              <a:pathLst>
                <a:path extrusionOk="0" h="5138" w="287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4"/>
            <p:cNvSpPr/>
            <p:nvPr/>
          </p:nvSpPr>
          <p:spPr>
            <a:xfrm>
              <a:off x="-580350" y="1932788"/>
              <a:ext cx="117625" cy="67575"/>
            </a:xfrm>
            <a:custGeom>
              <a:rect b="b" l="l" r="r" t="t"/>
              <a:pathLst>
                <a:path extrusionOk="0" h="2703" w="4705">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4"/>
            <p:cNvSpPr/>
            <p:nvPr/>
          </p:nvSpPr>
          <p:spPr>
            <a:xfrm>
              <a:off x="-682925" y="1469963"/>
              <a:ext cx="37575" cy="95100"/>
            </a:xfrm>
            <a:custGeom>
              <a:rect b="b" l="l" r="r" t="t"/>
              <a:pathLst>
                <a:path extrusionOk="0" h="3804" w="1503">
                  <a:moveTo>
                    <a:pt x="1" y="0"/>
                  </a:moveTo>
                  <a:cubicBezTo>
                    <a:pt x="134" y="634"/>
                    <a:pt x="1302" y="3603"/>
                    <a:pt x="1502" y="3803"/>
                  </a:cubicBezTo>
                  <a:cubicBezTo>
                    <a:pt x="1168" y="2469"/>
                    <a:pt x="601" y="12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4"/>
            <p:cNvSpPr/>
            <p:nvPr/>
          </p:nvSpPr>
          <p:spPr>
            <a:xfrm>
              <a:off x="-498625" y="1725963"/>
              <a:ext cx="60075" cy="45075"/>
            </a:xfrm>
            <a:custGeom>
              <a:rect b="b" l="l" r="r" t="t"/>
              <a:pathLst>
                <a:path extrusionOk="0" h="1803" w="2403">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4"/>
            <p:cNvSpPr/>
            <p:nvPr/>
          </p:nvSpPr>
          <p:spPr>
            <a:xfrm>
              <a:off x="-622875" y="1828538"/>
              <a:ext cx="56725" cy="70925"/>
            </a:xfrm>
            <a:custGeom>
              <a:rect b="b" l="l" r="r" t="t"/>
              <a:pathLst>
                <a:path extrusionOk="0" h="2837" w="2269">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4"/>
            <p:cNvSpPr/>
            <p:nvPr/>
          </p:nvSpPr>
          <p:spPr>
            <a:xfrm>
              <a:off x="-426075" y="1975313"/>
              <a:ext cx="50075" cy="26725"/>
            </a:xfrm>
            <a:custGeom>
              <a:rect b="b" l="l" r="r" t="t"/>
              <a:pathLst>
                <a:path extrusionOk="0" h="1069" w="2003">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4"/>
            <p:cNvSpPr/>
            <p:nvPr/>
          </p:nvSpPr>
          <p:spPr>
            <a:xfrm>
              <a:off x="-669575" y="1740163"/>
              <a:ext cx="15050" cy="95925"/>
            </a:xfrm>
            <a:custGeom>
              <a:rect b="b" l="l" r="r" t="t"/>
              <a:pathLst>
                <a:path extrusionOk="0" h="3837" w="602">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4"/>
            <p:cNvSpPr/>
            <p:nvPr/>
          </p:nvSpPr>
          <p:spPr>
            <a:xfrm>
              <a:off x="-699600" y="1471638"/>
              <a:ext cx="33400" cy="92575"/>
            </a:xfrm>
            <a:custGeom>
              <a:rect b="b" l="l" r="r" t="t"/>
              <a:pathLst>
                <a:path extrusionOk="0" h="3703" w="1336">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4"/>
            <p:cNvSpPr/>
            <p:nvPr/>
          </p:nvSpPr>
          <p:spPr>
            <a:xfrm>
              <a:off x="-533650" y="1702613"/>
              <a:ext cx="35050" cy="25375"/>
            </a:xfrm>
            <a:custGeom>
              <a:rect b="b" l="l" r="r" t="t"/>
              <a:pathLst>
                <a:path extrusionOk="0" h="1015" w="1402">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4"/>
            <p:cNvSpPr/>
            <p:nvPr/>
          </p:nvSpPr>
          <p:spPr>
            <a:xfrm>
              <a:off x="165200" y="1540838"/>
              <a:ext cx="55250" cy="2900"/>
            </a:xfrm>
            <a:custGeom>
              <a:rect b="b" l="l" r="r" t="t"/>
              <a:pathLst>
                <a:path extrusionOk="0" h="116" w="221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4"/>
            <p:cNvSpPr/>
            <p:nvPr/>
          </p:nvSpPr>
          <p:spPr>
            <a:xfrm>
              <a:off x="178525" y="1560013"/>
              <a:ext cx="25" cy="25"/>
            </a:xfrm>
            <a:custGeom>
              <a:rect b="b" l="l" r="r" t="t"/>
              <a:pathLst>
                <a:path extrusionOk="0" h="1" w="1">
                  <a:moveTo>
                    <a:pt x="1" y="1"/>
                  </a:moveTo>
                  <a:cubicBezTo>
                    <a:pt x="1" y="1"/>
                    <a:pt x="1" y="1"/>
                    <a:pt x="1" y="1"/>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4"/>
            <p:cNvSpPr/>
            <p:nvPr/>
          </p:nvSpPr>
          <p:spPr>
            <a:xfrm>
              <a:off x="163525" y="1563363"/>
              <a:ext cx="850" cy="25"/>
            </a:xfrm>
            <a:custGeom>
              <a:rect b="b" l="l" r="r" t="t"/>
              <a:pathLst>
                <a:path extrusionOk="0" h="1" w="34">
                  <a:moveTo>
                    <a:pt x="0" y="0"/>
                  </a:moveTo>
                  <a:cubicBezTo>
                    <a:pt x="0" y="0"/>
                    <a:pt x="34" y="0"/>
                    <a:pt x="34" y="0"/>
                  </a:cubicBezTo>
                  <a:cubicBezTo>
                    <a:pt x="34"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4"/>
            <p:cNvSpPr/>
            <p:nvPr/>
          </p:nvSpPr>
          <p:spPr>
            <a:xfrm>
              <a:off x="168525" y="1593388"/>
              <a:ext cx="35050" cy="4175"/>
            </a:xfrm>
            <a:custGeom>
              <a:rect b="b" l="l" r="r" t="t"/>
              <a:pathLst>
                <a:path extrusionOk="0" h="167" w="1402">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 name="Google Shape;692;p14"/>
          <p:cNvGrpSpPr/>
          <p:nvPr/>
        </p:nvGrpSpPr>
        <p:grpSpPr>
          <a:xfrm rot="7576855">
            <a:off x="5910565" y="380813"/>
            <a:ext cx="379298" cy="932707"/>
            <a:chOff x="5411525" y="2988375"/>
            <a:chExt cx="724725" cy="1782125"/>
          </a:xfrm>
        </p:grpSpPr>
        <p:sp>
          <p:nvSpPr>
            <p:cNvPr id="693" name="Google Shape;693;p14"/>
            <p:cNvSpPr/>
            <p:nvPr/>
          </p:nvSpPr>
          <p:spPr>
            <a:xfrm>
              <a:off x="5411525" y="2988375"/>
              <a:ext cx="724725" cy="1782125"/>
            </a:xfrm>
            <a:custGeom>
              <a:rect b="b" l="l" r="r" t="t"/>
              <a:pathLst>
                <a:path extrusionOk="0" h="71285" w="28989">
                  <a:moveTo>
                    <a:pt x="11709" y="3204"/>
                  </a:moveTo>
                  <a:cubicBezTo>
                    <a:pt x="11776" y="3271"/>
                    <a:pt x="11843" y="3338"/>
                    <a:pt x="11876" y="3405"/>
                  </a:cubicBezTo>
                  <a:cubicBezTo>
                    <a:pt x="12343" y="4172"/>
                    <a:pt x="12710" y="4972"/>
                    <a:pt x="13010" y="5806"/>
                  </a:cubicBezTo>
                  <a:cubicBezTo>
                    <a:pt x="13544" y="7241"/>
                    <a:pt x="13677" y="8708"/>
                    <a:pt x="13711" y="10209"/>
                  </a:cubicBezTo>
                  <a:cubicBezTo>
                    <a:pt x="13711" y="10743"/>
                    <a:pt x="13644" y="11277"/>
                    <a:pt x="13544" y="11811"/>
                  </a:cubicBezTo>
                  <a:cubicBezTo>
                    <a:pt x="13277" y="13478"/>
                    <a:pt x="13444" y="15113"/>
                    <a:pt x="13711" y="16747"/>
                  </a:cubicBezTo>
                  <a:cubicBezTo>
                    <a:pt x="13744" y="16881"/>
                    <a:pt x="13744" y="17014"/>
                    <a:pt x="13777" y="17248"/>
                  </a:cubicBezTo>
                  <a:cubicBezTo>
                    <a:pt x="13644" y="17114"/>
                    <a:pt x="13577" y="17081"/>
                    <a:pt x="13544" y="17014"/>
                  </a:cubicBezTo>
                  <a:cubicBezTo>
                    <a:pt x="13344" y="16614"/>
                    <a:pt x="13110" y="16214"/>
                    <a:pt x="13010" y="15813"/>
                  </a:cubicBezTo>
                  <a:cubicBezTo>
                    <a:pt x="12743" y="14846"/>
                    <a:pt x="12710" y="13879"/>
                    <a:pt x="12777" y="12878"/>
                  </a:cubicBezTo>
                  <a:cubicBezTo>
                    <a:pt x="12877" y="11444"/>
                    <a:pt x="12877" y="9976"/>
                    <a:pt x="12577" y="8542"/>
                  </a:cubicBezTo>
                  <a:cubicBezTo>
                    <a:pt x="12476" y="7974"/>
                    <a:pt x="12443" y="7407"/>
                    <a:pt x="12443" y="6807"/>
                  </a:cubicBezTo>
                  <a:cubicBezTo>
                    <a:pt x="12443" y="5673"/>
                    <a:pt x="12210" y="4572"/>
                    <a:pt x="11743" y="3538"/>
                  </a:cubicBezTo>
                  <a:cubicBezTo>
                    <a:pt x="11709" y="3438"/>
                    <a:pt x="11676" y="3338"/>
                    <a:pt x="11643" y="3238"/>
                  </a:cubicBezTo>
                  <a:cubicBezTo>
                    <a:pt x="11676" y="3204"/>
                    <a:pt x="11709" y="3204"/>
                    <a:pt x="11709" y="3204"/>
                  </a:cubicBezTo>
                  <a:close/>
                  <a:moveTo>
                    <a:pt x="14745" y="20283"/>
                  </a:moveTo>
                  <a:cubicBezTo>
                    <a:pt x="15012" y="21184"/>
                    <a:pt x="15278" y="22085"/>
                    <a:pt x="15545" y="22985"/>
                  </a:cubicBezTo>
                  <a:cubicBezTo>
                    <a:pt x="15012" y="22151"/>
                    <a:pt x="14811" y="21217"/>
                    <a:pt x="14645" y="20283"/>
                  </a:cubicBezTo>
                  <a:close/>
                  <a:moveTo>
                    <a:pt x="7200" y="620"/>
                  </a:moveTo>
                  <a:cubicBezTo>
                    <a:pt x="7263" y="620"/>
                    <a:pt x="7331" y="625"/>
                    <a:pt x="7406" y="636"/>
                  </a:cubicBezTo>
                  <a:cubicBezTo>
                    <a:pt x="8907" y="869"/>
                    <a:pt x="10008" y="1603"/>
                    <a:pt x="10675" y="2771"/>
                  </a:cubicBezTo>
                  <a:cubicBezTo>
                    <a:pt x="11442" y="4072"/>
                    <a:pt x="11943" y="5506"/>
                    <a:pt x="11943" y="7040"/>
                  </a:cubicBezTo>
                  <a:cubicBezTo>
                    <a:pt x="11943" y="7708"/>
                    <a:pt x="12076" y="8408"/>
                    <a:pt x="12176" y="9075"/>
                  </a:cubicBezTo>
                  <a:cubicBezTo>
                    <a:pt x="12310" y="9809"/>
                    <a:pt x="12310" y="10510"/>
                    <a:pt x="12276" y="11243"/>
                  </a:cubicBezTo>
                  <a:cubicBezTo>
                    <a:pt x="12176" y="12711"/>
                    <a:pt x="12143" y="14179"/>
                    <a:pt x="12443" y="15613"/>
                  </a:cubicBezTo>
                  <a:cubicBezTo>
                    <a:pt x="12610" y="16380"/>
                    <a:pt x="12843" y="17148"/>
                    <a:pt x="13310" y="17815"/>
                  </a:cubicBezTo>
                  <a:cubicBezTo>
                    <a:pt x="13677" y="18349"/>
                    <a:pt x="13744" y="19016"/>
                    <a:pt x="13811" y="19649"/>
                  </a:cubicBezTo>
                  <a:cubicBezTo>
                    <a:pt x="13911" y="20750"/>
                    <a:pt x="14078" y="21818"/>
                    <a:pt x="14511" y="22852"/>
                  </a:cubicBezTo>
                  <a:cubicBezTo>
                    <a:pt x="14845" y="23652"/>
                    <a:pt x="15278" y="24386"/>
                    <a:pt x="15879" y="25020"/>
                  </a:cubicBezTo>
                  <a:cubicBezTo>
                    <a:pt x="17447" y="26721"/>
                    <a:pt x="18381" y="28689"/>
                    <a:pt x="18914" y="30858"/>
                  </a:cubicBezTo>
                  <a:cubicBezTo>
                    <a:pt x="19215" y="32058"/>
                    <a:pt x="19715" y="33226"/>
                    <a:pt x="20282" y="34360"/>
                  </a:cubicBezTo>
                  <a:cubicBezTo>
                    <a:pt x="21516" y="36762"/>
                    <a:pt x="22684" y="39163"/>
                    <a:pt x="23918" y="41565"/>
                  </a:cubicBezTo>
                  <a:cubicBezTo>
                    <a:pt x="25119" y="43867"/>
                    <a:pt x="26220" y="46202"/>
                    <a:pt x="27220" y="48570"/>
                  </a:cubicBezTo>
                  <a:cubicBezTo>
                    <a:pt x="28088" y="50572"/>
                    <a:pt x="28421" y="52673"/>
                    <a:pt x="28288" y="54841"/>
                  </a:cubicBezTo>
                  <a:cubicBezTo>
                    <a:pt x="28221" y="55775"/>
                    <a:pt x="28021" y="56709"/>
                    <a:pt x="27654" y="57577"/>
                  </a:cubicBezTo>
                  <a:cubicBezTo>
                    <a:pt x="27154" y="58777"/>
                    <a:pt x="26253" y="59711"/>
                    <a:pt x="25052" y="60412"/>
                  </a:cubicBezTo>
                  <a:cubicBezTo>
                    <a:pt x="24985" y="60445"/>
                    <a:pt x="24919" y="60445"/>
                    <a:pt x="24852" y="60479"/>
                  </a:cubicBezTo>
                  <a:cubicBezTo>
                    <a:pt x="25753" y="59778"/>
                    <a:pt x="26620" y="59078"/>
                    <a:pt x="27120" y="58010"/>
                  </a:cubicBezTo>
                  <a:lnTo>
                    <a:pt x="27120" y="58010"/>
                  </a:lnTo>
                  <a:cubicBezTo>
                    <a:pt x="26620" y="58511"/>
                    <a:pt x="26186" y="59011"/>
                    <a:pt x="25686" y="59445"/>
                  </a:cubicBezTo>
                  <a:cubicBezTo>
                    <a:pt x="25152" y="59878"/>
                    <a:pt x="24585" y="60212"/>
                    <a:pt x="23951" y="60645"/>
                  </a:cubicBezTo>
                  <a:cubicBezTo>
                    <a:pt x="23251" y="60545"/>
                    <a:pt x="22417" y="60512"/>
                    <a:pt x="21716" y="60045"/>
                  </a:cubicBezTo>
                  <a:cubicBezTo>
                    <a:pt x="21629" y="59987"/>
                    <a:pt x="21541" y="59960"/>
                    <a:pt x="21450" y="59960"/>
                  </a:cubicBezTo>
                  <a:cubicBezTo>
                    <a:pt x="21334" y="59960"/>
                    <a:pt x="21214" y="60003"/>
                    <a:pt x="21083" y="60078"/>
                  </a:cubicBezTo>
                  <a:cubicBezTo>
                    <a:pt x="20682" y="60279"/>
                    <a:pt x="20249" y="60479"/>
                    <a:pt x="19815" y="60612"/>
                  </a:cubicBezTo>
                  <a:cubicBezTo>
                    <a:pt x="19457" y="60712"/>
                    <a:pt x="19105" y="60776"/>
                    <a:pt x="18756" y="60776"/>
                  </a:cubicBezTo>
                  <a:cubicBezTo>
                    <a:pt x="18293" y="60776"/>
                    <a:pt x="17837" y="60664"/>
                    <a:pt x="17380" y="60379"/>
                  </a:cubicBezTo>
                  <a:cubicBezTo>
                    <a:pt x="16913" y="61046"/>
                    <a:pt x="16279" y="61546"/>
                    <a:pt x="15512" y="61913"/>
                  </a:cubicBezTo>
                  <a:cubicBezTo>
                    <a:pt x="14745" y="62280"/>
                    <a:pt x="13911" y="62380"/>
                    <a:pt x="13077" y="62380"/>
                  </a:cubicBezTo>
                  <a:cubicBezTo>
                    <a:pt x="13010" y="62714"/>
                    <a:pt x="12943" y="63047"/>
                    <a:pt x="12877" y="63347"/>
                  </a:cubicBezTo>
                  <a:cubicBezTo>
                    <a:pt x="12843" y="63714"/>
                    <a:pt x="12610" y="63915"/>
                    <a:pt x="12210" y="63981"/>
                  </a:cubicBezTo>
                  <a:cubicBezTo>
                    <a:pt x="11698" y="64084"/>
                    <a:pt x="11196" y="64136"/>
                    <a:pt x="10706" y="64136"/>
                  </a:cubicBezTo>
                  <a:cubicBezTo>
                    <a:pt x="9596" y="64136"/>
                    <a:pt x="8544" y="63869"/>
                    <a:pt x="7573" y="63314"/>
                  </a:cubicBezTo>
                  <a:cubicBezTo>
                    <a:pt x="6305" y="62614"/>
                    <a:pt x="5405" y="61646"/>
                    <a:pt x="4804" y="60445"/>
                  </a:cubicBezTo>
                  <a:cubicBezTo>
                    <a:pt x="3570" y="57944"/>
                    <a:pt x="2803" y="55342"/>
                    <a:pt x="2569" y="52606"/>
                  </a:cubicBezTo>
                  <a:cubicBezTo>
                    <a:pt x="2336" y="50005"/>
                    <a:pt x="2002" y="47436"/>
                    <a:pt x="1602" y="44868"/>
                  </a:cubicBezTo>
                  <a:cubicBezTo>
                    <a:pt x="1268" y="43000"/>
                    <a:pt x="1135" y="41098"/>
                    <a:pt x="968" y="39163"/>
                  </a:cubicBezTo>
                  <a:cubicBezTo>
                    <a:pt x="835" y="37762"/>
                    <a:pt x="768" y="36328"/>
                    <a:pt x="668" y="34894"/>
                  </a:cubicBezTo>
                  <a:cubicBezTo>
                    <a:pt x="535" y="32959"/>
                    <a:pt x="668" y="30991"/>
                    <a:pt x="935" y="29023"/>
                  </a:cubicBezTo>
                  <a:cubicBezTo>
                    <a:pt x="1235" y="26955"/>
                    <a:pt x="1602" y="24887"/>
                    <a:pt x="2136" y="22818"/>
                  </a:cubicBezTo>
                  <a:cubicBezTo>
                    <a:pt x="2503" y="21184"/>
                    <a:pt x="2736" y="19549"/>
                    <a:pt x="3136" y="17948"/>
                  </a:cubicBezTo>
                  <a:cubicBezTo>
                    <a:pt x="3737" y="15413"/>
                    <a:pt x="4404" y="12878"/>
                    <a:pt x="5371" y="10376"/>
                  </a:cubicBezTo>
                  <a:cubicBezTo>
                    <a:pt x="5905" y="9009"/>
                    <a:pt x="6372" y="7641"/>
                    <a:pt x="6639" y="6207"/>
                  </a:cubicBezTo>
                  <a:cubicBezTo>
                    <a:pt x="6739" y="5573"/>
                    <a:pt x="6906" y="4972"/>
                    <a:pt x="7039" y="4372"/>
                  </a:cubicBezTo>
                  <a:cubicBezTo>
                    <a:pt x="7239" y="3571"/>
                    <a:pt x="7139" y="2837"/>
                    <a:pt x="6872" y="2104"/>
                  </a:cubicBezTo>
                  <a:cubicBezTo>
                    <a:pt x="6772" y="1803"/>
                    <a:pt x="6739" y="1470"/>
                    <a:pt x="6706" y="1136"/>
                  </a:cubicBezTo>
                  <a:cubicBezTo>
                    <a:pt x="6706" y="772"/>
                    <a:pt x="6870" y="620"/>
                    <a:pt x="7200" y="620"/>
                  </a:cubicBezTo>
                  <a:close/>
                  <a:moveTo>
                    <a:pt x="21350" y="60379"/>
                  </a:moveTo>
                  <a:cubicBezTo>
                    <a:pt x="22617" y="60946"/>
                    <a:pt x="24018" y="61012"/>
                    <a:pt x="25452" y="61012"/>
                  </a:cubicBezTo>
                  <a:cubicBezTo>
                    <a:pt x="25186" y="61246"/>
                    <a:pt x="24919" y="61379"/>
                    <a:pt x="24619" y="61513"/>
                  </a:cubicBezTo>
                  <a:cubicBezTo>
                    <a:pt x="23685" y="61946"/>
                    <a:pt x="22884" y="62447"/>
                    <a:pt x="22284" y="63214"/>
                  </a:cubicBezTo>
                  <a:cubicBezTo>
                    <a:pt x="21983" y="63581"/>
                    <a:pt x="21750" y="63981"/>
                    <a:pt x="21683" y="64448"/>
                  </a:cubicBezTo>
                  <a:cubicBezTo>
                    <a:pt x="21383" y="66183"/>
                    <a:pt x="21416" y="67884"/>
                    <a:pt x="21817" y="69585"/>
                  </a:cubicBezTo>
                  <a:cubicBezTo>
                    <a:pt x="21883" y="69919"/>
                    <a:pt x="21917" y="70252"/>
                    <a:pt x="21983" y="70586"/>
                  </a:cubicBezTo>
                  <a:cubicBezTo>
                    <a:pt x="21886" y="70664"/>
                    <a:pt x="21788" y="70696"/>
                    <a:pt x="21690" y="70696"/>
                  </a:cubicBezTo>
                  <a:cubicBezTo>
                    <a:pt x="21621" y="70696"/>
                    <a:pt x="21552" y="70680"/>
                    <a:pt x="21483" y="70653"/>
                  </a:cubicBezTo>
                  <a:cubicBezTo>
                    <a:pt x="21383" y="70619"/>
                    <a:pt x="21316" y="70586"/>
                    <a:pt x="21216" y="70553"/>
                  </a:cubicBezTo>
                  <a:cubicBezTo>
                    <a:pt x="21089" y="70515"/>
                    <a:pt x="20968" y="70491"/>
                    <a:pt x="20852" y="70491"/>
                  </a:cubicBezTo>
                  <a:cubicBezTo>
                    <a:pt x="20664" y="70491"/>
                    <a:pt x="20494" y="70554"/>
                    <a:pt x="20349" y="70719"/>
                  </a:cubicBezTo>
                  <a:cubicBezTo>
                    <a:pt x="20182" y="70920"/>
                    <a:pt x="19949" y="70953"/>
                    <a:pt x="19715" y="70986"/>
                  </a:cubicBezTo>
                  <a:cubicBezTo>
                    <a:pt x="19677" y="70990"/>
                    <a:pt x="19641" y="70992"/>
                    <a:pt x="19606" y="70992"/>
                  </a:cubicBezTo>
                  <a:cubicBezTo>
                    <a:pt x="19358" y="70992"/>
                    <a:pt x="19165" y="70890"/>
                    <a:pt x="19048" y="70686"/>
                  </a:cubicBezTo>
                  <a:cubicBezTo>
                    <a:pt x="19015" y="70619"/>
                    <a:pt x="18981" y="70586"/>
                    <a:pt x="18981" y="70519"/>
                  </a:cubicBezTo>
                  <a:cubicBezTo>
                    <a:pt x="18548" y="69285"/>
                    <a:pt x="17814" y="68151"/>
                    <a:pt x="17146" y="66983"/>
                  </a:cubicBezTo>
                  <a:cubicBezTo>
                    <a:pt x="16546" y="65883"/>
                    <a:pt x="15412" y="65449"/>
                    <a:pt x="14078" y="65349"/>
                  </a:cubicBezTo>
                  <a:cubicBezTo>
                    <a:pt x="13744" y="65349"/>
                    <a:pt x="13444" y="65449"/>
                    <a:pt x="13110" y="65482"/>
                  </a:cubicBezTo>
                  <a:cubicBezTo>
                    <a:pt x="12960" y="65499"/>
                    <a:pt x="12818" y="65516"/>
                    <a:pt x="12668" y="65516"/>
                  </a:cubicBezTo>
                  <a:cubicBezTo>
                    <a:pt x="12518" y="65516"/>
                    <a:pt x="12360" y="65499"/>
                    <a:pt x="12176" y="65449"/>
                  </a:cubicBezTo>
                  <a:cubicBezTo>
                    <a:pt x="12343" y="65282"/>
                    <a:pt x="12410" y="65115"/>
                    <a:pt x="12577" y="65015"/>
                  </a:cubicBezTo>
                  <a:cubicBezTo>
                    <a:pt x="13310" y="64515"/>
                    <a:pt x="13677" y="63848"/>
                    <a:pt x="13811" y="63081"/>
                  </a:cubicBezTo>
                  <a:cubicBezTo>
                    <a:pt x="13811" y="62981"/>
                    <a:pt x="13844" y="62914"/>
                    <a:pt x="13877" y="62814"/>
                  </a:cubicBezTo>
                  <a:cubicBezTo>
                    <a:pt x="14044" y="62814"/>
                    <a:pt x="14178" y="62780"/>
                    <a:pt x="14344" y="62780"/>
                  </a:cubicBezTo>
                  <a:cubicBezTo>
                    <a:pt x="14878" y="62747"/>
                    <a:pt x="15412" y="62647"/>
                    <a:pt x="15912" y="62480"/>
                  </a:cubicBezTo>
                  <a:cubicBezTo>
                    <a:pt x="16413" y="62347"/>
                    <a:pt x="16846" y="62113"/>
                    <a:pt x="17180" y="61746"/>
                  </a:cubicBezTo>
                  <a:cubicBezTo>
                    <a:pt x="17263" y="61636"/>
                    <a:pt x="17369" y="61571"/>
                    <a:pt x="17497" y="61571"/>
                  </a:cubicBezTo>
                  <a:cubicBezTo>
                    <a:pt x="17524" y="61571"/>
                    <a:pt x="17552" y="61574"/>
                    <a:pt x="17580" y="61580"/>
                  </a:cubicBezTo>
                  <a:cubicBezTo>
                    <a:pt x="17702" y="61588"/>
                    <a:pt x="17823" y="61592"/>
                    <a:pt x="17942" y="61592"/>
                  </a:cubicBezTo>
                  <a:cubicBezTo>
                    <a:pt x="19224" y="61592"/>
                    <a:pt x="20342" y="61111"/>
                    <a:pt x="21350" y="60379"/>
                  </a:cubicBezTo>
                  <a:close/>
                  <a:moveTo>
                    <a:pt x="7401" y="0"/>
                  </a:moveTo>
                  <a:cubicBezTo>
                    <a:pt x="6277" y="0"/>
                    <a:pt x="5932" y="401"/>
                    <a:pt x="5772" y="1203"/>
                  </a:cubicBezTo>
                  <a:cubicBezTo>
                    <a:pt x="5705" y="1436"/>
                    <a:pt x="5738" y="1670"/>
                    <a:pt x="5772" y="1903"/>
                  </a:cubicBezTo>
                  <a:cubicBezTo>
                    <a:pt x="5805" y="2204"/>
                    <a:pt x="5905" y="2471"/>
                    <a:pt x="5972" y="2771"/>
                  </a:cubicBezTo>
                  <a:cubicBezTo>
                    <a:pt x="6272" y="3972"/>
                    <a:pt x="6239" y="5172"/>
                    <a:pt x="5805" y="6373"/>
                  </a:cubicBezTo>
                  <a:cubicBezTo>
                    <a:pt x="5672" y="6774"/>
                    <a:pt x="5538" y="7241"/>
                    <a:pt x="5405" y="7674"/>
                  </a:cubicBezTo>
                  <a:cubicBezTo>
                    <a:pt x="5071" y="8642"/>
                    <a:pt x="4938" y="9642"/>
                    <a:pt x="4537" y="10610"/>
                  </a:cubicBezTo>
                  <a:cubicBezTo>
                    <a:pt x="3270" y="13445"/>
                    <a:pt x="2536" y="16380"/>
                    <a:pt x="2169" y="19383"/>
                  </a:cubicBezTo>
                  <a:cubicBezTo>
                    <a:pt x="2036" y="20483"/>
                    <a:pt x="1902" y="21584"/>
                    <a:pt x="1635" y="22685"/>
                  </a:cubicBezTo>
                  <a:cubicBezTo>
                    <a:pt x="1168" y="24620"/>
                    <a:pt x="735" y="26554"/>
                    <a:pt x="468" y="28489"/>
                  </a:cubicBezTo>
                  <a:cubicBezTo>
                    <a:pt x="201" y="30524"/>
                    <a:pt x="1" y="32559"/>
                    <a:pt x="134" y="34594"/>
                  </a:cubicBezTo>
                  <a:cubicBezTo>
                    <a:pt x="234" y="36095"/>
                    <a:pt x="334" y="37629"/>
                    <a:pt x="401" y="39163"/>
                  </a:cubicBezTo>
                  <a:cubicBezTo>
                    <a:pt x="535" y="41165"/>
                    <a:pt x="635" y="43200"/>
                    <a:pt x="1035" y="45168"/>
                  </a:cubicBezTo>
                  <a:cubicBezTo>
                    <a:pt x="1502" y="47503"/>
                    <a:pt x="1802" y="49871"/>
                    <a:pt x="1936" y="52273"/>
                  </a:cubicBezTo>
                  <a:cubicBezTo>
                    <a:pt x="2102" y="54841"/>
                    <a:pt x="2636" y="57343"/>
                    <a:pt x="3637" y="59745"/>
                  </a:cubicBezTo>
                  <a:cubicBezTo>
                    <a:pt x="4137" y="60879"/>
                    <a:pt x="4671" y="61946"/>
                    <a:pt x="5605" y="62847"/>
                  </a:cubicBezTo>
                  <a:cubicBezTo>
                    <a:pt x="6506" y="63681"/>
                    <a:pt x="7540" y="64315"/>
                    <a:pt x="8841" y="64582"/>
                  </a:cubicBezTo>
                  <a:cubicBezTo>
                    <a:pt x="9409" y="64702"/>
                    <a:pt x="9987" y="64769"/>
                    <a:pt x="10569" y="64769"/>
                  </a:cubicBezTo>
                  <a:cubicBezTo>
                    <a:pt x="11113" y="64769"/>
                    <a:pt x="11661" y="64711"/>
                    <a:pt x="12210" y="64582"/>
                  </a:cubicBezTo>
                  <a:cubicBezTo>
                    <a:pt x="12243" y="64582"/>
                    <a:pt x="12310" y="64615"/>
                    <a:pt x="12343" y="64615"/>
                  </a:cubicBezTo>
                  <a:cubicBezTo>
                    <a:pt x="12210" y="64849"/>
                    <a:pt x="12043" y="65049"/>
                    <a:pt x="11909" y="65215"/>
                  </a:cubicBezTo>
                  <a:cubicBezTo>
                    <a:pt x="11542" y="65649"/>
                    <a:pt x="11676" y="65949"/>
                    <a:pt x="12243" y="65983"/>
                  </a:cubicBezTo>
                  <a:cubicBezTo>
                    <a:pt x="12677" y="65983"/>
                    <a:pt x="13110" y="65949"/>
                    <a:pt x="13511" y="65883"/>
                  </a:cubicBezTo>
                  <a:cubicBezTo>
                    <a:pt x="13642" y="65868"/>
                    <a:pt x="13773" y="65861"/>
                    <a:pt x="13903" y="65861"/>
                  </a:cubicBezTo>
                  <a:cubicBezTo>
                    <a:pt x="14987" y="65861"/>
                    <a:pt x="15973" y="66353"/>
                    <a:pt x="16479" y="67217"/>
                  </a:cubicBezTo>
                  <a:cubicBezTo>
                    <a:pt x="17180" y="68384"/>
                    <a:pt x="17880" y="69519"/>
                    <a:pt x="18581" y="70686"/>
                  </a:cubicBezTo>
                  <a:cubicBezTo>
                    <a:pt x="18829" y="71092"/>
                    <a:pt x="19214" y="71284"/>
                    <a:pt x="19591" y="71284"/>
                  </a:cubicBezTo>
                  <a:cubicBezTo>
                    <a:pt x="19773" y="71284"/>
                    <a:pt x="19953" y="71240"/>
                    <a:pt x="20115" y="71153"/>
                  </a:cubicBezTo>
                  <a:cubicBezTo>
                    <a:pt x="20421" y="71031"/>
                    <a:pt x="20676" y="70958"/>
                    <a:pt x="20943" y="70958"/>
                  </a:cubicBezTo>
                  <a:cubicBezTo>
                    <a:pt x="21113" y="70958"/>
                    <a:pt x="21288" y="70988"/>
                    <a:pt x="21483" y="71053"/>
                  </a:cubicBezTo>
                  <a:cubicBezTo>
                    <a:pt x="21560" y="71085"/>
                    <a:pt x="21634" y="71100"/>
                    <a:pt x="21702" y="71100"/>
                  </a:cubicBezTo>
                  <a:cubicBezTo>
                    <a:pt x="21987" y="71100"/>
                    <a:pt x="22177" y="70842"/>
                    <a:pt x="22150" y="70519"/>
                  </a:cubicBezTo>
                  <a:cubicBezTo>
                    <a:pt x="22083" y="69986"/>
                    <a:pt x="22050" y="69452"/>
                    <a:pt x="21983" y="68918"/>
                  </a:cubicBezTo>
                  <a:cubicBezTo>
                    <a:pt x="21750" y="67450"/>
                    <a:pt x="21883" y="66016"/>
                    <a:pt x="22250" y="64548"/>
                  </a:cubicBezTo>
                  <a:cubicBezTo>
                    <a:pt x="22484" y="63714"/>
                    <a:pt x="23051" y="63014"/>
                    <a:pt x="23751" y="62447"/>
                  </a:cubicBezTo>
                  <a:cubicBezTo>
                    <a:pt x="24352" y="61946"/>
                    <a:pt x="25052" y="61546"/>
                    <a:pt x="25719" y="61113"/>
                  </a:cubicBezTo>
                  <a:cubicBezTo>
                    <a:pt x="25819" y="61012"/>
                    <a:pt x="25953" y="60946"/>
                    <a:pt x="26053" y="60846"/>
                  </a:cubicBezTo>
                  <a:cubicBezTo>
                    <a:pt x="26020" y="60812"/>
                    <a:pt x="26020" y="60779"/>
                    <a:pt x="26020" y="60746"/>
                  </a:cubicBezTo>
                  <a:cubicBezTo>
                    <a:pt x="25786" y="60746"/>
                    <a:pt x="25553" y="60746"/>
                    <a:pt x="25186" y="60712"/>
                  </a:cubicBezTo>
                  <a:cubicBezTo>
                    <a:pt x="25419" y="60545"/>
                    <a:pt x="25586" y="60445"/>
                    <a:pt x="25753" y="60345"/>
                  </a:cubicBezTo>
                  <a:cubicBezTo>
                    <a:pt x="27087" y="59511"/>
                    <a:pt x="27988" y="58411"/>
                    <a:pt x="28321" y="56976"/>
                  </a:cubicBezTo>
                  <a:cubicBezTo>
                    <a:pt x="28421" y="56543"/>
                    <a:pt x="28555" y="56109"/>
                    <a:pt x="28621" y="55642"/>
                  </a:cubicBezTo>
                  <a:cubicBezTo>
                    <a:pt x="28988" y="53274"/>
                    <a:pt x="28655" y="51005"/>
                    <a:pt x="27821" y="48770"/>
                  </a:cubicBezTo>
                  <a:cubicBezTo>
                    <a:pt x="27154" y="46902"/>
                    <a:pt x="26286" y="45134"/>
                    <a:pt x="25452" y="43366"/>
                  </a:cubicBezTo>
                  <a:cubicBezTo>
                    <a:pt x="24919" y="42266"/>
                    <a:pt x="24318" y="41165"/>
                    <a:pt x="23785" y="40064"/>
                  </a:cubicBezTo>
                  <a:cubicBezTo>
                    <a:pt x="22717" y="37929"/>
                    <a:pt x="21716" y="35794"/>
                    <a:pt x="20649" y="33693"/>
                  </a:cubicBezTo>
                  <a:cubicBezTo>
                    <a:pt x="20082" y="32525"/>
                    <a:pt x="19648" y="31358"/>
                    <a:pt x="19348" y="30124"/>
                  </a:cubicBezTo>
                  <a:cubicBezTo>
                    <a:pt x="19148" y="29457"/>
                    <a:pt x="18914" y="28789"/>
                    <a:pt x="18714" y="28156"/>
                  </a:cubicBezTo>
                  <a:cubicBezTo>
                    <a:pt x="18581" y="27822"/>
                    <a:pt x="18447" y="27522"/>
                    <a:pt x="18347" y="27188"/>
                  </a:cubicBezTo>
                  <a:cubicBezTo>
                    <a:pt x="18047" y="26188"/>
                    <a:pt x="17580" y="25253"/>
                    <a:pt x="17080" y="24286"/>
                  </a:cubicBezTo>
                  <a:cubicBezTo>
                    <a:pt x="16813" y="23819"/>
                    <a:pt x="16579" y="23319"/>
                    <a:pt x="16413" y="22818"/>
                  </a:cubicBezTo>
                  <a:cubicBezTo>
                    <a:pt x="15946" y="21351"/>
                    <a:pt x="15479" y="19916"/>
                    <a:pt x="14978" y="18482"/>
                  </a:cubicBezTo>
                  <a:cubicBezTo>
                    <a:pt x="14211" y="16447"/>
                    <a:pt x="14011" y="14379"/>
                    <a:pt x="14311" y="12211"/>
                  </a:cubicBezTo>
                  <a:cubicBezTo>
                    <a:pt x="14445" y="11344"/>
                    <a:pt x="14511" y="10443"/>
                    <a:pt x="14411" y="9576"/>
                  </a:cubicBezTo>
                  <a:cubicBezTo>
                    <a:pt x="14344" y="9275"/>
                    <a:pt x="14344" y="9009"/>
                    <a:pt x="14378" y="8708"/>
                  </a:cubicBezTo>
                  <a:cubicBezTo>
                    <a:pt x="14545" y="6540"/>
                    <a:pt x="13877" y="4572"/>
                    <a:pt x="12710" y="2771"/>
                  </a:cubicBezTo>
                  <a:cubicBezTo>
                    <a:pt x="12076" y="1803"/>
                    <a:pt x="11075" y="1236"/>
                    <a:pt x="9941" y="869"/>
                  </a:cubicBezTo>
                  <a:cubicBezTo>
                    <a:pt x="9708" y="803"/>
                    <a:pt x="9441" y="703"/>
                    <a:pt x="9241" y="569"/>
                  </a:cubicBezTo>
                  <a:cubicBezTo>
                    <a:pt x="8740" y="269"/>
                    <a:pt x="8173" y="2"/>
                    <a:pt x="7540" y="2"/>
                  </a:cubicBezTo>
                  <a:cubicBezTo>
                    <a:pt x="7492" y="1"/>
                    <a:pt x="7446" y="0"/>
                    <a:pt x="74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4"/>
            <p:cNvSpPr/>
            <p:nvPr/>
          </p:nvSpPr>
          <p:spPr>
            <a:xfrm>
              <a:off x="5587500" y="3009275"/>
              <a:ext cx="366125" cy="1468575"/>
            </a:xfrm>
            <a:custGeom>
              <a:rect b="b" l="l" r="r" t="t"/>
              <a:pathLst>
                <a:path extrusionOk="0" h="58743" w="14645">
                  <a:moveTo>
                    <a:pt x="67" y="0"/>
                  </a:moveTo>
                  <a:cubicBezTo>
                    <a:pt x="34" y="33"/>
                    <a:pt x="34" y="67"/>
                    <a:pt x="0" y="100"/>
                  </a:cubicBezTo>
                  <a:cubicBezTo>
                    <a:pt x="134" y="200"/>
                    <a:pt x="300" y="300"/>
                    <a:pt x="434" y="400"/>
                  </a:cubicBezTo>
                  <a:cubicBezTo>
                    <a:pt x="701" y="634"/>
                    <a:pt x="1068" y="834"/>
                    <a:pt x="1268" y="1134"/>
                  </a:cubicBezTo>
                  <a:cubicBezTo>
                    <a:pt x="1601" y="1601"/>
                    <a:pt x="1868" y="2068"/>
                    <a:pt x="2035" y="2602"/>
                  </a:cubicBezTo>
                  <a:cubicBezTo>
                    <a:pt x="2435" y="3769"/>
                    <a:pt x="2469" y="5004"/>
                    <a:pt x="2202" y="6238"/>
                  </a:cubicBezTo>
                  <a:cubicBezTo>
                    <a:pt x="1968" y="7405"/>
                    <a:pt x="1902" y="8606"/>
                    <a:pt x="2135" y="9807"/>
                  </a:cubicBezTo>
                  <a:cubicBezTo>
                    <a:pt x="2202" y="10107"/>
                    <a:pt x="2235" y="10441"/>
                    <a:pt x="2302" y="10774"/>
                  </a:cubicBezTo>
                  <a:cubicBezTo>
                    <a:pt x="2569" y="12075"/>
                    <a:pt x="2769" y="13410"/>
                    <a:pt x="3403" y="14677"/>
                  </a:cubicBezTo>
                  <a:cubicBezTo>
                    <a:pt x="3636" y="15111"/>
                    <a:pt x="3803" y="15611"/>
                    <a:pt x="3970" y="16112"/>
                  </a:cubicBezTo>
                  <a:cubicBezTo>
                    <a:pt x="4370" y="17312"/>
                    <a:pt x="4637" y="18513"/>
                    <a:pt x="4437" y="19814"/>
                  </a:cubicBezTo>
                  <a:cubicBezTo>
                    <a:pt x="4303" y="20681"/>
                    <a:pt x="4203" y="21582"/>
                    <a:pt x="4237" y="22483"/>
                  </a:cubicBezTo>
                  <a:cubicBezTo>
                    <a:pt x="4270" y="23584"/>
                    <a:pt x="4403" y="24684"/>
                    <a:pt x="4804" y="25718"/>
                  </a:cubicBezTo>
                  <a:cubicBezTo>
                    <a:pt x="5271" y="26953"/>
                    <a:pt x="5704" y="28220"/>
                    <a:pt x="6238" y="29421"/>
                  </a:cubicBezTo>
                  <a:cubicBezTo>
                    <a:pt x="7005" y="31222"/>
                    <a:pt x="7406" y="33124"/>
                    <a:pt x="7606" y="35058"/>
                  </a:cubicBezTo>
                  <a:cubicBezTo>
                    <a:pt x="7739" y="36393"/>
                    <a:pt x="7939" y="37727"/>
                    <a:pt x="8173" y="39061"/>
                  </a:cubicBezTo>
                  <a:cubicBezTo>
                    <a:pt x="8306" y="39862"/>
                    <a:pt x="8573" y="40662"/>
                    <a:pt x="8940" y="41430"/>
                  </a:cubicBezTo>
                  <a:cubicBezTo>
                    <a:pt x="9107" y="41797"/>
                    <a:pt x="9307" y="42197"/>
                    <a:pt x="9474" y="42597"/>
                  </a:cubicBezTo>
                  <a:cubicBezTo>
                    <a:pt x="10074" y="43931"/>
                    <a:pt x="10608" y="45232"/>
                    <a:pt x="11242" y="46533"/>
                  </a:cubicBezTo>
                  <a:cubicBezTo>
                    <a:pt x="12242" y="48501"/>
                    <a:pt x="13010" y="50570"/>
                    <a:pt x="13477" y="52704"/>
                  </a:cubicBezTo>
                  <a:cubicBezTo>
                    <a:pt x="13877" y="54506"/>
                    <a:pt x="14110" y="56340"/>
                    <a:pt x="13577" y="58208"/>
                  </a:cubicBezTo>
                  <a:cubicBezTo>
                    <a:pt x="13510" y="58375"/>
                    <a:pt x="13510" y="58542"/>
                    <a:pt x="13643" y="58742"/>
                  </a:cubicBezTo>
                  <a:cubicBezTo>
                    <a:pt x="13743" y="58575"/>
                    <a:pt x="13844" y="58408"/>
                    <a:pt x="13944" y="58275"/>
                  </a:cubicBezTo>
                  <a:cubicBezTo>
                    <a:pt x="14177" y="57841"/>
                    <a:pt x="14210" y="57374"/>
                    <a:pt x="14311" y="56941"/>
                  </a:cubicBezTo>
                  <a:cubicBezTo>
                    <a:pt x="14577" y="55406"/>
                    <a:pt x="14644" y="53905"/>
                    <a:pt x="14544" y="52371"/>
                  </a:cubicBezTo>
                  <a:cubicBezTo>
                    <a:pt x="14411" y="50436"/>
                    <a:pt x="13810" y="48601"/>
                    <a:pt x="12809" y="46934"/>
                  </a:cubicBezTo>
                  <a:cubicBezTo>
                    <a:pt x="12209" y="45933"/>
                    <a:pt x="11509" y="44999"/>
                    <a:pt x="10841" y="44032"/>
                  </a:cubicBezTo>
                  <a:cubicBezTo>
                    <a:pt x="10107" y="42997"/>
                    <a:pt x="9474" y="41863"/>
                    <a:pt x="9073" y="40662"/>
                  </a:cubicBezTo>
                  <a:cubicBezTo>
                    <a:pt x="8740" y="39595"/>
                    <a:pt x="8506" y="38461"/>
                    <a:pt x="8273" y="37360"/>
                  </a:cubicBezTo>
                  <a:cubicBezTo>
                    <a:pt x="7873" y="35592"/>
                    <a:pt x="7606" y="33824"/>
                    <a:pt x="7439" y="32023"/>
                  </a:cubicBezTo>
                  <a:cubicBezTo>
                    <a:pt x="7305" y="30922"/>
                    <a:pt x="7039" y="29855"/>
                    <a:pt x="6638" y="28787"/>
                  </a:cubicBezTo>
                  <a:cubicBezTo>
                    <a:pt x="6238" y="27787"/>
                    <a:pt x="5804" y="26819"/>
                    <a:pt x="5437" y="25785"/>
                  </a:cubicBezTo>
                  <a:cubicBezTo>
                    <a:pt x="5104" y="24918"/>
                    <a:pt x="4870" y="24017"/>
                    <a:pt x="5037" y="23083"/>
                  </a:cubicBezTo>
                  <a:cubicBezTo>
                    <a:pt x="5171" y="22216"/>
                    <a:pt x="5337" y="21349"/>
                    <a:pt x="5538" y="20481"/>
                  </a:cubicBezTo>
                  <a:cubicBezTo>
                    <a:pt x="5738" y="19547"/>
                    <a:pt x="5904" y="18613"/>
                    <a:pt x="5671" y="17713"/>
                  </a:cubicBezTo>
                  <a:cubicBezTo>
                    <a:pt x="5237" y="16078"/>
                    <a:pt x="4670" y="14544"/>
                    <a:pt x="3870" y="13043"/>
                  </a:cubicBezTo>
                  <a:cubicBezTo>
                    <a:pt x="3670" y="12742"/>
                    <a:pt x="3503" y="12409"/>
                    <a:pt x="3369" y="12075"/>
                  </a:cubicBezTo>
                  <a:cubicBezTo>
                    <a:pt x="3169" y="11442"/>
                    <a:pt x="2969" y="10808"/>
                    <a:pt x="2802" y="10141"/>
                  </a:cubicBezTo>
                  <a:cubicBezTo>
                    <a:pt x="2502" y="8940"/>
                    <a:pt x="2435" y="7739"/>
                    <a:pt x="2669" y="6505"/>
                  </a:cubicBezTo>
                  <a:cubicBezTo>
                    <a:pt x="2736" y="6071"/>
                    <a:pt x="2869" y="5637"/>
                    <a:pt x="2969" y="5204"/>
                  </a:cubicBezTo>
                  <a:cubicBezTo>
                    <a:pt x="3136" y="4537"/>
                    <a:pt x="3236" y="3836"/>
                    <a:pt x="3102" y="3136"/>
                  </a:cubicBezTo>
                  <a:cubicBezTo>
                    <a:pt x="3069" y="2835"/>
                    <a:pt x="3002" y="2535"/>
                    <a:pt x="2969" y="2168"/>
                  </a:cubicBezTo>
                  <a:lnTo>
                    <a:pt x="2969" y="2168"/>
                  </a:lnTo>
                  <a:cubicBezTo>
                    <a:pt x="3036" y="2302"/>
                    <a:pt x="3136" y="2435"/>
                    <a:pt x="3169" y="2535"/>
                  </a:cubicBezTo>
                  <a:cubicBezTo>
                    <a:pt x="3536" y="3436"/>
                    <a:pt x="3803" y="4336"/>
                    <a:pt x="3903" y="5270"/>
                  </a:cubicBezTo>
                  <a:cubicBezTo>
                    <a:pt x="4036" y="6938"/>
                    <a:pt x="4070" y="8640"/>
                    <a:pt x="4170" y="10341"/>
                  </a:cubicBezTo>
                  <a:cubicBezTo>
                    <a:pt x="4203" y="10975"/>
                    <a:pt x="4303" y="11608"/>
                    <a:pt x="4337" y="12275"/>
                  </a:cubicBezTo>
                  <a:lnTo>
                    <a:pt x="4437" y="12275"/>
                  </a:lnTo>
                  <a:cubicBezTo>
                    <a:pt x="4437" y="11909"/>
                    <a:pt x="4437" y="11575"/>
                    <a:pt x="4437" y="11241"/>
                  </a:cubicBezTo>
                  <a:cubicBezTo>
                    <a:pt x="4403" y="10274"/>
                    <a:pt x="4337" y="9273"/>
                    <a:pt x="4337" y="8273"/>
                  </a:cubicBezTo>
                  <a:cubicBezTo>
                    <a:pt x="4337" y="6772"/>
                    <a:pt x="4237" y="5237"/>
                    <a:pt x="3903" y="3769"/>
                  </a:cubicBezTo>
                  <a:cubicBezTo>
                    <a:pt x="3703" y="2969"/>
                    <a:pt x="3436" y="2235"/>
                    <a:pt x="2902" y="1601"/>
                  </a:cubicBezTo>
                  <a:cubicBezTo>
                    <a:pt x="2842" y="1510"/>
                    <a:pt x="2725" y="1363"/>
                    <a:pt x="2655" y="1363"/>
                  </a:cubicBezTo>
                  <a:cubicBezTo>
                    <a:pt x="2648" y="1363"/>
                    <a:pt x="2641" y="1365"/>
                    <a:pt x="2635" y="1368"/>
                  </a:cubicBezTo>
                  <a:cubicBezTo>
                    <a:pt x="2597" y="1380"/>
                    <a:pt x="2566" y="1386"/>
                    <a:pt x="2541" y="1386"/>
                  </a:cubicBezTo>
                  <a:cubicBezTo>
                    <a:pt x="2432" y="1386"/>
                    <a:pt x="2416" y="1288"/>
                    <a:pt x="2335" y="1234"/>
                  </a:cubicBezTo>
                  <a:cubicBezTo>
                    <a:pt x="2002" y="934"/>
                    <a:pt x="1701" y="634"/>
                    <a:pt x="1368" y="367"/>
                  </a:cubicBezTo>
                  <a:cubicBezTo>
                    <a:pt x="1001" y="100"/>
                    <a:pt x="534" y="33"/>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4"/>
            <p:cNvSpPr/>
            <p:nvPr/>
          </p:nvSpPr>
          <p:spPr>
            <a:xfrm>
              <a:off x="5445725" y="3500450"/>
              <a:ext cx="49225" cy="628800"/>
            </a:xfrm>
            <a:custGeom>
              <a:rect b="b" l="l" r="r" t="t"/>
              <a:pathLst>
                <a:path extrusionOk="0" h="25152" w="1969">
                  <a:moveTo>
                    <a:pt x="1768" y="0"/>
                  </a:moveTo>
                  <a:cubicBezTo>
                    <a:pt x="1702" y="234"/>
                    <a:pt x="1602" y="401"/>
                    <a:pt x="1568" y="601"/>
                  </a:cubicBezTo>
                  <a:cubicBezTo>
                    <a:pt x="1468" y="1168"/>
                    <a:pt x="1368" y="1768"/>
                    <a:pt x="1268" y="2335"/>
                  </a:cubicBezTo>
                  <a:cubicBezTo>
                    <a:pt x="668" y="5771"/>
                    <a:pt x="101" y="9174"/>
                    <a:pt x="34" y="12643"/>
                  </a:cubicBezTo>
                  <a:cubicBezTo>
                    <a:pt x="1" y="15345"/>
                    <a:pt x="34" y="18080"/>
                    <a:pt x="401" y="20782"/>
                  </a:cubicBezTo>
                  <a:cubicBezTo>
                    <a:pt x="534" y="21683"/>
                    <a:pt x="601" y="22617"/>
                    <a:pt x="734" y="23551"/>
                  </a:cubicBezTo>
                  <a:cubicBezTo>
                    <a:pt x="801" y="24084"/>
                    <a:pt x="901" y="24618"/>
                    <a:pt x="968" y="25152"/>
                  </a:cubicBezTo>
                  <a:lnTo>
                    <a:pt x="1035" y="25152"/>
                  </a:lnTo>
                  <a:cubicBezTo>
                    <a:pt x="1035" y="25052"/>
                    <a:pt x="1068" y="24952"/>
                    <a:pt x="1068" y="24852"/>
                  </a:cubicBezTo>
                  <a:cubicBezTo>
                    <a:pt x="1001" y="24151"/>
                    <a:pt x="935" y="23451"/>
                    <a:pt x="868" y="22783"/>
                  </a:cubicBezTo>
                  <a:cubicBezTo>
                    <a:pt x="768" y="21683"/>
                    <a:pt x="634" y="20615"/>
                    <a:pt x="568" y="19548"/>
                  </a:cubicBezTo>
                  <a:cubicBezTo>
                    <a:pt x="434" y="17680"/>
                    <a:pt x="468" y="15812"/>
                    <a:pt x="568" y="13944"/>
                  </a:cubicBezTo>
                  <a:cubicBezTo>
                    <a:pt x="634" y="12376"/>
                    <a:pt x="668" y="10775"/>
                    <a:pt x="834" y="9207"/>
                  </a:cubicBezTo>
                  <a:cubicBezTo>
                    <a:pt x="1135" y="6672"/>
                    <a:pt x="1502" y="4170"/>
                    <a:pt x="1869" y="1635"/>
                  </a:cubicBezTo>
                  <a:cubicBezTo>
                    <a:pt x="1902" y="1268"/>
                    <a:pt x="1935" y="868"/>
                    <a:pt x="1969" y="501"/>
                  </a:cubicBezTo>
                  <a:cubicBezTo>
                    <a:pt x="1969" y="334"/>
                    <a:pt x="1969" y="167"/>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4"/>
            <p:cNvSpPr/>
            <p:nvPr/>
          </p:nvSpPr>
          <p:spPr>
            <a:xfrm>
              <a:off x="5639200" y="3588000"/>
              <a:ext cx="87575" cy="338600"/>
            </a:xfrm>
            <a:custGeom>
              <a:rect b="b" l="l" r="r" t="t"/>
              <a:pathLst>
                <a:path extrusionOk="0" h="13544" w="3503">
                  <a:moveTo>
                    <a:pt x="67" y="1"/>
                  </a:moveTo>
                  <a:cubicBezTo>
                    <a:pt x="67" y="1"/>
                    <a:pt x="34" y="1"/>
                    <a:pt x="0" y="34"/>
                  </a:cubicBezTo>
                  <a:cubicBezTo>
                    <a:pt x="67" y="435"/>
                    <a:pt x="100" y="868"/>
                    <a:pt x="134" y="1268"/>
                  </a:cubicBezTo>
                  <a:cubicBezTo>
                    <a:pt x="267" y="2203"/>
                    <a:pt x="301" y="3137"/>
                    <a:pt x="534" y="4037"/>
                  </a:cubicBezTo>
                  <a:cubicBezTo>
                    <a:pt x="701" y="4871"/>
                    <a:pt x="1068" y="5705"/>
                    <a:pt x="1368" y="6506"/>
                  </a:cubicBezTo>
                  <a:cubicBezTo>
                    <a:pt x="1735" y="7540"/>
                    <a:pt x="2202" y="8540"/>
                    <a:pt x="2435" y="9641"/>
                  </a:cubicBezTo>
                  <a:cubicBezTo>
                    <a:pt x="2602" y="10342"/>
                    <a:pt x="2802" y="11009"/>
                    <a:pt x="2969" y="11709"/>
                  </a:cubicBezTo>
                  <a:cubicBezTo>
                    <a:pt x="3069" y="12076"/>
                    <a:pt x="3169" y="12443"/>
                    <a:pt x="3269" y="12777"/>
                  </a:cubicBezTo>
                  <a:cubicBezTo>
                    <a:pt x="3336" y="13044"/>
                    <a:pt x="3403" y="13310"/>
                    <a:pt x="3470" y="13544"/>
                  </a:cubicBezTo>
                  <a:cubicBezTo>
                    <a:pt x="3503" y="13177"/>
                    <a:pt x="3436" y="12843"/>
                    <a:pt x="3369" y="12477"/>
                  </a:cubicBezTo>
                  <a:cubicBezTo>
                    <a:pt x="3103" y="10742"/>
                    <a:pt x="2936" y="8974"/>
                    <a:pt x="2369" y="7273"/>
                  </a:cubicBezTo>
                  <a:cubicBezTo>
                    <a:pt x="2169" y="6606"/>
                    <a:pt x="1968" y="5939"/>
                    <a:pt x="1702" y="5305"/>
                  </a:cubicBezTo>
                  <a:cubicBezTo>
                    <a:pt x="1268" y="4271"/>
                    <a:pt x="968" y="3203"/>
                    <a:pt x="801" y="2136"/>
                  </a:cubicBezTo>
                  <a:cubicBezTo>
                    <a:pt x="668" y="1535"/>
                    <a:pt x="467" y="968"/>
                    <a:pt x="301" y="401"/>
                  </a:cubicBezTo>
                  <a:cubicBezTo>
                    <a:pt x="267" y="268"/>
                    <a:pt x="167" y="134"/>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4"/>
            <p:cNvSpPr/>
            <p:nvPr/>
          </p:nvSpPr>
          <p:spPr>
            <a:xfrm>
              <a:off x="5815150" y="3648050"/>
              <a:ext cx="274400" cy="597125"/>
            </a:xfrm>
            <a:custGeom>
              <a:rect b="b" l="l" r="r" t="t"/>
              <a:pathLst>
                <a:path extrusionOk="0" h="23885" w="10976">
                  <a:moveTo>
                    <a:pt x="34" y="1"/>
                  </a:moveTo>
                  <a:cubicBezTo>
                    <a:pt x="34" y="34"/>
                    <a:pt x="1" y="67"/>
                    <a:pt x="1" y="67"/>
                  </a:cubicBezTo>
                  <a:cubicBezTo>
                    <a:pt x="601" y="1035"/>
                    <a:pt x="901" y="2069"/>
                    <a:pt x="1235" y="3136"/>
                  </a:cubicBezTo>
                  <a:cubicBezTo>
                    <a:pt x="1735" y="4637"/>
                    <a:pt x="2269" y="6138"/>
                    <a:pt x="2970" y="7573"/>
                  </a:cubicBezTo>
                  <a:cubicBezTo>
                    <a:pt x="3270" y="8207"/>
                    <a:pt x="3537" y="8840"/>
                    <a:pt x="3837" y="9474"/>
                  </a:cubicBezTo>
                  <a:cubicBezTo>
                    <a:pt x="4738" y="11275"/>
                    <a:pt x="5571" y="13110"/>
                    <a:pt x="6539" y="14878"/>
                  </a:cubicBezTo>
                  <a:cubicBezTo>
                    <a:pt x="7540" y="16713"/>
                    <a:pt x="8607" y="18514"/>
                    <a:pt x="9508" y="20382"/>
                  </a:cubicBezTo>
                  <a:cubicBezTo>
                    <a:pt x="9875" y="21149"/>
                    <a:pt x="10175" y="21983"/>
                    <a:pt x="10508" y="22784"/>
                  </a:cubicBezTo>
                  <a:cubicBezTo>
                    <a:pt x="10642" y="23151"/>
                    <a:pt x="10742" y="23517"/>
                    <a:pt x="10875" y="23884"/>
                  </a:cubicBezTo>
                  <a:lnTo>
                    <a:pt x="10975" y="23851"/>
                  </a:lnTo>
                  <a:cubicBezTo>
                    <a:pt x="10809" y="23317"/>
                    <a:pt x="10708" y="22750"/>
                    <a:pt x="10508" y="22217"/>
                  </a:cubicBezTo>
                  <a:cubicBezTo>
                    <a:pt x="9808" y="20482"/>
                    <a:pt x="8974" y="18781"/>
                    <a:pt x="8073" y="17113"/>
                  </a:cubicBezTo>
                  <a:cubicBezTo>
                    <a:pt x="7306" y="15712"/>
                    <a:pt x="6505" y="14311"/>
                    <a:pt x="5805" y="12877"/>
                  </a:cubicBezTo>
                  <a:cubicBezTo>
                    <a:pt x="4804" y="10875"/>
                    <a:pt x="3870" y="8874"/>
                    <a:pt x="2970" y="6872"/>
                  </a:cubicBezTo>
                  <a:cubicBezTo>
                    <a:pt x="2536" y="5938"/>
                    <a:pt x="2202" y="5004"/>
                    <a:pt x="1835" y="4070"/>
                  </a:cubicBezTo>
                  <a:cubicBezTo>
                    <a:pt x="1435" y="3036"/>
                    <a:pt x="1102" y="2035"/>
                    <a:pt x="701" y="1035"/>
                  </a:cubicBezTo>
                  <a:cubicBezTo>
                    <a:pt x="568" y="668"/>
                    <a:pt x="334" y="3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4"/>
            <p:cNvSpPr/>
            <p:nvPr/>
          </p:nvSpPr>
          <p:spPr>
            <a:xfrm>
              <a:off x="5594175" y="3272775"/>
              <a:ext cx="49225" cy="273575"/>
            </a:xfrm>
            <a:custGeom>
              <a:rect b="b" l="l" r="r" t="t"/>
              <a:pathLst>
                <a:path extrusionOk="0" h="10943" w="1969">
                  <a:moveTo>
                    <a:pt x="134" y="1"/>
                  </a:moveTo>
                  <a:cubicBezTo>
                    <a:pt x="33" y="134"/>
                    <a:pt x="0" y="268"/>
                    <a:pt x="33" y="435"/>
                  </a:cubicBezTo>
                  <a:cubicBezTo>
                    <a:pt x="100" y="1268"/>
                    <a:pt x="200" y="2136"/>
                    <a:pt x="234" y="2970"/>
                  </a:cubicBezTo>
                  <a:cubicBezTo>
                    <a:pt x="267" y="3937"/>
                    <a:pt x="534" y="4871"/>
                    <a:pt x="834" y="5772"/>
                  </a:cubicBezTo>
                  <a:cubicBezTo>
                    <a:pt x="967" y="6305"/>
                    <a:pt x="1101" y="6806"/>
                    <a:pt x="1168" y="7339"/>
                  </a:cubicBezTo>
                  <a:cubicBezTo>
                    <a:pt x="1301" y="8440"/>
                    <a:pt x="1334" y="9508"/>
                    <a:pt x="1434" y="10608"/>
                  </a:cubicBezTo>
                  <a:cubicBezTo>
                    <a:pt x="1434" y="10709"/>
                    <a:pt x="1468" y="10842"/>
                    <a:pt x="1468" y="10942"/>
                  </a:cubicBezTo>
                  <a:lnTo>
                    <a:pt x="1568" y="10942"/>
                  </a:lnTo>
                  <a:cubicBezTo>
                    <a:pt x="1601" y="10842"/>
                    <a:pt x="1635" y="10709"/>
                    <a:pt x="1635" y="10608"/>
                  </a:cubicBezTo>
                  <a:cubicBezTo>
                    <a:pt x="1968" y="9007"/>
                    <a:pt x="1868" y="7440"/>
                    <a:pt x="1334" y="5872"/>
                  </a:cubicBezTo>
                  <a:cubicBezTo>
                    <a:pt x="934" y="4771"/>
                    <a:pt x="734" y="3570"/>
                    <a:pt x="467" y="2403"/>
                  </a:cubicBezTo>
                  <a:cubicBezTo>
                    <a:pt x="334" y="1702"/>
                    <a:pt x="267" y="935"/>
                    <a:pt x="200" y="201"/>
                  </a:cubicBezTo>
                  <a:cubicBezTo>
                    <a:pt x="167" y="134"/>
                    <a:pt x="134" y="68"/>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4"/>
            <p:cNvSpPr/>
            <p:nvPr/>
          </p:nvSpPr>
          <p:spPr>
            <a:xfrm>
              <a:off x="5971925" y="4042500"/>
              <a:ext cx="113450" cy="339425"/>
            </a:xfrm>
            <a:custGeom>
              <a:rect b="b" l="l" r="r" t="t"/>
              <a:pathLst>
                <a:path extrusionOk="0" h="13577" w="4538">
                  <a:moveTo>
                    <a:pt x="68" y="1"/>
                  </a:moveTo>
                  <a:cubicBezTo>
                    <a:pt x="34" y="1"/>
                    <a:pt x="1" y="34"/>
                    <a:pt x="1" y="34"/>
                  </a:cubicBezTo>
                  <a:cubicBezTo>
                    <a:pt x="34" y="134"/>
                    <a:pt x="68" y="234"/>
                    <a:pt x="101" y="334"/>
                  </a:cubicBezTo>
                  <a:cubicBezTo>
                    <a:pt x="535" y="1235"/>
                    <a:pt x="935" y="2102"/>
                    <a:pt x="1369" y="2969"/>
                  </a:cubicBezTo>
                  <a:cubicBezTo>
                    <a:pt x="2169" y="4737"/>
                    <a:pt x="3036" y="6472"/>
                    <a:pt x="3537" y="8340"/>
                  </a:cubicBezTo>
                  <a:cubicBezTo>
                    <a:pt x="3970" y="9941"/>
                    <a:pt x="4171" y="11542"/>
                    <a:pt x="3837" y="13177"/>
                  </a:cubicBezTo>
                  <a:cubicBezTo>
                    <a:pt x="3804" y="13310"/>
                    <a:pt x="3770" y="13444"/>
                    <a:pt x="3770" y="13577"/>
                  </a:cubicBezTo>
                  <a:cubicBezTo>
                    <a:pt x="3870" y="13477"/>
                    <a:pt x="3937" y="13343"/>
                    <a:pt x="3970" y="13210"/>
                  </a:cubicBezTo>
                  <a:cubicBezTo>
                    <a:pt x="4538" y="11542"/>
                    <a:pt x="4437" y="9908"/>
                    <a:pt x="3904" y="8307"/>
                  </a:cubicBezTo>
                  <a:cubicBezTo>
                    <a:pt x="2936" y="5505"/>
                    <a:pt x="1669" y="2803"/>
                    <a:pt x="201" y="201"/>
                  </a:cubicBezTo>
                  <a:cubicBezTo>
                    <a:pt x="168" y="134"/>
                    <a:pt x="101" y="67"/>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4"/>
            <p:cNvSpPr/>
            <p:nvPr/>
          </p:nvSpPr>
          <p:spPr>
            <a:xfrm>
              <a:off x="5927750" y="4194275"/>
              <a:ext cx="46700" cy="175150"/>
            </a:xfrm>
            <a:custGeom>
              <a:rect b="b" l="l" r="r" t="t"/>
              <a:pathLst>
                <a:path extrusionOk="0" h="7006" w="1868">
                  <a:moveTo>
                    <a:pt x="0" y="1"/>
                  </a:moveTo>
                  <a:lnTo>
                    <a:pt x="0" y="1"/>
                  </a:lnTo>
                  <a:cubicBezTo>
                    <a:pt x="334" y="1135"/>
                    <a:pt x="767" y="2269"/>
                    <a:pt x="1034" y="3403"/>
                  </a:cubicBezTo>
                  <a:cubicBezTo>
                    <a:pt x="1268" y="4537"/>
                    <a:pt x="1368" y="5738"/>
                    <a:pt x="1534" y="7006"/>
                  </a:cubicBezTo>
                  <a:cubicBezTo>
                    <a:pt x="1868" y="4437"/>
                    <a:pt x="1368" y="21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4"/>
            <p:cNvSpPr/>
            <p:nvPr/>
          </p:nvSpPr>
          <p:spPr>
            <a:xfrm>
              <a:off x="6011975" y="4327700"/>
              <a:ext cx="102575" cy="164325"/>
            </a:xfrm>
            <a:custGeom>
              <a:rect b="b" l="l" r="r" t="t"/>
              <a:pathLst>
                <a:path extrusionOk="0" h="6573" w="4103">
                  <a:moveTo>
                    <a:pt x="3703" y="1"/>
                  </a:moveTo>
                  <a:cubicBezTo>
                    <a:pt x="3669" y="1268"/>
                    <a:pt x="3336" y="2503"/>
                    <a:pt x="2702" y="3670"/>
                  </a:cubicBezTo>
                  <a:cubicBezTo>
                    <a:pt x="2102" y="4838"/>
                    <a:pt x="1101" y="5738"/>
                    <a:pt x="0" y="6572"/>
                  </a:cubicBezTo>
                  <a:cubicBezTo>
                    <a:pt x="2102" y="5705"/>
                    <a:pt x="4103" y="3003"/>
                    <a:pt x="37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4"/>
            <p:cNvSpPr/>
            <p:nvPr/>
          </p:nvSpPr>
          <p:spPr>
            <a:xfrm>
              <a:off x="5605850" y="3214400"/>
              <a:ext cx="34200" cy="143475"/>
            </a:xfrm>
            <a:custGeom>
              <a:rect b="b" l="l" r="r" t="t"/>
              <a:pathLst>
                <a:path extrusionOk="0" h="5739" w="1368">
                  <a:moveTo>
                    <a:pt x="200" y="1"/>
                  </a:moveTo>
                  <a:lnTo>
                    <a:pt x="200" y="1"/>
                  </a:lnTo>
                  <a:cubicBezTo>
                    <a:pt x="0" y="2069"/>
                    <a:pt x="434" y="3937"/>
                    <a:pt x="1368" y="5738"/>
                  </a:cubicBezTo>
                  <a:cubicBezTo>
                    <a:pt x="1001" y="3870"/>
                    <a:pt x="434" y="2036"/>
                    <a:pt x="300" y="134"/>
                  </a:cubicBezTo>
                  <a:cubicBezTo>
                    <a:pt x="267" y="101"/>
                    <a:pt x="234" y="68"/>
                    <a:pt x="2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4"/>
            <p:cNvSpPr/>
            <p:nvPr/>
          </p:nvSpPr>
          <p:spPr>
            <a:xfrm>
              <a:off x="5995275" y="4421100"/>
              <a:ext cx="59250" cy="61750"/>
            </a:xfrm>
            <a:custGeom>
              <a:rect b="b" l="l" r="r" t="t"/>
              <a:pathLst>
                <a:path extrusionOk="0" h="2470" w="2370">
                  <a:moveTo>
                    <a:pt x="2303" y="1"/>
                  </a:moveTo>
                  <a:lnTo>
                    <a:pt x="2303" y="1"/>
                  </a:lnTo>
                  <a:cubicBezTo>
                    <a:pt x="2236" y="34"/>
                    <a:pt x="2203" y="34"/>
                    <a:pt x="2169" y="34"/>
                  </a:cubicBezTo>
                  <a:cubicBezTo>
                    <a:pt x="1569" y="901"/>
                    <a:pt x="802" y="1669"/>
                    <a:pt x="1" y="2402"/>
                  </a:cubicBezTo>
                  <a:cubicBezTo>
                    <a:pt x="1" y="2402"/>
                    <a:pt x="1" y="2436"/>
                    <a:pt x="1" y="2436"/>
                  </a:cubicBezTo>
                  <a:cubicBezTo>
                    <a:pt x="1" y="2469"/>
                    <a:pt x="1" y="2469"/>
                    <a:pt x="68" y="2469"/>
                  </a:cubicBezTo>
                  <a:cubicBezTo>
                    <a:pt x="435" y="2169"/>
                    <a:pt x="835" y="1902"/>
                    <a:pt x="1202" y="1569"/>
                  </a:cubicBezTo>
                  <a:cubicBezTo>
                    <a:pt x="1535" y="1268"/>
                    <a:pt x="1836" y="901"/>
                    <a:pt x="2136" y="568"/>
                  </a:cubicBezTo>
                  <a:cubicBezTo>
                    <a:pt x="2269" y="401"/>
                    <a:pt x="2369" y="234"/>
                    <a:pt x="23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4"/>
            <p:cNvSpPr/>
            <p:nvPr/>
          </p:nvSpPr>
          <p:spPr>
            <a:xfrm>
              <a:off x="5479925" y="4234300"/>
              <a:ext cx="12525" cy="80925"/>
            </a:xfrm>
            <a:custGeom>
              <a:rect b="b" l="l" r="r" t="t"/>
              <a:pathLst>
                <a:path extrusionOk="0" h="3237" w="501">
                  <a:moveTo>
                    <a:pt x="0" y="1"/>
                  </a:moveTo>
                  <a:cubicBezTo>
                    <a:pt x="0" y="1102"/>
                    <a:pt x="267" y="2169"/>
                    <a:pt x="501" y="3236"/>
                  </a:cubicBezTo>
                  <a:cubicBezTo>
                    <a:pt x="434" y="2136"/>
                    <a:pt x="367" y="10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4"/>
            <p:cNvSpPr/>
            <p:nvPr/>
          </p:nvSpPr>
          <p:spPr>
            <a:xfrm>
              <a:off x="5868525" y="4075850"/>
              <a:ext cx="33375" cy="50900"/>
            </a:xfrm>
            <a:custGeom>
              <a:rect b="b" l="l" r="r" t="t"/>
              <a:pathLst>
                <a:path extrusionOk="0" h="2036" w="1335">
                  <a:moveTo>
                    <a:pt x="1" y="1"/>
                  </a:moveTo>
                  <a:lnTo>
                    <a:pt x="1" y="1"/>
                  </a:lnTo>
                  <a:cubicBezTo>
                    <a:pt x="434" y="735"/>
                    <a:pt x="868" y="1369"/>
                    <a:pt x="1268" y="2036"/>
                  </a:cubicBezTo>
                  <a:lnTo>
                    <a:pt x="1335" y="1969"/>
                  </a:lnTo>
                  <a:cubicBezTo>
                    <a:pt x="935" y="968"/>
                    <a:pt x="434" y="2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4"/>
            <p:cNvSpPr/>
            <p:nvPr/>
          </p:nvSpPr>
          <p:spPr>
            <a:xfrm>
              <a:off x="5831000" y="4429450"/>
              <a:ext cx="10875" cy="49225"/>
            </a:xfrm>
            <a:custGeom>
              <a:rect b="b" l="l" r="r" t="t"/>
              <a:pathLst>
                <a:path extrusionOk="0" h="1969" w="435">
                  <a:moveTo>
                    <a:pt x="1" y="0"/>
                  </a:moveTo>
                  <a:cubicBezTo>
                    <a:pt x="1" y="134"/>
                    <a:pt x="1" y="200"/>
                    <a:pt x="1" y="301"/>
                  </a:cubicBezTo>
                  <a:cubicBezTo>
                    <a:pt x="101" y="834"/>
                    <a:pt x="201" y="1401"/>
                    <a:pt x="267" y="1968"/>
                  </a:cubicBezTo>
                  <a:cubicBezTo>
                    <a:pt x="301" y="1935"/>
                    <a:pt x="334" y="1935"/>
                    <a:pt x="367" y="1935"/>
                  </a:cubicBezTo>
                  <a:cubicBezTo>
                    <a:pt x="434" y="1401"/>
                    <a:pt x="234" y="3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4"/>
            <p:cNvSpPr/>
            <p:nvPr/>
          </p:nvSpPr>
          <p:spPr>
            <a:xfrm>
              <a:off x="5959425" y="4437775"/>
              <a:ext cx="15025" cy="39225"/>
            </a:xfrm>
            <a:custGeom>
              <a:rect b="b" l="l" r="r" t="t"/>
              <a:pathLst>
                <a:path extrusionOk="0" h="1569" w="601">
                  <a:moveTo>
                    <a:pt x="568" y="1"/>
                  </a:moveTo>
                  <a:lnTo>
                    <a:pt x="568" y="1"/>
                  </a:lnTo>
                  <a:cubicBezTo>
                    <a:pt x="267" y="468"/>
                    <a:pt x="1" y="1268"/>
                    <a:pt x="34" y="1569"/>
                  </a:cubicBezTo>
                  <a:cubicBezTo>
                    <a:pt x="334" y="1302"/>
                    <a:pt x="601" y="568"/>
                    <a:pt x="5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4"/>
            <p:cNvSpPr/>
            <p:nvPr/>
          </p:nvSpPr>
          <p:spPr>
            <a:xfrm>
              <a:off x="5901875" y="4451950"/>
              <a:ext cx="11700" cy="32550"/>
            </a:xfrm>
            <a:custGeom>
              <a:rect b="b" l="l" r="r" t="t"/>
              <a:pathLst>
                <a:path extrusionOk="0" h="1302" w="468">
                  <a:moveTo>
                    <a:pt x="368" y="1"/>
                  </a:moveTo>
                  <a:lnTo>
                    <a:pt x="368" y="1"/>
                  </a:lnTo>
                  <a:cubicBezTo>
                    <a:pt x="234" y="435"/>
                    <a:pt x="134" y="868"/>
                    <a:pt x="1" y="1302"/>
                  </a:cubicBezTo>
                  <a:cubicBezTo>
                    <a:pt x="401" y="935"/>
                    <a:pt x="468" y="468"/>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4"/>
            <p:cNvSpPr/>
            <p:nvPr/>
          </p:nvSpPr>
          <p:spPr>
            <a:xfrm>
              <a:off x="5935250" y="4445300"/>
              <a:ext cx="17525" cy="34200"/>
            </a:xfrm>
            <a:custGeom>
              <a:rect b="b" l="l" r="r" t="t"/>
              <a:pathLst>
                <a:path extrusionOk="0" h="1368" w="701">
                  <a:moveTo>
                    <a:pt x="601" y="0"/>
                  </a:moveTo>
                  <a:cubicBezTo>
                    <a:pt x="434" y="400"/>
                    <a:pt x="234" y="801"/>
                    <a:pt x="34" y="1168"/>
                  </a:cubicBezTo>
                  <a:cubicBezTo>
                    <a:pt x="0" y="1201"/>
                    <a:pt x="34" y="1234"/>
                    <a:pt x="67" y="1368"/>
                  </a:cubicBezTo>
                  <a:cubicBezTo>
                    <a:pt x="434" y="934"/>
                    <a:pt x="534" y="500"/>
                    <a:pt x="701" y="67"/>
                  </a:cubicBezTo>
                  <a:cubicBezTo>
                    <a:pt x="667" y="33"/>
                    <a:pt x="634" y="33"/>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4"/>
            <p:cNvSpPr/>
            <p:nvPr/>
          </p:nvSpPr>
          <p:spPr>
            <a:xfrm>
              <a:off x="5706750" y="4567050"/>
              <a:ext cx="15875" cy="8350"/>
            </a:xfrm>
            <a:custGeom>
              <a:rect b="b" l="l" r="r" t="t"/>
              <a:pathLst>
                <a:path extrusionOk="0" h="334" w="635">
                  <a:moveTo>
                    <a:pt x="634" y="0"/>
                  </a:moveTo>
                  <a:lnTo>
                    <a:pt x="634" y="0"/>
                  </a:lnTo>
                  <a:cubicBezTo>
                    <a:pt x="367" y="134"/>
                    <a:pt x="200" y="234"/>
                    <a:pt x="0" y="334"/>
                  </a:cubicBezTo>
                  <a:cubicBezTo>
                    <a:pt x="467" y="334"/>
                    <a:pt x="467" y="334"/>
                    <a:pt x="6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4"/>
            <p:cNvSpPr/>
            <p:nvPr/>
          </p:nvSpPr>
          <p:spPr>
            <a:xfrm>
              <a:off x="5871875" y="4535350"/>
              <a:ext cx="53375" cy="207675"/>
            </a:xfrm>
            <a:custGeom>
              <a:rect b="b" l="l" r="r" t="t"/>
              <a:pathLst>
                <a:path extrusionOk="0" h="8307" w="2135">
                  <a:moveTo>
                    <a:pt x="567" y="1"/>
                  </a:moveTo>
                  <a:cubicBezTo>
                    <a:pt x="467" y="168"/>
                    <a:pt x="400" y="368"/>
                    <a:pt x="300" y="534"/>
                  </a:cubicBezTo>
                  <a:cubicBezTo>
                    <a:pt x="67" y="1001"/>
                    <a:pt x="0" y="1468"/>
                    <a:pt x="100" y="1969"/>
                  </a:cubicBezTo>
                  <a:cubicBezTo>
                    <a:pt x="300" y="2703"/>
                    <a:pt x="467" y="3470"/>
                    <a:pt x="701" y="4204"/>
                  </a:cubicBezTo>
                  <a:cubicBezTo>
                    <a:pt x="934" y="5138"/>
                    <a:pt x="1234" y="6072"/>
                    <a:pt x="1535" y="6972"/>
                  </a:cubicBezTo>
                  <a:cubicBezTo>
                    <a:pt x="1668" y="7439"/>
                    <a:pt x="1835" y="7873"/>
                    <a:pt x="2002" y="8307"/>
                  </a:cubicBezTo>
                  <a:lnTo>
                    <a:pt x="2102" y="8307"/>
                  </a:lnTo>
                  <a:cubicBezTo>
                    <a:pt x="2102" y="8107"/>
                    <a:pt x="2135" y="7940"/>
                    <a:pt x="2102" y="7740"/>
                  </a:cubicBezTo>
                  <a:cubicBezTo>
                    <a:pt x="2002" y="7139"/>
                    <a:pt x="1935" y="6539"/>
                    <a:pt x="1801" y="5938"/>
                  </a:cubicBezTo>
                  <a:cubicBezTo>
                    <a:pt x="1568" y="5004"/>
                    <a:pt x="1368" y="4037"/>
                    <a:pt x="867" y="3170"/>
                  </a:cubicBezTo>
                  <a:cubicBezTo>
                    <a:pt x="667" y="2836"/>
                    <a:pt x="567" y="2469"/>
                    <a:pt x="601" y="2036"/>
                  </a:cubicBezTo>
                  <a:cubicBezTo>
                    <a:pt x="634" y="1669"/>
                    <a:pt x="634" y="1268"/>
                    <a:pt x="701" y="868"/>
                  </a:cubicBezTo>
                  <a:cubicBezTo>
                    <a:pt x="734" y="434"/>
                    <a:pt x="734" y="268"/>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4"/>
            <p:cNvSpPr/>
            <p:nvPr/>
          </p:nvSpPr>
          <p:spPr>
            <a:xfrm>
              <a:off x="5773450" y="4573725"/>
              <a:ext cx="124300" cy="150125"/>
            </a:xfrm>
            <a:custGeom>
              <a:rect b="b" l="l" r="r" t="t"/>
              <a:pathLst>
                <a:path extrusionOk="0" h="6005" w="4972">
                  <a:moveTo>
                    <a:pt x="201" y="0"/>
                  </a:moveTo>
                  <a:cubicBezTo>
                    <a:pt x="168" y="0"/>
                    <a:pt x="101" y="34"/>
                    <a:pt x="1" y="34"/>
                  </a:cubicBezTo>
                  <a:cubicBezTo>
                    <a:pt x="201" y="200"/>
                    <a:pt x="368" y="300"/>
                    <a:pt x="501" y="434"/>
                  </a:cubicBezTo>
                  <a:cubicBezTo>
                    <a:pt x="1035" y="901"/>
                    <a:pt x="1569" y="1334"/>
                    <a:pt x="2102" y="1801"/>
                  </a:cubicBezTo>
                  <a:cubicBezTo>
                    <a:pt x="2303" y="1968"/>
                    <a:pt x="2503" y="2135"/>
                    <a:pt x="2703" y="2335"/>
                  </a:cubicBezTo>
                  <a:cubicBezTo>
                    <a:pt x="3570" y="3202"/>
                    <a:pt x="4104" y="4237"/>
                    <a:pt x="4571" y="5304"/>
                  </a:cubicBezTo>
                  <a:cubicBezTo>
                    <a:pt x="4671" y="5537"/>
                    <a:pt x="4771" y="5771"/>
                    <a:pt x="4871" y="6004"/>
                  </a:cubicBezTo>
                  <a:cubicBezTo>
                    <a:pt x="4904" y="6004"/>
                    <a:pt x="4938" y="5971"/>
                    <a:pt x="4971" y="5971"/>
                  </a:cubicBezTo>
                  <a:cubicBezTo>
                    <a:pt x="4938" y="5904"/>
                    <a:pt x="4938" y="5804"/>
                    <a:pt x="4904" y="5704"/>
                  </a:cubicBezTo>
                  <a:cubicBezTo>
                    <a:pt x="4838" y="5404"/>
                    <a:pt x="4771" y="5104"/>
                    <a:pt x="4671" y="4804"/>
                  </a:cubicBezTo>
                  <a:cubicBezTo>
                    <a:pt x="4104" y="3102"/>
                    <a:pt x="3170" y="1635"/>
                    <a:pt x="1569" y="534"/>
                  </a:cubicBezTo>
                  <a:cubicBezTo>
                    <a:pt x="1168" y="267"/>
                    <a:pt x="701" y="134"/>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4"/>
            <p:cNvSpPr/>
            <p:nvPr/>
          </p:nvSpPr>
          <p:spPr>
            <a:xfrm>
              <a:off x="5935250" y="4544525"/>
              <a:ext cx="43375" cy="104275"/>
            </a:xfrm>
            <a:custGeom>
              <a:rect b="b" l="l" r="r" t="t"/>
              <a:pathLst>
                <a:path extrusionOk="0" h="4171" w="1735">
                  <a:moveTo>
                    <a:pt x="1635" y="1"/>
                  </a:moveTo>
                  <a:cubicBezTo>
                    <a:pt x="1401" y="201"/>
                    <a:pt x="1101" y="401"/>
                    <a:pt x="901" y="634"/>
                  </a:cubicBezTo>
                  <a:cubicBezTo>
                    <a:pt x="67" y="1735"/>
                    <a:pt x="0" y="2936"/>
                    <a:pt x="134" y="4170"/>
                  </a:cubicBezTo>
                  <a:cubicBezTo>
                    <a:pt x="267" y="3436"/>
                    <a:pt x="300" y="2703"/>
                    <a:pt x="501" y="2002"/>
                  </a:cubicBezTo>
                  <a:cubicBezTo>
                    <a:pt x="667" y="1268"/>
                    <a:pt x="1101" y="601"/>
                    <a:pt x="1735" y="67"/>
                  </a:cubicBezTo>
                  <a:cubicBezTo>
                    <a:pt x="1701" y="34"/>
                    <a:pt x="1668" y="34"/>
                    <a:pt x="16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4"/>
            <p:cNvSpPr/>
            <p:nvPr/>
          </p:nvSpPr>
          <p:spPr>
            <a:xfrm>
              <a:off x="5767625" y="4586225"/>
              <a:ext cx="45050" cy="35875"/>
            </a:xfrm>
            <a:custGeom>
              <a:rect b="b" l="l" r="r" t="t"/>
              <a:pathLst>
                <a:path extrusionOk="0" h="1435" w="1802">
                  <a:moveTo>
                    <a:pt x="0" y="1"/>
                  </a:moveTo>
                  <a:cubicBezTo>
                    <a:pt x="34" y="67"/>
                    <a:pt x="34" y="167"/>
                    <a:pt x="100" y="234"/>
                  </a:cubicBezTo>
                  <a:cubicBezTo>
                    <a:pt x="668" y="634"/>
                    <a:pt x="1235" y="1035"/>
                    <a:pt x="1802" y="1435"/>
                  </a:cubicBezTo>
                  <a:cubicBezTo>
                    <a:pt x="1368" y="801"/>
                    <a:pt x="834" y="26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4"/>
            <p:cNvSpPr/>
            <p:nvPr/>
          </p:nvSpPr>
          <p:spPr>
            <a:xfrm>
              <a:off x="5785125" y="4539525"/>
              <a:ext cx="60900" cy="28375"/>
            </a:xfrm>
            <a:custGeom>
              <a:rect b="b" l="l" r="r" t="t"/>
              <a:pathLst>
                <a:path extrusionOk="0" h="1135" w="2436">
                  <a:moveTo>
                    <a:pt x="2436" y="1"/>
                  </a:moveTo>
                  <a:lnTo>
                    <a:pt x="2436" y="1"/>
                  </a:lnTo>
                  <a:cubicBezTo>
                    <a:pt x="1669" y="534"/>
                    <a:pt x="902" y="935"/>
                    <a:pt x="1" y="1135"/>
                  </a:cubicBezTo>
                  <a:cubicBezTo>
                    <a:pt x="1035" y="1101"/>
                    <a:pt x="2069" y="634"/>
                    <a:pt x="24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4"/>
            <p:cNvSpPr/>
            <p:nvPr/>
          </p:nvSpPr>
          <p:spPr>
            <a:xfrm>
              <a:off x="5860200" y="4551200"/>
              <a:ext cx="11700" cy="45050"/>
            </a:xfrm>
            <a:custGeom>
              <a:rect b="b" l="l" r="r" t="t"/>
              <a:pathLst>
                <a:path extrusionOk="0" h="1802" w="468">
                  <a:moveTo>
                    <a:pt x="300" y="1"/>
                  </a:moveTo>
                  <a:cubicBezTo>
                    <a:pt x="0" y="434"/>
                    <a:pt x="33" y="1402"/>
                    <a:pt x="400" y="1802"/>
                  </a:cubicBezTo>
                  <a:cubicBezTo>
                    <a:pt x="367" y="1535"/>
                    <a:pt x="367" y="1235"/>
                    <a:pt x="367" y="935"/>
                  </a:cubicBezTo>
                  <a:cubicBezTo>
                    <a:pt x="334" y="634"/>
                    <a:pt x="467" y="30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4"/>
            <p:cNvSpPr/>
            <p:nvPr/>
          </p:nvSpPr>
          <p:spPr>
            <a:xfrm>
              <a:off x="5932750" y="4558700"/>
              <a:ext cx="15025" cy="28375"/>
            </a:xfrm>
            <a:custGeom>
              <a:rect b="b" l="l" r="r" t="t"/>
              <a:pathLst>
                <a:path extrusionOk="0" h="1135" w="601">
                  <a:moveTo>
                    <a:pt x="601" y="1"/>
                  </a:moveTo>
                  <a:lnTo>
                    <a:pt x="601" y="1"/>
                  </a:lnTo>
                  <a:cubicBezTo>
                    <a:pt x="167" y="468"/>
                    <a:pt x="0" y="868"/>
                    <a:pt x="100" y="1135"/>
                  </a:cubicBezTo>
                  <a:cubicBezTo>
                    <a:pt x="267" y="801"/>
                    <a:pt x="434" y="401"/>
                    <a:pt x="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4"/>
            <p:cNvSpPr/>
            <p:nvPr/>
          </p:nvSpPr>
          <p:spPr>
            <a:xfrm>
              <a:off x="5759275" y="4586225"/>
              <a:ext cx="8375" cy="10875"/>
            </a:xfrm>
            <a:custGeom>
              <a:rect b="b" l="l" r="r" t="t"/>
              <a:pathLst>
                <a:path extrusionOk="0" h="435" w="335">
                  <a:moveTo>
                    <a:pt x="334" y="1"/>
                  </a:moveTo>
                  <a:cubicBezTo>
                    <a:pt x="1" y="34"/>
                    <a:pt x="1" y="234"/>
                    <a:pt x="1" y="434"/>
                  </a:cubicBezTo>
                  <a:cubicBezTo>
                    <a:pt x="101" y="301"/>
                    <a:pt x="234" y="134"/>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4"/>
            <p:cNvSpPr/>
            <p:nvPr/>
          </p:nvSpPr>
          <p:spPr>
            <a:xfrm>
              <a:off x="6016125" y="4517850"/>
              <a:ext cx="8375" cy="5025"/>
            </a:xfrm>
            <a:custGeom>
              <a:rect b="b" l="l" r="r" t="t"/>
              <a:pathLst>
                <a:path extrusionOk="0" h="201" w="335">
                  <a:moveTo>
                    <a:pt x="301" y="0"/>
                  </a:moveTo>
                  <a:cubicBezTo>
                    <a:pt x="201" y="67"/>
                    <a:pt x="101" y="100"/>
                    <a:pt x="1" y="167"/>
                  </a:cubicBezTo>
                  <a:cubicBezTo>
                    <a:pt x="1" y="167"/>
                    <a:pt x="34" y="200"/>
                    <a:pt x="34" y="200"/>
                  </a:cubicBezTo>
                  <a:cubicBezTo>
                    <a:pt x="134" y="167"/>
                    <a:pt x="234" y="134"/>
                    <a:pt x="334" y="67"/>
                  </a:cubicBezTo>
                  <a:cubicBezTo>
                    <a:pt x="334" y="67"/>
                    <a:pt x="301" y="34"/>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8">
    <p:spTree>
      <p:nvGrpSpPr>
        <p:cNvPr id="720" name="Shape 720"/>
        <p:cNvGrpSpPr/>
        <p:nvPr/>
      </p:nvGrpSpPr>
      <p:grpSpPr>
        <a:xfrm>
          <a:off x="0" y="0"/>
          <a:ext cx="0" cy="0"/>
          <a:chOff x="0" y="0"/>
          <a:chExt cx="0" cy="0"/>
        </a:xfrm>
      </p:grpSpPr>
      <p:sp>
        <p:nvSpPr>
          <p:cNvPr id="721" name="Google Shape;721;p15"/>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2" name="Google Shape;722;p15"/>
          <p:cNvGrpSpPr/>
          <p:nvPr/>
        </p:nvGrpSpPr>
        <p:grpSpPr>
          <a:xfrm>
            <a:off x="4293842" y="3716134"/>
            <a:ext cx="556317" cy="1295763"/>
            <a:chOff x="4282175" y="3769050"/>
            <a:chExt cx="593975" cy="1383475"/>
          </a:xfrm>
        </p:grpSpPr>
        <p:sp>
          <p:nvSpPr>
            <p:cNvPr id="723" name="Google Shape;723;p15"/>
            <p:cNvSpPr/>
            <p:nvPr/>
          </p:nvSpPr>
          <p:spPr>
            <a:xfrm>
              <a:off x="4572450" y="4277375"/>
              <a:ext cx="236875" cy="428175"/>
            </a:xfrm>
            <a:custGeom>
              <a:rect b="b" l="l" r="r" t="t"/>
              <a:pathLst>
                <a:path extrusionOk="0" h="17127" w="9475">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5"/>
            <p:cNvSpPr/>
            <p:nvPr/>
          </p:nvSpPr>
          <p:spPr>
            <a:xfrm>
              <a:off x="4591900" y="4281025"/>
              <a:ext cx="202250" cy="402650"/>
            </a:xfrm>
            <a:custGeom>
              <a:rect b="b" l="l" r="r" t="t"/>
              <a:pathLst>
                <a:path extrusionOk="0" fill="none" h="16106" w="8090">
                  <a:moveTo>
                    <a:pt x="0" y="16106"/>
                  </a:moveTo>
                  <a:cubicBezTo>
                    <a:pt x="1361" y="13239"/>
                    <a:pt x="2502" y="10154"/>
                    <a:pt x="3984" y="7336"/>
                  </a:cubicBezTo>
                  <a:cubicBezTo>
                    <a:pt x="5272" y="4859"/>
                    <a:pt x="6632" y="2405"/>
                    <a:pt x="8090"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5"/>
            <p:cNvSpPr/>
            <p:nvPr/>
          </p:nvSpPr>
          <p:spPr>
            <a:xfrm>
              <a:off x="4352625" y="3860750"/>
              <a:ext cx="213175" cy="740950"/>
            </a:xfrm>
            <a:custGeom>
              <a:rect b="b" l="l" r="r" t="t"/>
              <a:pathLst>
                <a:path extrusionOk="0" h="29638" w="8527">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5"/>
            <p:cNvSpPr/>
            <p:nvPr/>
          </p:nvSpPr>
          <p:spPr>
            <a:xfrm>
              <a:off x="4355050" y="3864400"/>
              <a:ext cx="210750" cy="717250"/>
            </a:xfrm>
            <a:custGeom>
              <a:rect b="b" l="l" r="r" t="t"/>
              <a:pathLst>
                <a:path extrusionOk="0" fill="none" h="28690" w="843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5"/>
            <p:cNvSpPr/>
            <p:nvPr/>
          </p:nvSpPr>
          <p:spPr>
            <a:xfrm>
              <a:off x="4585825" y="4582950"/>
              <a:ext cx="290325" cy="189400"/>
            </a:xfrm>
            <a:custGeom>
              <a:rect b="b" l="l" r="r" t="t"/>
              <a:pathLst>
                <a:path extrusionOk="0" h="7576" w="11613">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5"/>
            <p:cNvSpPr/>
            <p:nvPr/>
          </p:nvSpPr>
          <p:spPr>
            <a:xfrm>
              <a:off x="4584600" y="4593075"/>
              <a:ext cx="195575" cy="145275"/>
            </a:xfrm>
            <a:custGeom>
              <a:rect b="b" l="l" r="r" t="t"/>
              <a:pathLst>
                <a:path extrusionOk="0" h="5811" w="7823">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5"/>
            <p:cNvSpPr/>
            <p:nvPr/>
          </p:nvSpPr>
          <p:spPr>
            <a:xfrm>
              <a:off x="4704850" y="4581625"/>
              <a:ext cx="128175" cy="187075"/>
            </a:xfrm>
            <a:custGeom>
              <a:rect b="b" l="l" r="r" t="t"/>
              <a:pathLst>
                <a:path extrusionOk="0" fill="none" h="7483" w="5127">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5"/>
            <p:cNvSpPr/>
            <p:nvPr/>
          </p:nvSpPr>
          <p:spPr>
            <a:xfrm>
              <a:off x="4282175" y="4548175"/>
              <a:ext cx="292750" cy="224175"/>
            </a:xfrm>
            <a:custGeom>
              <a:rect b="b" l="l" r="r" t="t"/>
              <a:pathLst>
                <a:path extrusionOk="0" h="8967" w="1171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5"/>
            <p:cNvSpPr/>
            <p:nvPr/>
          </p:nvSpPr>
          <p:spPr>
            <a:xfrm>
              <a:off x="4301600" y="4577375"/>
              <a:ext cx="269675" cy="153075"/>
            </a:xfrm>
            <a:custGeom>
              <a:rect b="b" l="l" r="r" t="t"/>
              <a:pathLst>
                <a:path extrusionOk="0" fill="none" h="6123" w="10787">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5"/>
            <p:cNvSpPr/>
            <p:nvPr/>
          </p:nvSpPr>
          <p:spPr>
            <a:xfrm>
              <a:off x="4571850" y="4254900"/>
              <a:ext cx="6700" cy="897625"/>
            </a:xfrm>
            <a:custGeom>
              <a:rect b="b" l="l" r="r" t="t"/>
              <a:pathLst>
                <a:path extrusionOk="0" fill="none" h="35905" w="268">
                  <a:moveTo>
                    <a:pt x="1" y="1"/>
                  </a:moveTo>
                  <a:cubicBezTo>
                    <a:pt x="244" y="12414"/>
                    <a:pt x="268" y="25216"/>
                    <a:pt x="122" y="35904"/>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5"/>
            <p:cNvSpPr/>
            <p:nvPr/>
          </p:nvSpPr>
          <p:spPr>
            <a:xfrm>
              <a:off x="4504450" y="3769050"/>
              <a:ext cx="128150" cy="556925"/>
            </a:xfrm>
            <a:custGeom>
              <a:rect b="b" l="l" r="r" t="t"/>
              <a:pathLst>
                <a:path extrusionOk="0" h="22277" w="5126">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 name="Google Shape;734;p15"/>
          <p:cNvGrpSpPr/>
          <p:nvPr/>
        </p:nvGrpSpPr>
        <p:grpSpPr>
          <a:xfrm rot="-849943">
            <a:off x="8010633" y="1273676"/>
            <a:ext cx="840282" cy="916103"/>
            <a:chOff x="4535075" y="662075"/>
            <a:chExt cx="1597825" cy="1742000"/>
          </a:xfrm>
        </p:grpSpPr>
        <p:sp>
          <p:nvSpPr>
            <p:cNvPr id="735" name="Google Shape;735;p15"/>
            <p:cNvSpPr/>
            <p:nvPr/>
          </p:nvSpPr>
          <p:spPr>
            <a:xfrm>
              <a:off x="4535075" y="662075"/>
              <a:ext cx="1597825" cy="1742000"/>
            </a:xfrm>
            <a:custGeom>
              <a:rect b="b" l="l" r="r" t="t"/>
              <a:pathLst>
                <a:path extrusionOk="0" h="69680" w="63913">
                  <a:moveTo>
                    <a:pt x="33758" y="1577"/>
                  </a:moveTo>
                  <a:cubicBezTo>
                    <a:pt x="33804" y="1577"/>
                    <a:pt x="33849" y="1580"/>
                    <a:pt x="33891" y="1589"/>
                  </a:cubicBezTo>
                  <a:cubicBezTo>
                    <a:pt x="33191" y="2156"/>
                    <a:pt x="32557" y="2689"/>
                    <a:pt x="31823" y="3290"/>
                  </a:cubicBezTo>
                  <a:cubicBezTo>
                    <a:pt x="31949" y="2507"/>
                    <a:pt x="33045" y="1577"/>
                    <a:pt x="33758" y="1577"/>
                  </a:cubicBezTo>
                  <a:close/>
                  <a:moveTo>
                    <a:pt x="31451" y="1044"/>
                  </a:moveTo>
                  <a:cubicBezTo>
                    <a:pt x="31575" y="1044"/>
                    <a:pt x="31723" y="1088"/>
                    <a:pt x="31857" y="1088"/>
                  </a:cubicBezTo>
                  <a:cubicBezTo>
                    <a:pt x="31757" y="1222"/>
                    <a:pt x="31690" y="1388"/>
                    <a:pt x="31556" y="1489"/>
                  </a:cubicBezTo>
                  <a:cubicBezTo>
                    <a:pt x="31123" y="1855"/>
                    <a:pt x="30656" y="2222"/>
                    <a:pt x="30189" y="2556"/>
                  </a:cubicBezTo>
                  <a:cubicBezTo>
                    <a:pt x="29722" y="2890"/>
                    <a:pt x="29221" y="3190"/>
                    <a:pt x="28754" y="3523"/>
                  </a:cubicBezTo>
                  <a:lnTo>
                    <a:pt x="28688" y="3390"/>
                  </a:lnTo>
                  <a:cubicBezTo>
                    <a:pt x="29255" y="2856"/>
                    <a:pt x="29822" y="2322"/>
                    <a:pt x="30422" y="1789"/>
                  </a:cubicBezTo>
                  <a:cubicBezTo>
                    <a:pt x="30689" y="1522"/>
                    <a:pt x="30989" y="1255"/>
                    <a:pt x="31290" y="1088"/>
                  </a:cubicBezTo>
                  <a:cubicBezTo>
                    <a:pt x="31334" y="1055"/>
                    <a:pt x="31390" y="1044"/>
                    <a:pt x="31451" y="1044"/>
                  </a:cubicBezTo>
                  <a:close/>
                  <a:moveTo>
                    <a:pt x="38555" y="3004"/>
                  </a:moveTo>
                  <a:cubicBezTo>
                    <a:pt x="38629" y="3004"/>
                    <a:pt x="38698" y="3010"/>
                    <a:pt x="38762" y="3023"/>
                  </a:cubicBezTo>
                  <a:cubicBezTo>
                    <a:pt x="37561" y="3690"/>
                    <a:pt x="36427" y="4257"/>
                    <a:pt x="35326" y="4858"/>
                  </a:cubicBezTo>
                  <a:cubicBezTo>
                    <a:pt x="36065" y="3902"/>
                    <a:pt x="37659" y="3004"/>
                    <a:pt x="38555" y="3004"/>
                  </a:cubicBezTo>
                  <a:close/>
                  <a:moveTo>
                    <a:pt x="42531" y="4758"/>
                  </a:moveTo>
                  <a:cubicBezTo>
                    <a:pt x="42598" y="4858"/>
                    <a:pt x="42631" y="4958"/>
                    <a:pt x="42698" y="5058"/>
                  </a:cubicBezTo>
                  <a:cubicBezTo>
                    <a:pt x="42097" y="5325"/>
                    <a:pt x="41530" y="5625"/>
                    <a:pt x="40930" y="5892"/>
                  </a:cubicBezTo>
                  <a:cubicBezTo>
                    <a:pt x="40896" y="5825"/>
                    <a:pt x="40863" y="5758"/>
                    <a:pt x="40830" y="5658"/>
                  </a:cubicBezTo>
                  <a:lnTo>
                    <a:pt x="42531" y="4758"/>
                  </a:lnTo>
                  <a:close/>
                  <a:moveTo>
                    <a:pt x="43600" y="5431"/>
                  </a:moveTo>
                  <a:cubicBezTo>
                    <a:pt x="43770" y="5431"/>
                    <a:pt x="44050" y="5571"/>
                    <a:pt x="44265" y="5625"/>
                  </a:cubicBezTo>
                  <a:cubicBezTo>
                    <a:pt x="44132" y="5792"/>
                    <a:pt x="44032" y="6025"/>
                    <a:pt x="43865" y="6125"/>
                  </a:cubicBezTo>
                  <a:cubicBezTo>
                    <a:pt x="43098" y="6525"/>
                    <a:pt x="42297" y="6859"/>
                    <a:pt x="41497" y="7226"/>
                  </a:cubicBezTo>
                  <a:cubicBezTo>
                    <a:pt x="41497" y="7193"/>
                    <a:pt x="41463" y="7159"/>
                    <a:pt x="41430" y="7126"/>
                  </a:cubicBezTo>
                  <a:cubicBezTo>
                    <a:pt x="42097" y="6559"/>
                    <a:pt x="42764" y="5958"/>
                    <a:pt x="43498" y="5458"/>
                  </a:cubicBezTo>
                  <a:cubicBezTo>
                    <a:pt x="43524" y="5439"/>
                    <a:pt x="43559" y="5431"/>
                    <a:pt x="43600" y="5431"/>
                  </a:cubicBezTo>
                  <a:close/>
                  <a:moveTo>
                    <a:pt x="59743" y="53859"/>
                  </a:moveTo>
                  <a:lnTo>
                    <a:pt x="59743" y="53859"/>
                  </a:lnTo>
                  <a:cubicBezTo>
                    <a:pt x="59810" y="54426"/>
                    <a:pt x="59543" y="54693"/>
                    <a:pt x="59109" y="54827"/>
                  </a:cubicBezTo>
                  <a:cubicBezTo>
                    <a:pt x="58642" y="54994"/>
                    <a:pt x="58209" y="55260"/>
                    <a:pt x="57775" y="55461"/>
                  </a:cubicBezTo>
                  <a:cubicBezTo>
                    <a:pt x="57141" y="55727"/>
                    <a:pt x="56474" y="55961"/>
                    <a:pt x="55840" y="56228"/>
                  </a:cubicBezTo>
                  <a:cubicBezTo>
                    <a:pt x="55807" y="56161"/>
                    <a:pt x="55740" y="56061"/>
                    <a:pt x="55707" y="55994"/>
                  </a:cubicBezTo>
                  <a:cubicBezTo>
                    <a:pt x="56041" y="55727"/>
                    <a:pt x="56341" y="55360"/>
                    <a:pt x="56741" y="55160"/>
                  </a:cubicBezTo>
                  <a:cubicBezTo>
                    <a:pt x="57708" y="54693"/>
                    <a:pt x="58743" y="54293"/>
                    <a:pt x="59743" y="53859"/>
                  </a:cubicBezTo>
                  <a:close/>
                  <a:moveTo>
                    <a:pt x="58876" y="55627"/>
                  </a:moveTo>
                  <a:lnTo>
                    <a:pt x="58876" y="55627"/>
                  </a:lnTo>
                  <a:cubicBezTo>
                    <a:pt x="57875" y="57228"/>
                    <a:pt x="56041" y="57562"/>
                    <a:pt x="54339" y="58463"/>
                  </a:cubicBezTo>
                  <a:cubicBezTo>
                    <a:pt x="55373" y="56495"/>
                    <a:pt x="57375" y="56461"/>
                    <a:pt x="58876" y="55627"/>
                  </a:cubicBezTo>
                  <a:close/>
                  <a:moveTo>
                    <a:pt x="57842" y="57228"/>
                  </a:moveTo>
                  <a:lnTo>
                    <a:pt x="57842" y="57228"/>
                  </a:lnTo>
                  <a:cubicBezTo>
                    <a:pt x="57608" y="57762"/>
                    <a:pt x="57442" y="58229"/>
                    <a:pt x="56808" y="58463"/>
                  </a:cubicBezTo>
                  <a:cubicBezTo>
                    <a:pt x="55907" y="58763"/>
                    <a:pt x="55140" y="59363"/>
                    <a:pt x="54306" y="59797"/>
                  </a:cubicBezTo>
                  <a:cubicBezTo>
                    <a:pt x="54006" y="59964"/>
                    <a:pt x="53639" y="60030"/>
                    <a:pt x="53272" y="60064"/>
                  </a:cubicBezTo>
                  <a:cubicBezTo>
                    <a:pt x="53639" y="59397"/>
                    <a:pt x="54039" y="58830"/>
                    <a:pt x="54806" y="58563"/>
                  </a:cubicBezTo>
                  <a:cubicBezTo>
                    <a:pt x="55874" y="58196"/>
                    <a:pt x="56841" y="57695"/>
                    <a:pt x="57842" y="57228"/>
                  </a:cubicBezTo>
                  <a:close/>
                  <a:moveTo>
                    <a:pt x="56107" y="59430"/>
                  </a:moveTo>
                  <a:lnTo>
                    <a:pt x="56107" y="59430"/>
                  </a:lnTo>
                  <a:cubicBezTo>
                    <a:pt x="55840" y="60197"/>
                    <a:pt x="55340" y="60698"/>
                    <a:pt x="54640" y="60964"/>
                  </a:cubicBezTo>
                  <a:cubicBezTo>
                    <a:pt x="53806" y="61298"/>
                    <a:pt x="53005" y="61598"/>
                    <a:pt x="52204" y="61865"/>
                  </a:cubicBezTo>
                  <a:cubicBezTo>
                    <a:pt x="52071" y="61932"/>
                    <a:pt x="51938" y="61898"/>
                    <a:pt x="51804" y="61932"/>
                  </a:cubicBezTo>
                  <a:cubicBezTo>
                    <a:pt x="51838" y="61765"/>
                    <a:pt x="51804" y="61565"/>
                    <a:pt x="51904" y="61498"/>
                  </a:cubicBezTo>
                  <a:cubicBezTo>
                    <a:pt x="52338" y="61131"/>
                    <a:pt x="52772" y="60731"/>
                    <a:pt x="53305" y="60497"/>
                  </a:cubicBezTo>
                  <a:cubicBezTo>
                    <a:pt x="54173" y="60097"/>
                    <a:pt x="55107" y="59797"/>
                    <a:pt x="56107" y="59430"/>
                  </a:cubicBezTo>
                  <a:close/>
                  <a:moveTo>
                    <a:pt x="26786" y="755"/>
                  </a:moveTo>
                  <a:lnTo>
                    <a:pt x="26786" y="755"/>
                  </a:lnTo>
                  <a:cubicBezTo>
                    <a:pt x="26519" y="955"/>
                    <a:pt x="26353" y="1088"/>
                    <a:pt x="26186" y="1222"/>
                  </a:cubicBezTo>
                  <a:cubicBezTo>
                    <a:pt x="25285" y="1922"/>
                    <a:pt x="24351" y="2623"/>
                    <a:pt x="23451" y="3323"/>
                  </a:cubicBezTo>
                  <a:cubicBezTo>
                    <a:pt x="23117" y="3590"/>
                    <a:pt x="22950" y="3924"/>
                    <a:pt x="23150" y="4457"/>
                  </a:cubicBezTo>
                  <a:cubicBezTo>
                    <a:pt x="24051" y="3657"/>
                    <a:pt x="24785" y="2823"/>
                    <a:pt x="25719" y="2189"/>
                  </a:cubicBezTo>
                  <a:cubicBezTo>
                    <a:pt x="26488" y="1666"/>
                    <a:pt x="27144" y="802"/>
                    <a:pt x="28183" y="802"/>
                  </a:cubicBezTo>
                  <a:cubicBezTo>
                    <a:pt x="28271" y="802"/>
                    <a:pt x="28361" y="808"/>
                    <a:pt x="28454" y="821"/>
                  </a:cubicBezTo>
                  <a:cubicBezTo>
                    <a:pt x="28488" y="855"/>
                    <a:pt x="28521" y="921"/>
                    <a:pt x="28588" y="988"/>
                  </a:cubicBezTo>
                  <a:cubicBezTo>
                    <a:pt x="27320" y="1989"/>
                    <a:pt x="26086" y="3023"/>
                    <a:pt x="24852" y="4024"/>
                  </a:cubicBezTo>
                  <a:cubicBezTo>
                    <a:pt x="24885" y="4090"/>
                    <a:pt x="24918" y="4124"/>
                    <a:pt x="24952" y="4190"/>
                  </a:cubicBezTo>
                  <a:cubicBezTo>
                    <a:pt x="25118" y="4157"/>
                    <a:pt x="25252" y="4157"/>
                    <a:pt x="25452" y="4124"/>
                  </a:cubicBezTo>
                  <a:lnTo>
                    <a:pt x="25452" y="4124"/>
                  </a:lnTo>
                  <a:cubicBezTo>
                    <a:pt x="25385" y="4257"/>
                    <a:pt x="25352" y="4391"/>
                    <a:pt x="25285" y="4524"/>
                  </a:cubicBezTo>
                  <a:cubicBezTo>
                    <a:pt x="25319" y="4557"/>
                    <a:pt x="25352" y="4591"/>
                    <a:pt x="25385" y="4657"/>
                  </a:cubicBezTo>
                  <a:cubicBezTo>
                    <a:pt x="25986" y="4090"/>
                    <a:pt x="26620" y="3523"/>
                    <a:pt x="27220" y="2956"/>
                  </a:cubicBezTo>
                  <a:lnTo>
                    <a:pt x="29321" y="1422"/>
                  </a:lnTo>
                  <a:cubicBezTo>
                    <a:pt x="29555" y="1240"/>
                    <a:pt x="29748" y="938"/>
                    <a:pt x="30121" y="938"/>
                  </a:cubicBezTo>
                  <a:cubicBezTo>
                    <a:pt x="30227" y="938"/>
                    <a:pt x="30348" y="962"/>
                    <a:pt x="30489" y="1022"/>
                  </a:cubicBezTo>
                  <a:cubicBezTo>
                    <a:pt x="29455" y="1822"/>
                    <a:pt x="28521" y="2656"/>
                    <a:pt x="27353" y="3123"/>
                  </a:cubicBezTo>
                  <a:cubicBezTo>
                    <a:pt x="27020" y="3457"/>
                    <a:pt x="26686" y="3790"/>
                    <a:pt x="26353" y="4090"/>
                  </a:cubicBezTo>
                  <a:cubicBezTo>
                    <a:pt x="26419" y="4124"/>
                    <a:pt x="26453" y="4190"/>
                    <a:pt x="26519" y="4257"/>
                  </a:cubicBezTo>
                  <a:cubicBezTo>
                    <a:pt x="26720" y="4090"/>
                    <a:pt x="26920" y="3890"/>
                    <a:pt x="27153" y="3757"/>
                  </a:cubicBezTo>
                  <a:cubicBezTo>
                    <a:pt x="27303" y="3671"/>
                    <a:pt x="27466" y="3449"/>
                    <a:pt x="27643" y="3449"/>
                  </a:cubicBezTo>
                  <a:cubicBezTo>
                    <a:pt x="27742" y="3449"/>
                    <a:pt x="27846" y="3519"/>
                    <a:pt x="27954" y="3723"/>
                  </a:cubicBezTo>
                  <a:cubicBezTo>
                    <a:pt x="27687" y="3957"/>
                    <a:pt x="27187" y="4057"/>
                    <a:pt x="27353" y="4657"/>
                  </a:cubicBezTo>
                  <a:cubicBezTo>
                    <a:pt x="27687" y="4324"/>
                    <a:pt x="27954" y="4057"/>
                    <a:pt x="28187" y="3824"/>
                  </a:cubicBezTo>
                  <a:cubicBezTo>
                    <a:pt x="28221" y="3857"/>
                    <a:pt x="28254" y="3890"/>
                    <a:pt x="28287" y="3890"/>
                  </a:cubicBezTo>
                  <a:cubicBezTo>
                    <a:pt x="28254" y="3990"/>
                    <a:pt x="28221" y="4090"/>
                    <a:pt x="28121" y="4357"/>
                  </a:cubicBezTo>
                  <a:cubicBezTo>
                    <a:pt x="28488" y="4190"/>
                    <a:pt x="28721" y="4124"/>
                    <a:pt x="28921" y="3957"/>
                  </a:cubicBezTo>
                  <a:cubicBezTo>
                    <a:pt x="30089" y="3090"/>
                    <a:pt x="31223" y="2222"/>
                    <a:pt x="32357" y="1322"/>
                  </a:cubicBezTo>
                  <a:cubicBezTo>
                    <a:pt x="32424" y="1388"/>
                    <a:pt x="32490" y="1455"/>
                    <a:pt x="32557" y="1522"/>
                  </a:cubicBezTo>
                  <a:cubicBezTo>
                    <a:pt x="31723" y="2423"/>
                    <a:pt x="30889" y="3290"/>
                    <a:pt x="30089" y="4157"/>
                  </a:cubicBezTo>
                  <a:cubicBezTo>
                    <a:pt x="30122" y="4224"/>
                    <a:pt x="30155" y="4257"/>
                    <a:pt x="30189" y="4324"/>
                  </a:cubicBezTo>
                  <a:cubicBezTo>
                    <a:pt x="30923" y="3990"/>
                    <a:pt x="31723" y="3690"/>
                    <a:pt x="32424" y="3256"/>
                  </a:cubicBezTo>
                  <a:cubicBezTo>
                    <a:pt x="33024" y="2923"/>
                    <a:pt x="33558" y="2456"/>
                    <a:pt x="34058" y="1989"/>
                  </a:cubicBezTo>
                  <a:cubicBezTo>
                    <a:pt x="34281" y="1798"/>
                    <a:pt x="34481" y="1713"/>
                    <a:pt x="34680" y="1713"/>
                  </a:cubicBezTo>
                  <a:cubicBezTo>
                    <a:pt x="34898" y="1713"/>
                    <a:pt x="35115" y="1815"/>
                    <a:pt x="35359" y="1989"/>
                  </a:cubicBezTo>
                  <a:cubicBezTo>
                    <a:pt x="34559" y="2523"/>
                    <a:pt x="33725" y="3023"/>
                    <a:pt x="32924" y="3523"/>
                  </a:cubicBezTo>
                  <a:cubicBezTo>
                    <a:pt x="32924" y="3590"/>
                    <a:pt x="32924" y="3623"/>
                    <a:pt x="32891" y="3690"/>
                  </a:cubicBezTo>
                  <a:cubicBezTo>
                    <a:pt x="33002" y="3690"/>
                    <a:pt x="33128" y="3720"/>
                    <a:pt x="33229" y="3720"/>
                  </a:cubicBezTo>
                  <a:cubicBezTo>
                    <a:pt x="33280" y="3720"/>
                    <a:pt x="33324" y="3712"/>
                    <a:pt x="33358" y="3690"/>
                  </a:cubicBezTo>
                  <a:cubicBezTo>
                    <a:pt x="34125" y="3223"/>
                    <a:pt x="34892" y="2689"/>
                    <a:pt x="35659" y="2256"/>
                  </a:cubicBezTo>
                  <a:cubicBezTo>
                    <a:pt x="35726" y="2218"/>
                    <a:pt x="35801" y="2201"/>
                    <a:pt x="35882" y="2201"/>
                  </a:cubicBezTo>
                  <a:cubicBezTo>
                    <a:pt x="36083" y="2201"/>
                    <a:pt x="36322" y="2303"/>
                    <a:pt x="36560" y="2423"/>
                  </a:cubicBezTo>
                  <a:cubicBezTo>
                    <a:pt x="36326" y="2623"/>
                    <a:pt x="36093" y="2823"/>
                    <a:pt x="35859" y="3023"/>
                  </a:cubicBezTo>
                  <a:cubicBezTo>
                    <a:pt x="35859" y="3056"/>
                    <a:pt x="35859" y="3123"/>
                    <a:pt x="35859" y="3190"/>
                  </a:cubicBezTo>
                  <a:cubicBezTo>
                    <a:pt x="36026" y="3156"/>
                    <a:pt x="36193" y="3156"/>
                    <a:pt x="36293" y="3090"/>
                  </a:cubicBezTo>
                  <a:cubicBezTo>
                    <a:pt x="36648" y="2847"/>
                    <a:pt x="36804" y="2740"/>
                    <a:pt x="36926" y="2740"/>
                  </a:cubicBezTo>
                  <a:cubicBezTo>
                    <a:pt x="37021" y="2740"/>
                    <a:pt x="37095" y="2806"/>
                    <a:pt x="37227" y="2923"/>
                  </a:cubicBezTo>
                  <a:cubicBezTo>
                    <a:pt x="36193" y="3623"/>
                    <a:pt x="35159" y="4324"/>
                    <a:pt x="34125" y="5058"/>
                  </a:cubicBezTo>
                  <a:cubicBezTo>
                    <a:pt x="34125" y="5091"/>
                    <a:pt x="34125" y="5158"/>
                    <a:pt x="34125" y="5191"/>
                  </a:cubicBezTo>
                  <a:cubicBezTo>
                    <a:pt x="34358" y="5158"/>
                    <a:pt x="34625" y="5124"/>
                    <a:pt x="34925" y="5058"/>
                  </a:cubicBezTo>
                  <a:lnTo>
                    <a:pt x="34925" y="5058"/>
                  </a:lnTo>
                  <a:cubicBezTo>
                    <a:pt x="34659" y="5325"/>
                    <a:pt x="34425" y="5525"/>
                    <a:pt x="34192" y="5758"/>
                  </a:cubicBezTo>
                  <a:cubicBezTo>
                    <a:pt x="34225" y="5825"/>
                    <a:pt x="34258" y="5858"/>
                    <a:pt x="34292" y="5925"/>
                  </a:cubicBezTo>
                  <a:cubicBezTo>
                    <a:pt x="34559" y="5758"/>
                    <a:pt x="34859" y="5591"/>
                    <a:pt x="35159" y="5391"/>
                  </a:cubicBezTo>
                  <a:cubicBezTo>
                    <a:pt x="36093" y="4858"/>
                    <a:pt x="37060" y="4291"/>
                    <a:pt x="37994" y="3757"/>
                  </a:cubicBezTo>
                  <a:cubicBezTo>
                    <a:pt x="38361" y="3557"/>
                    <a:pt x="38728" y="3390"/>
                    <a:pt x="39128" y="3290"/>
                  </a:cubicBezTo>
                  <a:cubicBezTo>
                    <a:pt x="39191" y="3269"/>
                    <a:pt x="39259" y="3261"/>
                    <a:pt x="39331" y="3261"/>
                  </a:cubicBezTo>
                  <a:cubicBezTo>
                    <a:pt x="39491" y="3261"/>
                    <a:pt x="39668" y="3300"/>
                    <a:pt x="39829" y="3323"/>
                  </a:cubicBezTo>
                  <a:cubicBezTo>
                    <a:pt x="39829" y="3390"/>
                    <a:pt x="39862" y="3457"/>
                    <a:pt x="39862" y="3523"/>
                  </a:cubicBezTo>
                  <a:cubicBezTo>
                    <a:pt x="38461" y="4291"/>
                    <a:pt x="37027" y="5058"/>
                    <a:pt x="35626" y="5825"/>
                  </a:cubicBezTo>
                  <a:cubicBezTo>
                    <a:pt x="35626" y="5858"/>
                    <a:pt x="35626" y="5925"/>
                    <a:pt x="35626" y="5992"/>
                  </a:cubicBezTo>
                  <a:cubicBezTo>
                    <a:pt x="35706" y="5992"/>
                    <a:pt x="35786" y="5997"/>
                    <a:pt x="35864" y="5997"/>
                  </a:cubicBezTo>
                  <a:cubicBezTo>
                    <a:pt x="35981" y="5997"/>
                    <a:pt x="36093" y="5985"/>
                    <a:pt x="36193" y="5925"/>
                  </a:cubicBezTo>
                  <a:cubicBezTo>
                    <a:pt x="36927" y="5591"/>
                    <a:pt x="37627" y="5191"/>
                    <a:pt x="38361" y="4824"/>
                  </a:cubicBezTo>
                  <a:cubicBezTo>
                    <a:pt x="38928" y="4524"/>
                    <a:pt x="39462" y="4157"/>
                    <a:pt x="40029" y="3890"/>
                  </a:cubicBezTo>
                  <a:cubicBezTo>
                    <a:pt x="40124" y="3855"/>
                    <a:pt x="40235" y="3844"/>
                    <a:pt x="40353" y="3844"/>
                  </a:cubicBezTo>
                  <a:cubicBezTo>
                    <a:pt x="40516" y="3844"/>
                    <a:pt x="40691" y="3864"/>
                    <a:pt x="40851" y="3864"/>
                  </a:cubicBezTo>
                  <a:cubicBezTo>
                    <a:pt x="40901" y="3864"/>
                    <a:pt x="40950" y="3862"/>
                    <a:pt x="40996" y="3857"/>
                  </a:cubicBezTo>
                  <a:cubicBezTo>
                    <a:pt x="41030" y="3957"/>
                    <a:pt x="41030" y="4024"/>
                    <a:pt x="41030" y="4090"/>
                  </a:cubicBezTo>
                  <a:cubicBezTo>
                    <a:pt x="40763" y="4291"/>
                    <a:pt x="40496" y="4491"/>
                    <a:pt x="40229" y="4691"/>
                  </a:cubicBezTo>
                  <a:cubicBezTo>
                    <a:pt x="40263" y="4724"/>
                    <a:pt x="40296" y="4758"/>
                    <a:pt x="40296" y="4791"/>
                  </a:cubicBezTo>
                  <a:cubicBezTo>
                    <a:pt x="40663" y="4691"/>
                    <a:pt x="40963" y="4557"/>
                    <a:pt x="41330" y="4457"/>
                  </a:cubicBezTo>
                  <a:cubicBezTo>
                    <a:pt x="41530" y="4391"/>
                    <a:pt x="41730" y="4357"/>
                    <a:pt x="41964" y="4324"/>
                  </a:cubicBezTo>
                  <a:cubicBezTo>
                    <a:pt x="41997" y="4391"/>
                    <a:pt x="41997" y="4491"/>
                    <a:pt x="42031" y="4557"/>
                  </a:cubicBezTo>
                  <a:cubicBezTo>
                    <a:pt x="40763" y="5258"/>
                    <a:pt x="39462" y="5958"/>
                    <a:pt x="38161" y="6659"/>
                  </a:cubicBezTo>
                  <a:cubicBezTo>
                    <a:pt x="38228" y="6759"/>
                    <a:pt x="38328" y="6859"/>
                    <a:pt x="38395" y="6959"/>
                  </a:cubicBezTo>
                  <a:cubicBezTo>
                    <a:pt x="38595" y="6892"/>
                    <a:pt x="38762" y="6792"/>
                    <a:pt x="38962" y="6692"/>
                  </a:cubicBezTo>
                  <a:cubicBezTo>
                    <a:pt x="38995" y="6726"/>
                    <a:pt x="39028" y="6759"/>
                    <a:pt x="39062" y="6792"/>
                  </a:cubicBezTo>
                  <a:cubicBezTo>
                    <a:pt x="38962" y="6926"/>
                    <a:pt x="38862" y="7093"/>
                    <a:pt x="38762" y="7226"/>
                  </a:cubicBezTo>
                  <a:lnTo>
                    <a:pt x="38828" y="7293"/>
                  </a:lnTo>
                  <a:cubicBezTo>
                    <a:pt x="40029" y="6692"/>
                    <a:pt x="41230" y="6092"/>
                    <a:pt x="42431" y="5491"/>
                  </a:cubicBezTo>
                  <a:cubicBezTo>
                    <a:pt x="42464" y="5525"/>
                    <a:pt x="42498" y="5558"/>
                    <a:pt x="42531" y="5625"/>
                  </a:cubicBezTo>
                  <a:cubicBezTo>
                    <a:pt x="42264" y="5858"/>
                    <a:pt x="41997" y="6125"/>
                    <a:pt x="41730" y="6359"/>
                  </a:cubicBezTo>
                  <a:cubicBezTo>
                    <a:pt x="41397" y="6659"/>
                    <a:pt x="41030" y="6892"/>
                    <a:pt x="40696" y="7193"/>
                  </a:cubicBezTo>
                  <a:cubicBezTo>
                    <a:pt x="40630" y="7259"/>
                    <a:pt x="40663" y="7426"/>
                    <a:pt x="40663" y="7526"/>
                  </a:cubicBezTo>
                  <a:cubicBezTo>
                    <a:pt x="40630" y="7693"/>
                    <a:pt x="40630" y="7826"/>
                    <a:pt x="40630" y="8060"/>
                  </a:cubicBezTo>
                  <a:cubicBezTo>
                    <a:pt x="40696" y="8060"/>
                    <a:pt x="40896" y="8060"/>
                    <a:pt x="41030" y="7993"/>
                  </a:cubicBezTo>
                  <a:cubicBezTo>
                    <a:pt x="41797" y="7626"/>
                    <a:pt x="42564" y="7226"/>
                    <a:pt x="43331" y="6826"/>
                  </a:cubicBezTo>
                  <a:cubicBezTo>
                    <a:pt x="43698" y="6659"/>
                    <a:pt x="44099" y="6492"/>
                    <a:pt x="44366" y="6225"/>
                  </a:cubicBezTo>
                  <a:cubicBezTo>
                    <a:pt x="44540" y="6051"/>
                    <a:pt x="44692" y="5974"/>
                    <a:pt x="44846" y="5974"/>
                  </a:cubicBezTo>
                  <a:cubicBezTo>
                    <a:pt x="45016" y="5974"/>
                    <a:pt x="45190" y="6068"/>
                    <a:pt x="45400" y="6225"/>
                  </a:cubicBezTo>
                  <a:cubicBezTo>
                    <a:pt x="44132" y="6992"/>
                    <a:pt x="42898" y="7760"/>
                    <a:pt x="41630" y="8494"/>
                  </a:cubicBezTo>
                  <a:cubicBezTo>
                    <a:pt x="41664" y="8560"/>
                    <a:pt x="41697" y="8627"/>
                    <a:pt x="41764" y="8727"/>
                  </a:cubicBezTo>
                  <a:cubicBezTo>
                    <a:pt x="41930" y="8694"/>
                    <a:pt x="42131" y="8694"/>
                    <a:pt x="42264" y="8594"/>
                  </a:cubicBezTo>
                  <a:cubicBezTo>
                    <a:pt x="43165" y="8093"/>
                    <a:pt x="44032" y="7560"/>
                    <a:pt x="44933" y="7026"/>
                  </a:cubicBezTo>
                  <a:cubicBezTo>
                    <a:pt x="45342" y="6783"/>
                    <a:pt x="45566" y="6651"/>
                    <a:pt x="45769" y="6651"/>
                  </a:cubicBezTo>
                  <a:cubicBezTo>
                    <a:pt x="46013" y="6651"/>
                    <a:pt x="46228" y="6841"/>
                    <a:pt x="46701" y="7259"/>
                  </a:cubicBezTo>
                  <a:cubicBezTo>
                    <a:pt x="45233" y="7926"/>
                    <a:pt x="43798" y="8560"/>
                    <a:pt x="42264" y="9261"/>
                  </a:cubicBezTo>
                  <a:cubicBezTo>
                    <a:pt x="42457" y="9362"/>
                    <a:pt x="42623" y="9401"/>
                    <a:pt x="42769" y="9401"/>
                  </a:cubicBezTo>
                  <a:cubicBezTo>
                    <a:pt x="43206" y="9401"/>
                    <a:pt x="43474" y="9052"/>
                    <a:pt x="43798" y="8927"/>
                  </a:cubicBezTo>
                  <a:cubicBezTo>
                    <a:pt x="44466" y="8694"/>
                    <a:pt x="45099" y="8360"/>
                    <a:pt x="45767" y="8060"/>
                  </a:cubicBezTo>
                  <a:cubicBezTo>
                    <a:pt x="45800" y="8093"/>
                    <a:pt x="45833" y="8160"/>
                    <a:pt x="45867" y="8193"/>
                  </a:cubicBezTo>
                  <a:cubicBezTo>
                    <a:pt x="45233" y="8727"/>
                    <a:pt x="44632" y="9227"/>
                    <a:pt x="43999" y="9761"/>
                  </a:cubicBezTo>
                  <a:cubicBezTo>
                    <a:pt x="43999" y="9794"/>
                    <a:pt x="43999" y="9828"/>
                    <a:pt x="44032" y="9895"/>
                  </a:cubicBezTo>
                  <a:cubicBezTo>
                    <a:pt x="44199" y="9794"/>
                    <a:pt x="44399" y="9761"/>
                    <a:pt x="44532" y="9661"/>
                  </a:cubicBezTo>
                  <a:cubicBezTo>
                    <a:pt x="45400" y="8961"/>
                    <a:pt x="46300" y="8360"/>
                    <a:pt x="47334" y="7993"/>
                  </a:cubicBezTo>
                  <a:cubicBezTo>
                    <a:pt x="47373" y="7980"/>
                    <a:pt x="47414" y="7975"/>
                    <a:pt x="47459" y="7975"/>
                  </a:cubicBezTo>
                  <a:cubicBezTo>
                    <a:pt x="47647" y="7975"/>
                    <a:pt x="47879" y="8073"/>
                    <a:pt x="48068" y="8127"/>
                  </a:cubicBezTo>
                  <a:lnTo>
                    <a:pt x="48035" y="8293"/>
                  </a:lnTo>
                  <a:cubicBezTo>
                    <a:pt x="47668" y="8494"/>
                    <a:pt x="47301" y="8694"/>
                    <a:pt x="46934" y="8894"/>
                  </a:cubicBezTo>
                  <a:cubicBezTo>
                    <a:pt x="46901" y="9027"/>
                    <a:pt x="46867" y="9127"/>
                    <a:pt x="46834" y="9227"/>
                  </a:cubicBezTo>
                  <a:cubicBezTo>
                    <a:pt x="46901" y="9261"/>
                    <a:pt x="47001" y="9294"/>
                    <a:pt x="47101" y="9327"/>
                  </a:cubicBezTo>
                  <a:cubicBezTo>
                    <a:pt x="46467" y="9828"/>
                    <a:pt x="45867" y="10328"/>
                    <a:pt x="45266" y="10829"/>
                  </a:cubicBezTo>
                  <a:cubicBezTo>
                    <a:pt x="45300" y="10895"/>
                    <a:pt x="45333" y="10929"/>
                    <a:pt x="45366" y="10962"/>
                  </a:cubicBezTo>
                  <a:cubicBezTo>
                    <a:pt x="46200" y="10428"/>
                    <a:pt x="47101" y="9961"/>
                    <a:pt x="47835" y="9294"/>
                  </a:cubicBezTo>
                  <a:cubicBezTo>
                    <a:pt x="48118" y="9061"/>
                    <a:pt x="48360" y="8944"/>
                    <a:pt x="48610" y="8944"/>
                  </a:cubicBezTo>
                  <a:cubicBezTo>
                    <a:pt x="48860" y="8944"/>
                    <a:pt x="49119" y="9061"/>
                    <a:pt x="49436" y="9294"/>
                  </a:cubicBezTo>
                  <a:cubicBezTo>
                    <a:pt x="49136" y="9494"/>
                    <a:pt x="48869" y="9728"/>
                    <a:pt x="48602" y="9861"/>
                  </a:cubicBezTo>
                  <a:cubicBezTo>
                    <a:pt x="47735" y="10295"/>
                    <a:pt x="46834" y="10695"/>
                    <a:pt x="45933" y="11162"/>
                  </a:cubicBezTo>
                  <a:cubicBezTo>
                    <a:pt x="45833" y="11195"/>
                    <a:pt x="45800" y="11362"/>
                    <a:pt x="45633" y="11662"/>
                  </a:cubicBezTo>
                  <a:cubicBezTo>
                    <a:pt x="46901" y="11062"/>
                    <a:pt x="47968" y="10562"/>
                    <a:pt x="49036" y="10028"/>
                  </a:cubicBezTo>
                  <a:cubicBezTo>
                    <a:pt x="49318" y="9901"/>
                    <a:pt x="49528" y="9834"/>
                    <a:pt x="49703" y="9834"/>
                  </a:cubicBezTo>
                  <a:cubicBezTo>
                    <a:pt x="49940" y="9834"/>
                    <a:pt x="50111" y="9959"/>
                    <a:pt x="50303" y="10228"/>
                  </a:cubicBezTo>
                  <a:cubicBezTo>
                    <a:pt x="49069" y="10895"/>
                    <a:pt x="47835" y="11596"/>
                    <a:pt x="46534" y="12296"/>
                  </a:cubicBezTo>
                  <a:cubicBezTo>
                    <a:pt x="46649" y="12325"/>
                    <a:pt x="46788" y="12403"/>
                    <a:pt x="46889" y="12403"/>
                  </a:cubicBezTo>
                  <a:cubicBezTo>
                    <a:pt x="46905" y="12403"/>
                    <a:pt x="46920" y="12401"/>
                    <a:pt x="46934" y="12396"/>
                  </a:cubicBezTo>
                  <a:cubicBezTo>
                    <a:pt x="47635" y="12063"/>
                    <a:pt x="48368" y="11729"/>
                    <a:pt x="49069" y="11329"/>
                  </a:cubicBezTo>
                  <a:cubicBezTo>
                    <a:pt x="49469" y="11129"/>
                    <a:pt x="49836" y="10829"/>
                    <a:pt x="50203" y="10595"/>
                  </a:cubicBezTo>
                  <a:cubicBezTo>
                    <a:pt x="50368" y="10491"/>
                    <a:pt x="50507" y="10448"/>
                    <a:pt x="50631" y="10448"/>
                  </a:cubicBezTo>
                  <a:cubicBezTo>
                    <a:pt x="50982" y="10448"/>
                    <a:pt x="51199" y="10799"/>
                    <a:pt x="51471" y="11095"/>
                  </a:cubicBezTo>
                  <a:cubicBezTo>
                    <a:pt x="50136" y="11763"/>
                    <a:pt x="48835" y="12396"/>
                    <a:pt x="47534" y="12997"/>
                  </a:cubicBezTo>
                  <a:cubicBezTo>
                    <a:pt x="47568" y="13063"/>
                    <a:pt x="47568" y="13130"/>
                    <a:pt x="47568" y="13164"/>
                  </a:cubicBezTo>
                  <a:cubicBezTo>
                    <a:pt x="47835" y="13097"/>
                    <a:pt x="48102" y="13097"/>
                    <a:pt x="48335" y="12997"/>
                  </a:cubicBezTo>
                  <a:cubicBezTo>
                    <a:pt x="49436" y="12463"/>
                    <a:pt x="50537" y="11929"/>
                    <a:pt x="51637" y="11429"/>
                  </a:cubicBezTo>
                  <a:cubicBezTo>
                    <a:pt x="51656" y="11420"/>
                    <a:pt x="51676" y="11416"/>
                    <a:pt x="51698" y="11416"/>
                  </a:cubicBezTo>
                  <a:cubicBezTo>
                    <a:pt x="51835" y="11416"/>
                    <a:pt x="52037" y="11576"/>
                    <a:pt x="52238" y="11662"/>
                  </a:cubicBezTo>
                  <a:cubicBezTo>
                    <a:pt x="50937" y="12430"/>
                    <a:pt x="49769" y="13164"/>
                    <a:pt x="48569" y="13864"/>
                  </a:cubicBezTo>
                  <a:cubicBezTo>
                    <a:pt x="48602" y="13931"/>
                    <a:pt x="48635" y="13997"/>
                    <a:pt x="48669" y="14064"/>
                  </a:cubicBezTo>
                  <a:cubicBezTo>
                    <a:pt x="49269" y="13764"/>
                    <a:pt x="49836" y="13430"/>
                    <a:pt x="50403" y="13130"/>
                  </a:cubicBezTo>
                  <a:cubicBezTo>
                    <a:pt x="51004" y="12830"/>
                    <a:pt x="51571" y="12496"/>
                    <a:pt x="52171" y="12296"/>
                  </a:cubicBezTo>
                  <a:cubicBezTo>
                    <a:pt x="52200" y="12288"/>
                    <a:pt x="52230" y="12284"/>
                    <a:pt x="52262" y="12284"/>
                  </a:cubicBezTo>
                  <a:cubicBezTo>
                    <a:pt x="52493" y="12284"/>
                    <a:pt x="52808" y="12475"/>
                    <a:pt x="53072" y="12563"/>
                  </a:cubicBezTo>
                  <a:cubicBezTo>
                    <a:pt x="53072" y="12630"/>
                    <a:pt x="53072" y="12697"/>
                    <a:pt x="53038" y="12763"/>
                  </a:cubicBezTo>
                  <a:cubicBezTo>
                    <a:pt x="51671" y="13430"/>
                    <a:pt x="50303" y="14131"/>
                    <a:pt x="48935" y="14831"/>
                  </a:cubicBezTo>
                  <a:cubicBezTo>
                    <a:pt x="48969" y="14898"/>
                    <a:pt x="48969" y="14965"/>
                    <a:pt x="49002" y="14998"/>
                  </a:cubicBezTo>
                  <a:cubicBezTo>
                    <a:pt x="50570" y="14598"/>
                    <a:pt x="51904" y="13597"/>
                    <a:pt x="53505" y="13197"/>
                  </a:cubicBezTo>
                  <a:cubicBezTo>
                    <a:pt x="53572" y="13397"/>
                    <a:pt x="53639" y="13530"/>
                    <a:pt x="53706" y="13764"/>
                  </a:cubicBezTo>
                  <a:cubicBezTo>
                    <a:pt x="52471" y="14364"/>
                    <a:pt x="51237" y="14965"/>
                    <a:pt x="50236" y="15932"/>
                  </a:cubicBezTo>
                  <a:cubicBezTo>
                    <a:pt x="50270" y="15999"/>
                    <a:pt x="50303" y="16032"/>
                    <a:pt x="50370" y="16099"/>
                  </a:cubicBezTo>
                  <a:cubicBezTo>
                    <a:pt x="51004" y="15699"/>
                    <a:pt x="51637" y="15298"/>
                    <a:pt x="52305" y="14898"/>
                  </a:cubicBezTo>
                  <a:cubicBezTo>
                    <a:pt x="52738" y="14665"/>
                    <a:pt x="53172" y="14398"/>
                    <a:pt x="53639" y="14231"/>
                  </a:cubicBezTo>
                  <a:cubicBezTo>
                    <a:pt x="53837" y="14162"/>
                    <a:pt x="53988" y="14122"/>
                    <a:pt x="54107" y="14122"/>
                  </a:cubicBezTo>
                  <a:cubicBezTo>
                    <a:pt x="54388" y="14122"/>
                    <a:pt x="54489" y="14345"/>
                    <a:pt x="54606" y="14931"/>
                  </a:cubicBezTo>
                  <a:cubicBezTo>
                    <a:pt x="53939" y="15232"/>
                    <a:pt x="53239" y="15532"/>
                    <a:pt x="52571" y="15865"/>
                  </a:cubicBezTo>
                  <a:cubicBezTo>
                    <a:pt x="52405" y="15966"/>
                    <a:pt x="52338" y="16166"/>
                    <a:pt x="52204" y="16332"/>
                  </a:cubicBezTo>
                  <a:cubicBezTo>
                    <a:pt x="52238" y="16366"/>
                    <a:pt x="52238" y="16399"/>
                    <a:pt x="52271" y="16433"/>
                  </a:cubicBezTo>
                  <a:cubicBezTo>
                    <a:pt x="53139" y="16032"/>
                    <a:pt x="54039" y="15632"/>
                    <a:pt x="54940" y="15232"/>
                  </a:cubicBezTo>
                  <a:cubicBezTo>
                    <a:pt x="55107" y="15465"/>
                    <a:pt x="55307" y="15732"/>
                    <a:pt x="55474" y="15999"/>
                  </a:cubicBezTo>
                  <a:cubicBezTo>
                    <a:pt x="54406" y="16866"/>
                    <a:pt x="52905" y="16933"/>
                    <a:pt x="51971" y="17934"/>
                  </a:cubicBezTo>
                  <a:cubicBezTo>
                    <a:pt x="52004" y="18000"/>
                    <a:pt x="52038" y="18067"/>
                    <a:pt x="52071" y="18100"/>
                  </a:cubicBezTo>
                  <a:cubicBezTo>
                    <a:pt x="53239" y="17533"/>
                    <a:pt x="54406" y="16966"/>
                    <a:pt x="55674" y="16366"/>
                  </a:cubicBezTo>
                  <a:cubicBezTo>
                    <a:pt x="55774" y="16633"/>
                    <a:pt x="55874" y="16866"/>
                    <a:pt x="55974" y="17100"/>
                  </a:cubicBezTo>
                  <a:cubicBezTo>
                    <a:pt x="55440" y="17367"/>
                    <a:pt x="54940" y="17600"/>
                    <a:pt x="54473" y="17834"/>
                  </a:cubicBezTo>
                  <a:cubicBezTo>
                    <a:pt x="54473" y="17900"/>
                    <a:pt x="54506" y="17967"/>
                    <a:pt x="54540" y="18034"/>
                  </a:cubicBezTo>
                  <a:cubicBezTo>
                    <a:pt x="54806" y="17967"/>
                    <a:pt x="55073" y="17900"/>
                    <a:pt x="55340" y="17767"/>
                  </a:cubicBezTo>
                  <a:cubicBezTo>
                    <a:pt x="55556" y="17653"/>
                    <a:pt x="55749" y="17594"/>
                    <a:pt x="55923" y="17594"/>
                  </a:cubicBezTo>
                  <a:cubicBezTo>
                    <a:pt x="56261" y="17594"/>
                    <a:pt x="56532" y="17817"/>
                    <a:pt x="56774" y="18301"/>
                  </a:cubicBezTo>
                  <a:cubicBezTo>
                    <a:pt x="55407" y="18934"/>
                    <a:pt x="54073" y="19568"/>
                    <a:pt x="52738" y="20202"/>
                  </a:cubicBezTo>
                  <a:cubicBezTo>
                    <a:pt x="52738" y="20269"/>
                    <a:pt x="52738" y="20335"/>
                    <a:pt x="52738" y="20369"/>
                  </a:cubicBezTo>
                  <a:cubicBezTo>
                    <a:pt x="52972" y="20335"/>
                    <a:pt x="53205" y="20369"/>
                    <a:pt x="53405" y="20269"/>
                  </a:cubicBezTo>
                  <a:cubicBezTo>
                    <a:pt x="54139" y="19935"/>
                    <a:pt x="54906" y="19568"/>
                    <a:pt x="55674" y="19235"/>
                  </a:cubicBezTo>
                  <a:cubicBezTo>
                    <a:pt x="56107" y="19034"/>
                    <a:pt x="56541" y="18834"/>
                    <a:pt x="57008" y="18634"/>
                  </a:cubicBezTo>
                  <a:cubicBezTo>
                    <a:pt x="57108" y="18868"/>
                    <a:pt x="57175" y="19068"/>
                    <a:pt x="57208" y="19168"/>
                  </a:cubicBezTo>
                  <a:cubicBezTo>
                    <a:pt x="56274" y="19702"/>
                    <a:pt x="55340" y="20235"/>
                    <a:pt x="54406" y="20736"/>
                  </a:cubicBezTo>
                  <a:cubicBezTo>
                    <a:pt x="54439" y="20836"/>
                    <a:pt x="54473" y="20902"/>
                    <a:pt x="54540" y="21003"/>
                  </a:cubicBezTo>
                  <a:cubicBezTo>
                    <a:pt x="54673" y="20936"/>
                    <a:pt x="54840" y="20869"/>
                    <a:pt x="55007" y="20802"/>
                  </a:cubicBezTo>
                  <a:cubicBezTo>
                    <a:pt x="55740" y="20402"/>
                    <a:pt x="56474" y="19968"/>
                    <a:pt x="57275" y="19635"/>
                  </a:cubicBezTo>
                  <a:cubicBezTo>
                    <a:pt x="57359" y="19598"/>
                    <a:pt x="57430" y="19582"/>
                    <a:pt x="57492" y="19582"/>
                  </a:cubicBezTo>
                  <a:cubicBezTo>
                    <a:pt x="57824" y="19582"/>
                    <a:pt x="57879" y="20044"/>
                    <a:pt x="58075" y="20269"/>
                  </a:cubicBezTo>
                  <a:cubicBezTo>
                    <a:pt x="58109" y="20302"/>
                    <a:pt x="57942" y="20669"/>
                    <a:pt x="57775" y="20736"/>
                  </a:cubicBezTo>
                  <a:cubicBezTo>
                    <a:pt x="56608" y="21303"/>
                    <a:pt x="55440" y="21836"/>
                    <a:pt x="54239" y="22404"/>
                  </a:cubicBezTo>
                  <a:cubicBezTo>
                    <a:pt x="54273" y="22470"/>
                    <a:pt x="54273" y="22570"/>
                    <a:pt x="54306" y="22637"/>
                  </a:cubicBezTo>
                  <a:cubicBezTo>
                    <a:pt x="54506" y="22604"/>
                    <a:pt x="54773" y="22637"/>
                    <a:pt x="54940" y="22537"/>
                  </a:cubicBezTo>
                  <a:cubicBezTo>
                    <a:pt x="55540" y="22270"/>
                    <a:pt x="56107" y="21970"/>
                    <a:pt x="56674" y="21670"/>
                  </a:cubicBezTo>
                  <a:cubicBezTo>
                    <a:pt x="57075" y="21503"/>
                    <a:pt x="57442" y="21269"/>
                    <a:pt x="57875" y="21169"/>
                  </a:cubicBezTo>
                  <a:cubicBezTo>
                    <a:pt x="57923" y="21153"/>
                    <a:pt x="57975" y="21147"/>
                    <a:pt x="58030" y="21147"/>
                  </a:cubicBezTo>
                  <a:cubicBezTo>
                    <a:pt x="58202" y="21147"/>
                    <a:pt x="58398" y="21211"/>
                    <a:pt x="58576" y="21236"/>
                  </a:cubicBezTo>
                  <a:cubicBezTo>
                    <a:pt x="58609" y="21303"/>
                    <a:pt x="58609" y="21369"/>
                    <a:pt x="58609" y="21436"/>
                  </a:cubicBezTo>
                  <a:cubicBezTo>
                    <a:pt x="57942" y="21870"/>
                    <a:pt x="57241" y="22270"/>
                    <a:pt x="56541" y="22704"/>
                  </a:cubicBezTo>
                  <a:cubicBezTo>
                    <a:pt x="56074" y="22971"/>
                    <a:pt x="55574" y="23271"/>
                    <a:pt x="55107" y="23571"/>
                  </a:cubicBezTo>
                  <a:cubicBezTo>
                    <a:pt x="55007" y="23638"/>
                    <a:pt x="54940" y="23771"/>
                    <a:pt x="54873" y="23871"/>
                  </a:cubicBezTo>
                  <a:cubicBezTo>
                    <a:pt x="54962" y="23871"/>
                    <a:pt x="55051" y="23901"/>
                    <a:pt x="55130" y="23901"/>
                  </a:cubicBezTo>
                  <a:cubicBezTo>
                    <a:pt x="55170" y="23901"/>
                    <a:pt x="55207" y="23893"/>
                    <a:pt x="55240" y="23871"/>
                  </a:cubicBezTo>
                  <a:cubicBezTo>
                    <a:pt x="56041" y="23438"/>
                    <a:pt x="56841" y="22937"/>
                    <a:pt x="57675" y="22470"/>
                  </a:cubicBezTo>
                  <a:cubicBezTo>
                    <a:pt x="57942" y="22303"/>
                    <a:pt x="58242" y="22137"/>
                    <a:pt x="58576" y="22003"/>
                  </a:cubicBezTo>
                  <a:cubicBezTo>
                    <a:pt x="58593" y="21997"/>
                    <a:pt x="58614" y="21995"/>
                    <a:pt x="58637" y="21995"/>
                  </a:cubicBezTo>
                  <a:cubicBezTo>
                    <a:pt x="58743" y="21995"/>
                    <a:pt x="58888" y="22054"/>
                    <a:pt x="58943" y="22137"/>
                  </a:cubicBezTo>
                  <a:cubicBezTo>
                    <a:pt x="59109" y="22337"/>
                    <a:pt x="59243" y="22604"/>
                    <a:pt x="59343" y="22770"/>
                  </a:cubicBezTo>
                  <a:cubicBezTo>
                    <a:pt x="57842" y="23504"/>
                    <a:pt x="56374" y="24205"/>
                    <a:pt x="54940" y="24905"/>
                  </a:cubicBezTo>
                  <a:cubicBezTo>
                    <a:pt x="54973" y="25005"/>
                    <a:pt x="55007" y="25105"/>
                    <a:pt x="55073" y="25206"/>
                  </a:cubicBezTo>
                  <a:cubicBezTo>
                    <a:pt x="55640" y="24939"/>
                    <a:pt x="56207" y="24638"/>
                    <a:pt x="56808" y="24372"/>
                  </a:cubicBezTo>
                  <a:cubicBezTo>
                    <a:pt x="57175" y="24205"/>
                    <a:pt x="57575" y="24071"/>
                    <a:pt x="57975" y="23905"/>
                  </a:cubicBezTo>
                  <a:cubicBezTo>
                    <a:pt x="58276" y="23771"/>
                    <a:pt x="58542" y="23604"/>
                    <a:pt x="58843" y="23538"/>
                  </a:cubicBezTo>
                  <a:cubicBezTo>
                    <a:pt x="59028" y="23496"/>
                    <a:pt x="59226" y="23468"/>
                    <a:pt x="59414" y="23468"/>
                  </a:cubicBezTo>
                  <a:cubicBezTo>
                    <a:pt x="59530" y="23468"/>
                    <a:pt x="59641" y="23479"/>
                    <a:pt x="59743" y="23504"/>
                  </a:cubicBezTo>
                  <a:cubicBezTo>
                    <a:pt x="59843" y="23538"/>
                    <a:pt x="60010" y="23938"/>
                    <a:pt x="59943" y="24038"/>
                  </a:cubicBezTo>
                  <a:cubicBezTo>
                    <a:pt x="59777" y="24238"/>
                    <a:pt x="59510" y="24405"/>
                    <a:pt x="59243" y="24538"/>
                  </a:cubicBezTo>
                  <a:cubicBezTo>
                    <a:pt x="58209" y="24972"/>
                    <a:pt x="57141" y="25406"/>
                    <a:pt x="56074" y="25873"/>
                  </a:cubicBezTo>
                  <a:cubicBezTo>
                    <a:pt x="55974" y="25939"/>
                    <a:pt x="55907" y="26106"/>
                    <a:pt x="55740" y="26406"/>
                  </a:cubicBezTo>
                  <a:cubicBezTo>
                    <a:pt x="57275" y="25773"/>
                    <a:pt x="58609" y="25206"/>
                    <a:pt x="59943" y="24672"/>
                  </a:cubicBezTo>
                  <a:cubicBezTo>
                    <a:pt x="59973" y="24657"/>
                    <a:pt x="60015" y="24650"/>
                    <a:pt x="60063" y="24650"/>
                  </a:cubicBezTo>
                  <a:cubicBezTo>
                    <a:pt x="60225" y="24650"/>
                    <a:pt x="60451" y="24728"/>
                    <a:pt x="60477" y="24805"/>
                  </a:cubicBezTo>
                  <a:cubicBezTo>
                    <a:pt x="60544" y="25005"/>
                    <a:pt x="60510" y="25372"/>
                    <a:pt x="60410" y="25472"/>
                  </a:cubicBezTo>
                  <a:cubicBezTo>
                    <a:pt x="59677" y="25906"/>
                    <a:pt x="58876" y="26273"/>
                    <a:pt x="58142" y="26740"/>
                  </a:cubicBezTo>
                  <a:cubicBezTo>
                    <a:pt x="57608" y="27040"/>
                    <a:pt x="56875" y="27107"/>
                    <a:pt x="56641" y="27874"/>
                  </a:cubicBezTo>
                  <a:cubicBezTo>
                    <a:pt x="58009" y="27140"/>
                    <a:pt x="59376" y="26440"/>
                    <a:pt x="60744" y="25739"/>
                  </a:cubicBezTo>
                  <a:lnTo>
                    <a:pt x="60744" y="25739"/>
                  </a:lnTo>
                  <a:cubicBezTo>
                    <a:pt x="61211" y="26607"/>
                    <a:pt x="61144" y="26773"/>
                    <a:pt x="60244" y="27174"/>
                  </a:cubicBezTo>
                  <a:cubicBezTo>
                    <a:pt x="59076" y="27741"/>
                    <a:pt x="57875" y="28341"/>
                    <a:pt x="56541" y="29008"/>
                  </a:cubicBezTo>
                  <a:cubicBezTo>
                    <a:pt x="56801" y="29095"/>
                    <a:pt x="56936" y="29182"/>
                    <a:pt x="57011" y="29182"/>
                  </a:cubicBezTo>
                  <a:cubicBezTo>
                    <a:pt x="57022" y="29182"/>
                    <a:pt x="57032" y="29179"/>
                    <a:pt x="57041" y="29175"/>
                  </a:cubicBezTo>
                  <a:cubicBezTo>
                    <a:pt x="57909" y="28741"/>
                    <a:pt x="58809" y="28274"/>
                    <a:pt x="59710" y="27807"/>
                  </a:cubicBezTo>
                  <a:cubicBezTo>
                    <a:pt x="60110" y="27607"/>
                    <a:pt x="60510" y="27340"/>
                    <a:pt x="60944" y="27174"/>
                  </a:cubicBezTo>
                  <a:cubicBezTo>
                    <a:pt x="60952" y="27171"/>
                    <a:pt x="60960" y="27170"/>
                    <a:pt x="60969" y="27170"/>
                  </a:cubicBezTo>
                  <a:cubicBezTo>
                    <a:pt x="61083" y="27170"/>
                    <a:pt x="61316" y="27350"/>
                    <a:pt x="61378" y="27474"/>
                  </a:cubicBezTo>
                  <a:cubicBezTo>
                    <a:pt x="61578" y="27874"/>
                    <a:pt x="61511" y="28274"/>
                    <a:pt x="61078" y="28475"/>
                  </a:cubicBezTo>
                  <a:cubicBezTo>
                    <a:pt x="60744" y="28675"/>
                    <a:pt x="60410" y="28808"/>
                    <a:pt x="60077" y="28975"/>
                  </a:cubicBezTo>
                  <a:cubicBezTo>
                    <a:pt x="60110" y="29008"/>
                    <a:pt x="60144" y="29075"/>
                    <a:pt x="60177" y="29108"/>
                  </a:cubicBezTo>
                  <a:cubicBezTo>
                    <a:pt x="60644" y="28975"/>
                    <a:pt x="61111" y="28808"/>
                    <a:pt x="61645" y="28641"/>
                  </a:cubicBezTo>
                  <a:cubicBezTo>
                    <a:pt x="61745" y="28975"/>
                    <a:pt x="61811" y="29308"/>
                    <a:pt x="61911" y="29642"/>
                  </a:cubicBezTo>
                  <a:cubicBezTo>
                    <a:pt x="60444" y="30309"/>
                    <a:pt x="59043" y="30976"/>
                    <a:pt x="57642" y="31643"/>
                  </a:cubicBezTo>
                  <a:cubicBezTo>
                    <a:pt x="57642" y="31677"/>
                    <a:pt x="57642" y="31744"/>
                    <a:pt x="57642" y="31777"/>
                  </a:cubicBezTo>
                  <a:cubicBezTo>
                    <a:pt x="57775" y="31777"/>
                    <a:pt x="57909" y="31807"/>
                    <a:pt x="58032" y="31807"/>
                  </a:cubicBezTo>
                  <a:cubicBezTo>
                    <a:pt x="58094" y="31807"/>
                    <a:pt x="58153" y="31799"/>
                    <a:pt x="58209" y="31777"/>
                  </a:cubicBezTo>
                  <a:cubicBezTo>
                    <a:pt x="59243" y="31277"/>
                    <a:pt x="60277" y="30776"/>
                    <a:pt x="61311" y="30276"/>
                  </a:cubicBezTo>
                  <a:cubicBezTo>
                    <a:pt x="61545" y="30176"/>
                    <a:pt x="61778" y="30076"/>
                    <a:pt x="62078" y="29976"/>
                  </a:cubicBezTo>
                  <a:cubicBezTo>
                    <a:pt x="62178" y="30443"/>
                    <a:pt x="62245" y="30876"/>
                    <a:pt x="62312" y="31243"/>
                  </a:cubicBezTo>
                  <a:cubicBezTo>
                    <a:pt x="61411" y="31710"/>
                    <a:pt x="60544" y="32144"/>
                    <a:pt x="59677" y="32611"/>
                  </a:cubicBezTo>
                  <a:cubicBezTo>
                    <a:pt x="59576" y="32644"/>
                    <a:pt x="59576" y="32878"/>
                    <a:pt x="59510" y="33011"/>
                  </a:cubicBezTo>
                  <a:lnTo>
                    <a:pt x="59510" y="33078"/>
                  </a:lnTo>
                  <a:cubicBezTo>
                    <a:pt x="59877" y="32911"/>
                    <a:pt x="60277" y="32811"/>
                    <a:pt x="60644" y="32611"/>
                  </a:cubicBezTo>
                  <a:cubicBezTo>
                    <a:pt x="61211" y="32344"/>
                    <a:pt x="61778" y="32044"/>
                    <a:pt x="62345" y="31744"/>
                  </a:cubicBezTo>
                  <a:lnTo>
                    <a:pt x="62345" y="31744"/>
                  </a:lnTo>
                  <a:cubicBezTo>
                    <a:pt x="62679" y="32511"/>
                    <a:pt x="62545" y="32778"/>
                    <a:pt x="62078" y="33011"/>
                  </a:cubicBezTo>
                  <a:cubicBezTo>
                    <a:pt x="60911" y="33578"/>
                    <a:pt x="59810" y="34212"/>
                    <a:pt x="58743" y="34912"/>
                  </a:cubicBezTo>
                  <a:cubicBezTo>
                    <a:pt x="60177" y="34712"/>
                    <a:pt x="61178" y="33645"/>
                    <a:pt x="62545" y="33311"/>
                  </a:cubicBezTo>
                  <a:cubicBezTo>
                    <a:pt x="62579" y="33345"/>
                    <a:pt x="62612" y="33378"/>
                    <a:pt x="62612" y="33411"/>
                  </a:cubicBezTo>
                  <a:cubicBezTo>
                    <a:pt x="62779" y="34445"/>
                    <a:pt x="62645" y="34546"/>
                    <a:pt x="61611" y="34946"/>
                  </a:cubicBezTo>
                  <a:cubicBezTo>
                    <a:pt x="60510" y="35346"/>
                    <a:pt x="59443" y="35880"/>
                    <a:pt x="58376" y="36380"/>
                  </a:cubicBezTo>
                  <a:cubicBezTo>
                    <a:pt x="58376" y="36447"/>
                    <a:pt x="58409" y="36514"/>
                    <a:pt x="58442" y="36614"/>
                  </a:cubicBezTo>
                  <a:cubicBezTo>
                    <a:pt x="59877" y="36047"/>
                    <a:pt x="61278" y="35480"/>
                    <a:pt x="62779" y="34912"/>
                  </a:cubicBezTo>
                  <a:lnTo>
                    <a:pt x="62779" y="34912"/>
                  </a:lnTo>
                  <a:cubicBezTo>
                    <a:pt x="62779" y="35179"/>
                    <a:pt x="62745" y="35379"/>
                    <a:pt x="62779" y="35513"/>
                  </a:cubicBezTo>
                  <a:cubicBezTo>
                    <a:pt x="62979" y="36147"/>
                    <a:pt x="62612" y="36380"/>
                    <a:pt x="62112" y="36614"/>
                  </a:cubicBezTo>
                  <a:cubicBezTo>
                    <a:pt x="61378" y="36947"/>
                    <a:pt x="60677" y="37348"/>
                    <a:pt x="59977" y="37714"/>
                  </a:cubicBezTo>
                  <a:cubicBezTo>
                    <a:pt x="59977" y="37781"/>
                    <a:pt x="59977" y="37848"/>
                    <a:pt x="59977" y="37915"/>
                  </a:cubicBezTo>
                  <a:cubicBezTo>
                    <a:pt x="60877" y="37548"/>
                    <a:pt x="61811" y="37147"/>
                    <a:pt x="62745" y="36747"/>
                  </a:cubicBezTo>
                  <a:lnTo>
                    <a:pt x="62745" y="36747"/>
                  </a:lnTo>
                  <a:cubicBezTo>
                    <a:pt x="62979" y="37181"/>
                    <a:pt x="63079" y="37481"/>
                    <a:pt x="62512" y="37648"/>
                  </a:cubicBezTo>
                  <a:cubicBezTo>
                    <a:pt x="62212" y="37748"/>
                    <a:pt x="61978" y="38015"/>
                    <a:pt x="61711" y="38181"/>
                  </a:cubicBezTo>
                  <a:cubicBezTo>
                    <a:pt x="61711" y="38282"/>
                    <a:pt x="61745" y="38415"/>
                    <a:pt x="61745" y="38515"/>
                  </a:cubicBezTo>
                  <a:cubicBezTo>
                    <a:pt x="62078" y="38348"/>
                    <a:pt x="62412" y="38181"/>
                    <a:pt x="62845" y="37948"/>
                  </a:cubicBezTo>
                  <a:cubicBezTo>
                    <a:pt x="62912" y="38148"/>
                    <a:pt x="63146" y="38448"/>
                    <a:pt x="63079" y="38648"/>
                  </a:cubicBezTo>
                  <a:cubicBezTo>
                    <a:pt x="62979" y="38882"/>
                    <a:pt x="62645" y="39049"/>
                    <a:pt x="62378" y="39182"/>
                  </a:cubicBezTo>
                  <a:cubicBezTo>
                    <a:pt x="61911" y="39449"/>
                    <a:pt x="61411" y="39683"/>
                    <a:pt x="60877" y="39949"/>
                  </a:cubicBezTo>
                  <a:cubicBezTo>
                    <a:pt x="60544" y="40116"/>
                    <a:pt x="60210" y="40250"/>
                    <a:pt x="59877" y="40416"/>
                  </a:cubicBezTo>
                  <a:cubicBezTo>
                    <a:pt x="59777" y="40483"/>
                    <a:pt x="59677" y="40583"/>
                    <a:pt x="59610" y="40683"/>
                  </a:cubicBezTo>
                  <a:cubicBezTo>
                    <a:pt x="59610" y="40717"/>
                    <a:pt x="59710" y="40883"/>
                    <a:pt x="59743" y="40883"/>
                  </a:cubicBezTo>
                  <a:cubicBezTo>
                    <a:pt x="59877" y="40883"/>
                    <a:pt x="59977" y="40850"/>
                    <a:pt x="60077" y="40783"/>
                  </a:cubicBezTo>
                  <a:cubicBezTo>
                    <a:pt x="60677" y="40483"/>
                    <a:pt x="61278" y="40150"/>
                    <a:pt x="61878" y="39883"/>
                  </a:cubicBezTo>
                  <a:cubicBezTo>
                    <a:pt x="62245" y="39683"/>
                    <a:pt x="62645" y="39549"/>
                    <a:pt x="63146" y="39349"/>
                  </a:cubicBezTo>
                  <a:lnTo>
                    <a:pt x="63146" y="39349"/>
                  </a:lnTo>
                  <a:cubicBezTo>
                    <a:pt x="63146" y="39749"/>
                    <a:pt x="63146" y="40116"/>
                    <a:pt x="63112" y="40516"/>
                  </a:cubicBezTo>
                  <a:cubicBezTo>
                    <a:pt x="61478" y="41250"/>
                    <a:pt x="59843" y="42018"/>
                    <a:pt x="58175" y="42751"/>
                  </a:cubicBezTo>
                  <a:cubicBezTo>
                    <a:pt x="58242" y="42885"/>
                    <a:pt x="58276" y="42985"/>
                    <a:pt x="58309" y="43085"/>
                  </a:cubicBezTo>
                  <a:cubicBezTo>
                    <a:pt x="59910" y="42451"/>
                    <a:pt x="61478" y="41784"/>
                    <a:pt x="63079" y="41150"/>
                  </a:cubicBezTo>
                  <a:lnTo>
                    <a:pt x="63079" y="41150"/>
                  </a:lnTo>
                  <a:cubicBezTo>
                    <a:pt x="63146" y="41784"/>
                    <a:pt x="62679" y="41884"/>
                    <a:pt x="62312" y="42084"/>
                  </a:cubicBezTo>
                  <a:cubicBezTo>
                    <a:pt x="61545" y="42485"/>
                    <a:pt x="60744" y="42851"/>
                    <a:pt x="59977" y="43218"/>
                  </a:cubicBezTo>
                  <a:cubicBezTo>
                    <a:pt x="60111" y="43289"/>
                    <a:pt x="60234" y="43318"/>
                    <a:pt x="60348" y="43318"/>
                  </a:cubicBezTo>
                  <a:cubicBezTo>
                    <a:pt x="60771" y="43318"/>
                    <a:pt x="61077" y="42923"/>
                    <a:pt x="61444" y="42818"/>
                  </a:cubicBezTo>
                  <a:cubicBezTo>
                    <a:pt x="61945" y="42685"/>
                    <a:pt x="62378" y="42384"/>
                    <a:pt x="62845" y="42184"/>
                  </a:cubicBezTo>
                  <a:cubicBezTo>
                    <a:pt x="62912" y="42251"/>
                    <a:pt x="62946" y="42318"/>
                    <a:pt x="62979" y="42384"/>
                  </a:cubicBezTo>
                  <a:cubicBezTo>
                    <a:pt x="62212" y="42785"/>
                    <a:pt x="61478" y="43185"/>
                    <a:pt x="60711" y="43585"/>
                  </a:cubicBezTo>
                  <a:cubicBezTo>
                    <a:pt x="60977" y="43652"/>
                    <a:pt x="61211" y="43719"/>
                    <a:pt x="61511" y="43785"/>
                  </a:cubicBezTo>
                  <a:cubicBezTo>
                    <a:pt x="61244" y="43952"/>
                    <a:pt x="60944" y="44219"/>
                    <a:pt x="60611" y="44386"/>
                  </a:cubicBezTo>
                  <a:cubicBezTo>
                    <a:pt x="60077" y="44686"/>
                    <a:pt x="59543" y="44953"/>
                    <a:pt x="59009" y="45253"/>
                  </a:cubicBezTo>
                  <a:cubicBezTo>
                    <a:pt x="58876" y="45353"/>
                    <a:pt x="58909" y="45687"/>
                    <a:pt x="58809" y="45787"/>
                  </a:cubicBezTo>
                  <a:cubicBezTo>
                    <a:pt x="58542" y="45954"/>
                    <a:pt x="58209" y="46054"/>
                    <a:pt x="57909" y="46221"/>
                  </a:cubicBezTo>
                  <a:cubicBezTo>
                    <a:pt x="57775" y="46287"/>
                    <a:pt x="57675" y="46421"/>
                    <a:pt x="57575" y="46554"/>
                  </a:cubicBezTo>
                  <a:lnTo>
                    <a:pt x="57675" y="46688"/>
                  </a:lnTo>
                  <a:cubicBezTo>
                    <a:pt x="59276" y="45954"/>
                    <a:pt x="60844" y="45220"/>
                    <a:pt x="62445" y="44486"/>
                  </a:cubicBezTo>
                  <a:cubicBezTo>
                    <a:pt x="62479" y="44586"/>
                    <a:pt x="62512" y="44653"/>
                    <a:pt x="62579" y="44719"/>
                  </a:cubicBezTo>
                  <a:cubicBezTo>
                    <a:pt x="60877" y="46254"/>
                    <a:pt x="58676" y="46954"/>
                    <a:pt x="56774" y="48122"/>
                  </a:cubicBezTo>
                  <a:cubicBezTo>
                    <a:pt x="56841" y="48222"/>
                    <a:pt x="56875" y="48289"/>
                    <a:pt x="56941" y="48389"/>
                  </a:cubicBezTo>
                  <a:cubicBezTo>
                    <a:pt x="58609" y="47622"/>
                    <a:pt x="60310" y="46854"/>
                    <a:pt x="62012" y="46087"/>
                  </a:cubicBezTo>
                  <a:lnTo>
                    <a:pt x="62012" y="46087"/>
                  </a:lnTo>
                  <a:cubicBezTo>
                    <a:pt x="62045" y="47088"/>
                    <a:pt x="61911" y="47188"/>
                    <a:pt x="61044" y="47588"/>
                  </a:cubicBezTo>
                  <a:cubicBezTo>
                    <a:pt x="59877" y="48089"/>
                    <a:pt x="58776" y="48722"/>
                    <a:pt x="57675" y="49289"/>
                  </a:cubicBezTo>
                  <a:cubicBezTo>
                    <a:pt x="57275" y="49523"/>
                    <a:pt x="56875" y="49723"/>
                    <a:pt x="56508" y="49957"/>
                  </a:cubicBezTo>
                  <a:cubicBezTo>
                    <a:pt x="56541" y="50057"/>
                    <a:pt x="56608" y="50157"/>
                    <a:pt x="56641" y="50257"/>
                  </a:cubicBezTo>
                  <a:cubicBezTo>
                    <a:pt x="58242" y="49590"/>
                    <a:pt x="59843" y="48956"/>
                    <a:pt x="61478" y="48289"/>
                  </a:cubicBezTo>
                  <a:lnTo>
                    <a:pt x="61478" y="48289"/>
                  </a:lnTo>
                  <a:cubicBezTo>
                    <a:pt x="61611" y="49690"/>
                    <a:pt x="60544" y="49723"/>
                    <a:pt x="59777" y="50057"/>
                  </a:cubicBezTo>
                  <a:cubicBezTo>
                    <a:pt x="58876" y="50490"/>
                    <a:pt x="57909" y="50790"/>
                    <a:pt x="56941" y="51157"/>
                  </a:cubicBezTo>
                  <a:cubicBezTo>
                    <a:pt x="56574" y="51291"/>
                    <a:pt x="56207" y="51458"/>
                    <a:pt x="55807" y="51624"/>
                  </a:cubicBezTo>
                  <a:cubicBezTo>
                    <a:pt x="55874" y="51725"/>
                    <a:pt x="55907" y="51825"/>
                    <a:pt x="55941" y="51958"/>
                  </a:cubicBezTo>
                  <a:cubicBezTo>
                    <a:pt x="57608" y="51358"/>
                    <a:pt x="59310" y="50757"/>
                    <a:pt x="60977" y="50157"/>
                  </a:cubicBezTo>
                  <a:cubicBezTo>
                    <a:pt x="61044" y="50190"/>
                    <a:pt x="61078" y="50257"/>
                    <a:pt x="61144" y="50323"/>
                  </a:cubicBezTo>
                  <a:cubicBezTo>
                    <a:pt x="60944" y="50557"/>
                    <a:pt x="60811" y="50857"/>
                    <a:pt x="60544" y="50991"/>
                  </a:cubicBezTo>
                  <a:cubicBezTo>
                    <a:pt x="59677" y="51458"/>
                    <a:pt x="58809" y="51858"/>
                    <a:pt x="57909" y="52258"/>
                  </a:cubicBezTo>
                  <a:cubicBezTo>
                    <a:pt x="56808" y="52725"/>
                    <a:pt x="55674" y="53192"/>
                    <a:pt x="54540" y="53659"/>
                  </a:cubicBezTo>
                  <a:cubicBezTo>
                    <a:pt x="54573" y="53726"/>
                    <a:pt x="54573" y="53793"/>
                    <a:pt x="54606" y="53859"/>
                  </a:cubicBezTo>
                  <a:cubicBezTo>
                    <a:pt x="55107" y="53759"/>
                    <a:pt x="55607" y="53726"/>
                    <a:pt x="56074" y="53593"/>
                  </a:cubicBezTo>
                  <a:cubicBezTo>
                    <a:pt x="57041" y="53259"/>
                    <a:pt x="57975" y="52892"/>
                    <a:pt x="58943" y="52525"/>
                  </a:cubicBezTo>
                  <a:cubicBezTo>
                    <a:pt x="59310" y="52392"/>
                    <a:pt x="59677" y="52292"/>
                    <a:pt x="60043" y="52225"/>
                  </a:cubicBezTo>
                  <a:cubicBezTo>
                    <a:pt x="60056" y="52219"/>
                    <a:pt x="60070" y="52216"/>
                    <a:pt x="60086" y="52216"/>
                  </a:cubicBezTo>
                  <a:cubicBezTo>
                    <a:pt x="60157" y="52216"/>
                    <a:pt x="60256" y="52270"/>
                    <a:pt x="60310" y="52325"/>
                  </a:cubicBezTo>
                  <a:cubicBezTo>
                    <a:pt x="60344" y="52392"/>
                    <a:pt x="60277" y="52558"/>
                    <a:pt x="60244" y="52592"/>
                  </a:cubicBezTo>
                  <a:cubicBezTo>
                    <a:pt x="59977" y="52825"/>
                    <a:pt x="59743" y="53059"/>
                    <a:pt x="59443" y="53192"/>
                  </a:cubicBezTo>
                  <a:cubicBezTo>
                    <a:pt x="58876" y="53492"/>
                    <a:pt x="58276" y="53759"/>
                    <a:pt x="57675" y="53993"/>
                  </a:cubicBezTo>
                  <a:cubicBezTo>
                    <a:pt x="56875" y="54293"/>
                    <a:pt x="56074" y="54593"/>
                    <a:pt x="55273" y="54893"/>
                  </a:cubicBezTo>
                  <a:cubicBezTo>
                    <a:pt x="54540" y="55194"/>
                    <a:pt x="53806" y="55494"/>
                    <a:pt x="52938" y="55861"/>
                  </a:cubicBezTo>
                  <a:cubicBezTo>
                    <a:pt x="53263" y="55933"/>
                    <a:pt x="53558" y="55995"/>
                    <a:pt x="53840" y="55995"/>
                  </a:cubicBezTo>
                  <a:cubicBezTo>
                    <a:pt x="54079" y="55995"/>
                    <a:pt x="54309" y="55950"/>
                    <a:pt x="54540" y="55827"/>
                  </a:cubicBezTo>
                  <a:cubicBezTo>
                    <a:pt x="54706" y="55727"/>
                    <a:pt x="54906" y="55627"/>
                    <a:pt x="55140" y="55561"/>
                  </a:cubicBezTo>
                  <a:cubicBezTo>
                    <a:pt x="55158" y="55554"/>
                    <a:pt x="55180" y="55552"/>
                    <a:pt x="55203" y="55552"/>
                  </a:cubicBezTo>
                  <a:cubicBezTo>
                    <a:pt x="55308" y="55552"/>
                    <a:pt x="55446" y="55606"/>
                    <a:pt x="55474" y="55661"/>
                  </a:cubicBezTo>
                  <a:cubicBezTo>
                    <a:pt x="55474" y="55761"/>
                    <a:pt x="55440" y="55928"/>
                    <a:pt x="55340" y="56028"/>
                  </a:cubicBezTo>
                  <a:cubicBezTo>
                    <a:pt x="54840" y="56795"/>
                    <a:pt x="54073" y="57128"/>
                    <a:pt x="53272" y="57462"/>
                  </a:cubicBezTo>
                  <a:cubicBezTo>
                    <a:pt x="53005" y="57562"/>
                    <a:pt x="52738" y="57629"/>
                    <a:pt x="52471" y="57729"/>
                  </a:cubicBezTo>
                  <a:cubicBezTo>
                    <a:pt x="52515" y="57816"/>
                    <a:pt x="52540" y="57865"/>
                    <a:pt x="52695" y="57865"/>
                  </a:cubicBezTo>
                  <a:cubicBezTo>
                    <a:pt x="52896" y="57865"/>
                    <a:pt x="53314" y="57783"/>
                    <a:pt x="54273" y="57595"/>
                  </a:cubicBezTo>
                  <a:lnTo>
                    <a:pt x="54273" y="57595"/>
                  </a:lnTo>
                  <a:cubicBezTo>
                    <a:pt x="53939" y="58296"/>
                    <a:pt x="53439" y="58796"/>
                    <a:pt x="52705" y="59063"/>
                  </a:cubicBezTo>
                  <a:cubicBezTo>
                    <a:pt x="52071" y="59297"/>
                    <a:pt x="51437" y="59630"/>
                    <a:pt x="50770" y="59930"/>
                  </a:cubicBezTo>
                  <a:lnTo>
                    <a:pt x="50870" y="60131"/>
                  </a:lnTo>
                  <a:cubicBezTo>
                    <a:pt x="51571" y="59864"/>
                    <a:pt x="52271" y="59597"/>
                    <a:pt x="52972" y="59330"/>
                  </a:cubicBezTo>
                  <a:lnTo>
                    <a:pt x="52972" y="59330"/>
                  </a:lnTo>
                  <a:cubicBezTo>
                    <a:pt x="52405" y="60731"/>
                    <a:pt x="51104" y="61098"/>
                    <a:pt x="49836" y="61465"/>
                  </a:cubicBezTo>
                  <a:cubicBezTo>
                    <a:pt x="49869" y="61532"/>
                    <a:pt x="49903" y="61632"/>
                    <a:pt x="49936" y="61732"/>
                  </a:cubicBezTo>
                  <a:cubicBezTo>
                    <a:pt x="50437" y="61565"/>
                    <a:pt x="50904" y="61431"/>
                    <a:pt x="51404" y="61298"/>
                  </a:cubicBezTo>
                  <a:lnTo>
                    <a:pt x="51404" y="61298"/>
                  </a:lnTo>
                  <a:cubicBezTo>
                    <a:pt x="50703" y="62866"/>
                    <a:pt x="49069" y="62933"/>
                    <a:pt x="47701" y="63533"/>
                  </a:cubicBezTo>
                  <a:cubicBezTo>
                    <a:pt x="47735" y="63566"/>
                    <a:pt x="47768" y="63633"/>
                    <a:pt x="47801" y="63700"/>
                  </a:cubicBezTo>
                  <a:cubicBezTo>
                    <a:pt x="48368" y="63566"/>
                    <a:pt x="48902" y="63400"/>
                    <a:pt x="49436" y="63266"/>
                  </a:cubicBezTo>
                  <a:lnTo>
                    <a:pt x="49436" y="63266"/>
                  </a:lnTo>
                  <a:cubicBezTo>
                    <a:pt x="48969" y="64467"/>
                    <a:pt x="47868" y="64500"/>
                    <a:pt x="46834" y="64734"/>
                  </a:cubicBezTo>
                  <a:cubicBezTo>
                    <a:pt x="46267" y="64834"/>
                    <a:pt x="45700" y="65067"/>
                    <a:pt x="45133" y="65234"/>
                  </a:cubicBezTo>
                  <a:cubicBezTo>
                    <a:pt x="44933" y="65268"/>
                    <a:pt x="44732" y="65301"/>
                    <a:pt x="44532" y="65301"/>
                  </a:cubicBezTo>
                  <a:cubicBezTo>
                    <a:pt x="47101" y="63500"/>
                    <a:pt x="48835" y="61031"/>
                    <a:pt x="50537" y="58463"/>
                  </a:cubicBezTo>
                  <a:cubicBezTo>
                    <a:pt x="50376" y="58320"/>
                    <a:pt x="50273" y="58215"/>
                    <a:pt x="50170" y="58215"/>
                  </a:cubicBezTo>
                  <a:cubicBezTo>
                    <a:pt x="50082" y="58215"/>
                    <a:pt x="49994" y="58294"/>
                    <a:pt x="49869" y="58496"/>
                  </a:cubicBezTo>
                  <a:cubicBezTo>
                    <a:pt x="48869" y="60064"/>
                    <a:pt x="47835" y="61665"/>
                    <a:pt x="46400" y="62899"/>
                  </a:cubicBezTo>
                  <a:cubicBezTo>
                    <a:pt x="45767" y="63433"/>
                    <a:pt x="45066" y="63933"/>
                    <a:pt x="44432" y="64467"/>
                  </a:cubicBezTo>
                  <a:cubicBezTo>
                    <a:pt x="43899" y="64934"/>
                    <a:pt x="43432" y="65434"/>
                    <a:pt x="42998" y="65835"/>
                  </a:cubicBezTo>
                  <a:cubicBezTo>
                    <a:pt x="42064" y="65134"/>
                    <a:pt x="41263" y="64534"/>
                    <a:pt x="40429" y="63933"/>
                  </a:cubicBezTo>
                  <a:cubicBezTo>
                    <a:pt x="40963" y="62899"/>
                    <a:pt x="41564" y="61832"/>
                    <a:pt x="42031" y="60731"/>
                  </a:cubicBezTo>
                  <a:cubicBezTo>
                    <a:pt x="42698" y="59163"/>
                    <a:pt x="43298" y="57595"/>
                    <a:pt x="43865" y="55994"/>
                  </a:cubicBezTo>
                  <a:cubicBezTo>
                    <a:pt x="44199" y="55127"/>
                    <a:pt x="44332" y="54193"/>
                    <a:pt x="44666" y="53326"/>
                  </a:cubicBezTo>
                  <a:cubicBezTo>
                    <a:pt x="45433" y="51391"/>
                    <a:pt x="45333" y="49389"/>
                    <a:pt x="45433" y="47388"/>
                  </a:cubicBezTo>
                  <a:cubicBezTo>
                    <a:pt x="45433" y="46888"/>
                    <a:pt x="45366" y="46387"/>
                    <a:pt x="45300" y="45887"/>
                  </a:cubicBezTo>
                  <a:cubicBezTo>
                    <a:pt x="45266" y="45720"/>
                    <a:pt x="45166" y="45553"/>
                    <a:pt x="45099" y="45387"/>
                  </a:cubicBezTo>
                  <a:cubicBezTo>
                    <a:pt x="45033" y="45420"/>
                    <a:pt x="44966" y="45420"/>
                    <a:pt x="44899" y="45420"/>
                  </a:cubicBezTo>
                  <a:cubicBezTo>
                    <a:pt x="44933" y="46054"/>
                    <a:pt x="44966" y="46688"/>
                    <a:pt x="44933" y="47321"/>
                  </a:cubicBezTo>
                  <a:cubicBezTo>
                    <a:pt x="44933" y="48122"/>
                    <a:pt x="44899" y="48922"/>
                    <a:pt x="44799" y="49723"/>
                  </a:cubicBezTo>
                  <a:cubicBezTo>
                    <a:pt x="44699" y="50657"/>
                    <a:pt x="44566" y="51558"/>
                    <a:pt x="44366" y="52458"/>
                  </a:cubicBezTo>
                  <a:cubicBezTo>
                    <a:pt x="44265" y="52992"/>
                    <a:pt x="44065" y="53559"/>
                    <a:pt x="43899" y="54093"/>
                  </a:cubicBezTo>
                  <a:cubicBezTo>
                    <a:pt x="43798" y="54426"/>
                    <a:pt x="43665" y="54760"/>
                    <a:pt x="43565" y="55127"/>
                  </a:cubicBezTo>
                  <a:cubicBezTo>
                    <a:pt x="43331" y="55861"/>
                    <a:pt x="43165" y="56628"/>
                    <a:pt x="42898" y="57362"/>
                  </a:cubicBezTo>
                  <a:cubicBezTo>
                    <a:pt x="42397" y="58629"/>
                    <a:pt x="41897" y="59864"/>
                    <a:pt x="41363" y="61098"/>
                  </a:cubicBezTo>
                  <a:cubicBezTo>
                    <a:pt x="40996" y="61898"/>
                    <a:pt x="40563" y="62699"/>
                    <a:pt x="40062" y="63466"/>
                  </a:cubicBezTo>
                  <a:cubicBezTo>
                    <a:pt x="39941" y="63669"/>
                    <a:pt x="39775" y="63729"/>
                    <a:pt x="39592" y="63729"/>
                  </a:cubicBezTo>
                  <a:cubicBezTo>
                    <a:pt x="39324" y="63729"/>
                    <a:pt x="39019" y="63600"/>
                    <a:pt x="38762" y="63600"/>
                  </a:cubicBezTo>
                  <a:cubicBezTo>
                    <a:pt x="38361" y="63566"/>
                    <a:pt x="38461" y="63133"/>
                    <a:pt x="38561" y="62832"/>
                  </a:cubicBezTo>
                  <a:cubicBezTo>
                    <a:pt x="39095" y="61265"/>
                    <a:pt x="39629" y="59697"/>
                    <a:pt x="40163" y="58096"/>
                  </a:cubicBezTo>
                  <a:cubicBezTo>
                    <a:pt x="40763" y="56161"/>
                    <a:pt x="41363" y="54193"/>
                    <a:pt x="41930" y="52225"/>
                  </a:cubicBezTo>
                  <a:cubicBezTo>
                    <a:pt x="42464" y="50390"/>
                    <a:pt x="42931" y="48522"/>
                    <a:pt x="42998" y="46587"/>
                  </a:cubicBezTo>
                  <a:cubicBezTo>
                    <a:pt x="43031" y="44386"/>
                    <a:pt x="43031" y="42184"/>
                    <a:pt x="43031" y="39983"/>
                  </a:cubicBezTo>
                  <a:cubicBezTo>
                    <a:pt x="43031" y="37948"/>
                    <a:pt x="42698" y="35913"/>
                    <a:pt x="42131" y="33945"/>
                  </a:cubicBezTo>
                  <a:cubicBezTo>
                    <a:pt x="41897" y="33078"/>
                    <a:pt x="41664" y="32144"/>
                    <a:pt x="41263" y="31343"/>
                  </a:cubicBezTo>
                  <a:cubicBezTo>
                    <a:pt x="40663" y="30109"/>
                    <a:pt x="40062" y="28775"/>
                    <a:pt x="39162" y="27774"/>
                  </a:cubicBezTo>
                  <a:cubicBezTo>
                    <a:pt x="37727" y="26140"/>
                    <a:pt x="36026" y="24739"/>
                    <a:pt x="34392" y="23271"/>
                  </a:cubicBezTo>
                  <a:cubicBezTo>
                    <a:pt x="33625" y="22570"/>
                    <a:pt x="32791" y="21937"/>
                    <a:pt x="31923" y="21369"/>
                  </a:cubicBezTo>
                  <a:cubicBezTo>
                    <a:pt x="30289" y="20235"/>
                    <a:pt x="28654" y="19101"/>
                    <a:pt x="26953" y="18134"/>
                  </a:cubicBezTo>
                  <a:cubicBezTo>
                    <a:pt x="25585" y="17367"/>
                    <a:pt x="24084" y="16733"/>
                    <a:pt x="22617" y="16099"/>
                  </a:cubicBezTo>
                  <a:cubicBezTo>
                    <a:pt x="21516" y="15632"/>
                    <a:pt x="20315" y="15365"/>
                    <a:pt x="19248" y="14798"/>
                  </a:cubicBezTo>
                  <a:cubicBezTo>
                    <a:pt x="18080" y="14131"/>
                    <a:pt x="17013" y="13264"/>
                    <a:pt x="15945" y="12430"/>
                  </a:cubicBezTo>
                  <a:cubicBezTo>
                    <a:pt x="15478" y="12029"/>
                    <a:pt x="15145" y="11462"/>
                    <a:pt x="14744" y="10995"/>
                  </a:cubicBezTo>
                  <a:cubicBezTo>
                    <a:pt x="14602" y="10813"/>
                    <a:pt x="14448" y="10729"/>
                    <a:pt x="14258" y="10729"/>
                  </a:cubicBezTo>
                  <a:cubicBezTo>
                    <a:pt x="14137" y="10729"/>
                    <a:pt x="14000" y="10763"/>
                    <a:pt x="13844" y="10829"/>
                  </a:cubicBezTo>
                  <a:cubicBezTo>
                    <a:pt x="12376" y="11529"/>
                    <a:pt x="10875" y="12196"/>
                    <a:pt x="9374" y="12830"/>
                  </a:cubicBezTo>
                  <a:cubicBezTo>
                    <a:pt x="8640" y="13130"/>
                    <a:pt x="7873" y="13364"/>
                    <a:pt x="7106" y="13631"/>
                  </a:cubicBezTo>
                  <a:cubicBezTo>
                    <a:pt x="7039" y="12563"/>
                    <a:pt x="7439" y="12196"/>
                    <a:pt x="8473" y="12029"/>
                  </a:cubicBezTo>
                  <a:cubicBezTo>
                    <a:pt x="9674" y="11829"/>
                    <a:pt x="10875" y="11462"/>
                    <a:pt x="12042" y="11129"/>
                  </a:cubicBezTo>
                  <a:cubicBezTo>
                    <a:pt x="12243" y="11095"/>
                    <a:pt x="12376" y="10895"/>
                    <a:pt x="12543" y="10762"/>
                  </a:cubicBezTo>
                  <a:cubicBezTo>
                    <a:pt x="12509" y="10695"/>
                    <a:pt x="12476" y="10628"/>
                    <a:pt x="12443" y="10562"/>
                  </a:cubicBezTo>
                  <a:cubicBezTo>
                    <a:pt x="11676" y="10762"/>
                    <a:pt x="10908" y="10962"/>
                    <a:pt x="10174" y="11162"/>
                  </a:cubicBezTo>
                  <a:cubicBezTo>
                    <a:pt x="9274" y="11396"/>
                    <a:pt x="8340" y="11629"/>
                    <a:pt x="7473" y="11896"/>
                  </a:cubicBezTo>
                  <a:cubicBezTo>
                    <a:pt x="7382" y="11920"/>
                    <a:pt x="7297" y="11931"/>
                    <a:pt x="7219" y="11931"/>
                  </a:cubicBezTo>
                  <a:cubicBezTo>
                    <a:pt x="6866" y="11931"/>
                    <a:pt x="6636" y="11708"/>
                    <a:pt x="6472" y="11462"/>
                  </a:cubicBezTo>
                  <a:cubicBezTo>
                    <a:pt x="6005" y="10662"/>
                    <a:pt x="5605" y="9861"/>
                    <a:pt x="5171" y="9027"/>
                  </a:cubicBezTo>
                  <a:cubicBezTo>
                    <a:pt x="5571" y="8894"/>
                    <a:pt x="5971" y="8760"/>
                    <a:pt x="6372" y="8660"/>
                  </a:cubicBezTo>
                  <a:cubicBezTo>
                    <a:pt x="6338" y="8560"/>
                    <a:pt x="6338" y="8494"/>
                    <a:pt x="6305" y="8393"/>
                  </a:cubicBezTo>
                  <a:cubicBezTo>
                    <a:pt x="5938" y="8427"/>
                    <a:pt x="5571" y="8427"/>
                    <a:pt x="5204" y="8427"/>
                  </a:cubicBezTo>
                  <a:cubicBezTo>
                    <a:pt x="5148" y="8431"/>
                    <a:pt x="5093" y="8434"/>
                    <a:pt x="5039" y="8434"/>
                  </a:cubicBezTo>
                  <a:cubicBezTo>
                    <a:pt x="4681" y="8434"/>
                    <a:pt x="4404" y="8315"/>
                    <a:pt x="4404" y="7793"/>
                  </a:cubicBezTo>
                  <a:cubicBezTo>
                    <a:pt x="5738" y="7593"/>
                    <a:pt x="7072" y="7393"/>
                    <a:pt x="8407" y="7226"/>
                  </a:cubicBezTo>
                  <a:cubicBezTo>
                    <a:pt x="8209" y="6901"/>
                    <a:pt x="7981" y="6809"/>
                    <a:pt x="7746" y="6809"/>
                  </a:cubicBezTo>
                  <a:cubicBezTo>
                    <a:pt x="7443" y="6809"/>
                    <a:pt x="7129" y="6961"/>
                    <a:pt x="6852" y="6961"/>
                  </a:cubicBezTo>
                  <a:cubicBezTo>
                    <a:pt x="6837" y="6961"/>
                    <a:pt x="6821" y="6960"/>
                    <a:pt x="6805" y="6959"/>
                  </a:cubicBezTo>
                  <a:cubicBezTo>
                    <a:pt x="6675" y="6947"/>
                    <a:pt x="6544" y="6942"/>
                    <a:pt x="6413" y="6942"/>
                  </a:cubicBezTo>
                  <a:cubicBezTo>
                    <a:pt x="5801" y="6942"/>
                    <a:pt x="5174" y="7061"/>
                    <a:pt x="4570" y="7226"/>
                  </a:cubicBezTo>
                  <a:cubicBezTo>
                    <a:pt x="4448" y="7261"/>
                    <a:pt x="4338" y="7276"/>
                    <a:pt x="4237" y="7276"/>
                  </a:cubicBezTo>
                  <a:cubicBezTo>
                    <a:pt x="3569" y="7276"/>
                    <a:pt x="3324" y="6595"/>
                    <a:pt x="2803" y="6392"/>
                  </a:cubicBezTo>
                  <a:cubicBezTo>
                    <a:pt x="2836" y="6325"/>
                    <a:pt x="2836" y="6259"/>
                    <a:pt x="2869" y="6192"/>
                  </a:cubicBezTo>
                  <a:cubicBezTo>
                    <a:pt x="4137" y="6192"/>
                    <a:pt x="5438" y="6159"/>
                    <a:pt x="6739" y="6159"/>
                  </a:cubicBezTo>
                  <a:cubicBezTo>
                    <a:pt x="7272" y="6142"/>
                    <a:pt x="7806" y="6134"/>
                    <a:pt x="8340" y="6134"/>
                  </a:cubicBezTo>
                  <a:cubicBezTo>
                    <a:pt x="8874" y="6134"/>
                    <a:pt x="9407" y="6142"/>
                    <a:pt x="9941" y="6159"/>
                  </a:cubicBezTo>
                  <a:cubicBezTo>
                    <a:pt x="10808" y="6192"/>
                    <a:pt x="11642" y="6292"/>
                    <a:pt x="12509" y="6425"/>
                  </a:cubicBezTo>
                  <a:cubicBezTo>
                    <a:pt x="12645" y="6445"/>
                    <a:pt x="12774" y="6455"/>
                    <a:pt x="12897" y="6455"/>
                  </a:cubicBezTo>
                  <a:cubicBezTo>
                    <a:pt x="13411" y="6455"/>
                    <a:pt x="13821" y="6270"/>
                    <a:pt x="14144" y="5758"/>
                  </a:cubicBezTo>
                  <a:cubicBezTo>
                    <a:pt x="14467" y="5274"/>
                    <a:pt x="14852" y="4789"/>
                    <a:pt x="15543" y="4789"/>
                  </a:cubicBezTo>
                  <a:cubicBezTo>
                    <a:pt x="15565" y="4789"/>
                    <a:pt x="15588" y="4790"/>
                    <a:pt x="15612" y="4791"/>
                  </a:cubicBezTo>
                  <a:cubicBezTo>
                    <a:pt x="15778" y="4791"/>
                    <a:pt x="15979" y="4524"/>
                    <a:pt x="16145" y="4391"/>
                  </a:cubicBezTo>
                  <a:cubicBezTo>
                    <a:pt x="17213" y="3590"/>
                    <a:pt x="18280" y="2823"/>
                    <a:pt x="19348" y="2022"/>
                  </a:cubicBezTo>
                  <a:cubicBezTo>
                    <a:pt x="19406" y="1983"/>
                    <a:pt x="19465" y="1967"/>
                    <a:pt x="19537" y="1967"/>
                  </a:cubicBezTo>
                  <a:cubicBezTo>
                    <a:pt x="19588" y="1967"/>
                    <a:pt x="19646" y="1975"/>
                    <a:pt x="19715" y="1989"/>
                  </a:cubicBezTo>
                  <a:cubicBezTo>
                    <a:pt x="19081" y="2489"/>
                    <a:pt x="18447" y="3023"/>
                    <a:pt x="17813" y="3557"/>
                  </a:cubicBezTo>
                  <a:cubicBezTo>
                    <a:pt x="17965" y="3646"/>
                    <a:pt x="18090" y="3683"/>
                    <a:pt x="18195" y="3683"/>
                  </a:cubicBezTo>
                  <a:cubicBezTo>
                    <a:pt x="18600" y="3683"/>
                    <a:pt x="18723" y="3141"/>
                    <a:pt x="19014" y="2956"/>
                  </a:cubicBezTo>
                  <a:cubicBezTo>
                    <a:pt x="19848" y="2489"/>
                    <a:pt x="20582" y="1889"/>
                    <a:pt x="21416" y="1388"/>
                  </a:cubicBezTo>
                  <a:lnTo>
                    <a:pt x="21416" y="1388"/>
                  </a:lnTo>
                  <a:cubicBezTo>
                    <a:pt x="20415" y="2656"/>
                    <a:pt x="18881" y="3390"/>
                    <a:pt x="18147" y="4891"/>
                  </a:cubicBezTo>
                  <a:cubicBezTo>
                    <a:pt x="19848" y="3523"/>
                    <a:pt x="21216" y="1689"/>
                    <a:pt x="23417" y="1088"/>
                  </a:cubicBezTo>
                  <a:cubicBezTo>
                    <a:pt x="23451" y="1122"/>
                    <a:pt x="23517" y="1188"/>
                    <a:pt x="23551" y="1255"/>
                  </a:cubicBezTo>
                  <a:cubicBezTo>
                    <a:pt x="22250" y="2322"/>
                    <a:pt x="20915" y="3423"/>
                    <a:pt x="19581" y="4491"/>
                  </a:cubicBezTo>
                  <a:cubicBezTo>
                    <a:pt x="19897" y="4649"/>
                    <a:pt x="20120" y="4729"/>
                    <a:pt x="20306" y="4729"/>
                  </a:cubicBezTo>
                  <a:cubicBezTo>
                    <a:pt x="20592" y="4729"/>
                    <a:pt x="20793" y="4541"/>
                    <a:pt x="21116" y="4157"/>
                  </a:cubicBezTo>
                  <a:cubicBezTo>
                    <a:pt x="21483" y="3757"/>
                    <a:pt x="21983" y="3457"/>
                    <a:pt x="22417" y="3123"/>
                  </a:cubicBezTo>
                  <a:cubicBezTo>
                    <a:pt x="22984" y="2656"/>
                    <a:pt x="23484" y="2189"/>
                    <a:pt x="24051" y="1755"/>
                  </a:cubicBezTo>
                  <a:cubicBezTo>
                    <a:pt x="24578" y="1316"/>
                    <a:pt x="25054" y="825"/>
                    <a:pt x="25773" y="825"/>
                  </a:cubicBezTo>
                  <a:cubicBezTo>
                    <a:pt x="25872" y="825"/>
                    <a:pt x="25976" y="834"/>
                    <a:pt x="26086" y="855"/>
                  </a:cubicBezTo>
                  <a:cubicBezTo>
                    <a:pt x="26253" y="855"/>
                    <a:pt x="26453" y="788"/>
                    <a:pt x="26786" y="755"/>
                  </a:cubicBezTo>
                  <a:close/>
                  <a:moveTo>
                    <a:pt x="54640" y="61331"/>
                  </a:moveTo>
                  <a:cubicBezTo>
                    <a:pt x="54273" y="61898"/>
                    <a:pt x="53972" y="62399"/>
                    <a:pt x="53205" y="62566"/>
                  </a:cubicBezTo>
                  <a:cubicBezTo>
                    <a:pt x="52405" y="62766"/>
                    <a:pt x="51604" y="63233"/>
                    <a:pt x="50837" y="63566"/>
                  </a:cubicBezTo>
                  <a:cubicBezTo>
                    <a:pt x="50803" y="63600"/>
                    <a:pt x="50837" y="63766"/>
                    <a:pt x="50837" y="63833"/>
                  </a:cubicBezTo>
                  <a:cubicBezTo>
                    <a:pt x="51504" y="63600"/>
                    <a:pt x="52171" y="63333"/>
                    <a:pt x="52838" y="63066"/>
                  </a:cubicBezTo>
                  <a:cubicBezTo>
                    <a:pt x="52905" y="63033"/>
                    <a:pt x="52972" y="62999"/>
                    <a:pt x="53072" y="62966"/>
                  </a:cubicBezTo>
                  <a:lnTo>
                    <a:pt x="53072" y="62966"/>
                  </a:lnTo>
                  <a:cubicBezTo>
                    <a:pt x="52805" y="63666"/>
                    <a:pt x="51471" y="64734"/>
                    <a:pt x="50803" y="64867"/>
                  </a:cubicBezTo>
                  <a:cubicBezTo>
                    <a:pt x="49869" y="65034"/>
                    <a:pt x="48969" y="65401"/>
                    <a:pt x="48035" y="65668"/>
                  </a:cubicBezTo>
                  <a:cubicBezTo>
                    <a:pt x="47951" y="65684"/>
                    <a:pt x="47843" y="65693"/>
                    <a:pt x="47751" y="65693"/>
                  </a:cubicBezTo>
                  <a:cubicBezTo>
                    <a:pt x="47660" y="65693"/>
                    <a:pt x="47585" y="65684"/>
                    <a:pt x="47568" y="65668"/>
                  </a:cubicBezTo>
                  <a:cubicBezTo>
                    <a:pt x="47475" y="65415"/>
                    <a:pt x="47376" y="65332"/>
                    <a:pt x="47275" y="65332"/>
                  </a:cubicBezTo>
                  <a:cubicBezTo>
                    <a:pt x="47122" y="65332"/>
                    <a:pt x="46961" y="65521"/>
                    <a:pt x="46801" y="65601"/>
                  </a:cubicBezTo>
                  <a:cubicBezTo>
                    <a:pt x="46200" y="65901"/>
                    <a:pt x="45633" y="66268"/>
                    <a:pt x="44999" y="66468"/>
                  </a:cubicBezTo>
                  <a:cubicBezTo>
                    <a:pt x="44532" y="66635"/>
                    <a:pt x="44099" y="66769"/>
                    <a:pt x="43832" y="67236"/>
                  </a:cubicBezTo>
                  <a:cubicBezTo>
                    <a:pt x="43798" y="67302"/>
                    <a:pt x="43732" y="67336"/>
                    <a:pt x="43698" y="67369"/>
                  </a:cubicBezTo>
                  <a:cubicBezTo>
                    <a:pt x="43598" y="67136"/>
                    <a:pt x="43598" y="66902"/>
                    <a:pt x="43465" y="66769"/>
                  </a:cubicBezTo>
                  <a:cubicBezTo>
                    <a:pt x="43031" y="66302"/>
                    <a:pt x="43298" y="66068"/>
                    <a:pt x="43732" y="65935"/>
                  </a:cubicBezTo>
                  <a:cubicBezTo>
                    <a:pt x="44566" y="65668"/>
                    <a:pt x="45433" y="65468"/>
                    <a:pt x="46300" y="65234"/>
                  </a:cubicBezTo>
                  <a:cubicBezTo>
                    <a:pt x="47201" y="64967"/>
                    <a:pt x="48135" y="64700"/>
                    <a:pt x="49036" y="64434"/>
                  </a:cubicBezTo>
                  <a:cubicBezTo>
                    <a:pt x="49636" y="64267"/>
                    <a:pt x="50236" y="64067"/>
                    <a:pt x="50837" y="63867"/>
                  </a:cubicBezTo>
                  <a:cubicBezTo>
                    <a:pt x="50603" y="63766"/>
                    <a:pt x="50403" y="63700"/>
                    <a:pt x="50036" y="63566"/>
                  </a:cubicBezTo>
                  <a:cubicBezTo>
                    <a:pt x="51337" y="62299"/>
                    <a:pt x="53105" y="62065"/>
                    <a:pt x="54640" y="61331"/>
                  </a:cubicBezTo>
                  <a:close/>
                  <a:moveTo>
                    <a:pt x="50003" y="65634"/>
                  </a:moveTo>
                  <a:cubicBezTo>
                    <a:pt x="48569" y="66502"/>
                    <a:pt x="46967" y="67002"/>
                    <a:pt x="45266" y="67536"/>
                  </a:cubicBezTo>
                  <a:cubicBezTo>
                    <a:pt x="45800" y="66635"/>
                    <a:pt x="48001" y="65768"/>
                    <a:pt x="50003" y="65634"/>
                  </a:cubicBezTo>
                  <a:close/>
                  <a:moveTo>
                    <a:pt x="46867" y="67402"/>
                  </a:moveTo>
                  <a:cubicBezTo>
                    <a:pt x="46901" y="67469"/>
                    <a:pt x="46901" y="67536"/>
                    <a:pt x="46934" y="67569"/>
                  </a:cubicBezTo>
                  <a:cubicBezTo>
                    <a:pt x="46267" y="67803"/>
                    <a:pt x="45600" y="68003"/>
                    <a:pt x="44933" y="68236"/>
                  </a:cubicBezTo>
                  <a:cubicBezTo>
                    <a:pt x="44899" y="68170"/>
                    <a:pt x="44899" y="68103"/>
                    <a:pt x="44866" y="68036"/>
                  </a:cubicBezTo>
                  <a:cubicBezTo>
                    <a:pt x="45533" y="67836"/>
                    <a:pt x="46200" y="67603"/>
                    <a:pt x="46867" y="67402"/>
                  </a:cubicBezTo>
                  <a:close/>
                  <a:moveTo>
                    <a:pt x="26920" y="1"/>
                  </a:moveTo>
                  <a:cubicBezTo>
                    <a:pt x="25756" y="1"/>
                    <a:pt x="24598" y="164"/>
                    <a:pt x="23451" y="421"/>
                  </a:cubicBezTo>
                  <a:cubicBezTo>
                    <a:pt x="21483" y="821"/>
                    <a:pt x="19514" y="1188"/>
                    <a:pt x="17680" y="2089"/>
                  </a:cubicBezTo>
                  <a:cubicBezTo>
                    <a:pt x="15845" y="2956"/>
                    <a:pt x="14177" y="4024"/>
                    <a:pt x="13243" y="5892"/>
                  </a:cubicBezTo>
                  <a:cubicBezTo>
                    <a:pt x="12543" y="5858"/>
                    <a:pt x="11842" y="5825"/>
                    <a:pt x="11142" y="5792"/>
                  </a:cubicBezTo>
                  <a:cubicBezTo>
                    <a:pt x="9341" y="5725"/>
                    <a:pt x="7506" y="5591"/>
                    <a:pt x="5705" y="5558"/>
                  </a:cubicBezTo>
                  <a:cubicBezTo>
                    <a:pt x="5523" y="5553"/>
                    <a:pt x="5342" y="5551"/>
                    <a:pt x="5161" y="5551"/>
                  </a:cubicBezTo>
                  <a:cubicBezTo>
                    <a:pt x="4049" y="5551"/>
                    <a:pt x="2954" y="5629"/>
                    <a:pt x="1835" y="5658"/>
                  </a:cubicBezTo>
                  <a:cubicBezTo>
                    <a:pt x="801" y="5692"/>
                    <a:pt x="1" y="6726"/>
                    <a:pt x="234" y="7726"/>
                  </a:cubicBezTo>
                  <a:cubicBezTo>
                    <a:pt x="801" y="10028"/>
                    <a:pt x="2235" y="11763"/>
                    <a:pt x="3903" y="13330"/>
                  </a:cubicBezTo>
                  <a:cubicBezTo>
                    <a:pt x="4170" y="13564"/>
                    <a:pt x="4504" y="13731"/>
                    <a:pt x="4837" y="13864"/>
                  </a:cubicBezTo>
                  <a:cubicBezTo>
                    <a:pt x="5331" y="14067"/>
                    <a:pt x="5927" y="14423"/>
                    <a:pt x="6403" y="14423"/>
                  </a:cubicBezTo>
                  <a:cubicBezTo>
                    <a:pt x="6473" y="14423"/>
                    <a:pt x="6541" y="14415"/>
                    <a:pt x="6605" y="14398"/>
                  </a:cubicBezTo>
                  <a:cubicBezTo>
                    <a:pt x="8306" y="13897"/>
                    <a:pt x="9974" y="13197"/>
                    <a:pt x="11609" y="12530"/>
                  </a:cubicBezTo>
                  <a:cubicBezTo>
                    <a:pt x="12476" y="12196"/>
                    <a:pt x="13310" y="11729"/>
                    <a:pt x="14111" y="11396"/>
                  </a:cubicBezTo>
                  <a:cubicBezTo>
                    <a:pt x="14611" y="11963"/>
                    <a:pt x="15045" y="12530"/>
                    <a:pt x="15612" y="12997"/>
                  </a:cubicBezTo>
                  <a:cubicBezTo>
                    <a:pt x="16145" y="13497"/>
                    <a:pt x="16779" y="13964"/>
                    <a:pt x="17413" y="14364"/>
                  </a:cubicBezTo>
                  <a:cubicBezTo>
                    <a:pt x="18314" y="14931"/>
                    <a:pt x="19248" y="15532"/>
                    <a:pt x="20248" y="15966"/>
                  </a:cubicBezTo>
                  <a:cubicBezTo>
                    <a:pt x="21849" y="16666"/>
                    <a:pt x="23551" y="17133"/>
                    <a:pt x="25152" y="17867"/>
                  </a:cubicBezTo>
                  <a:cubicBezTo>
                    <a:pt x="26319" y="18367"/>
                    <a:pt x="27353" y="19135"/>
                    <a:pt x="28421" y="19802"/>
                  </a:cubicBezTo>
                  <a:cubicBezTo>
                    <a:pt x="29522" y="20502"/>
                    <a:pt x="30656" y="21136"/>
                    <a:pt x="31656" y="21937"/>
                  </a:cubicBezTo>
                  <a:cubicBezTo>
                    <a:pt x="33191" y="23104"/>
                    <a:pt x="34592" y="24405"/>
                    <a:pt x="36093" y="25606"/>
                  </a:cubicBezTo>
                  <a:cubicBezTo>
                    <a:pt x="38028" y="27140"/>
                    <a:pt x="39562" y="29008"/>
                    <a:pt x="40529" y="31243"/>
                  </a:cubicBezTo>
                  <a:cubicBezTo>
                    <a:pt x="41063" y="32577"/>
                    <a:pt x="41463" y="33978"/>
                    <a:pt x="41764" y="35379"/>
                  </a:cubicBezTo>
                  <a:cubicBezTo>
                    <a:pt x="42064" y="36714"/>
                    <a:pt x="42231" y="38081"/>
                    <a:pt x="42297" y="39416"/>
                  </a:cubicBezTo>
                  <a:cubicBezTo>
                    <a:pt x="42364" y="40817"/>
                    <a:pt x="42264" y="42184"/>
                    <a:pt x="42197" y="43585"/>
                  </a:cubicBezTo>
                  <a:cubicBezTo>
                    <a:pt x="42131" y="44886"/>
                    <a:pt x="42031" y="46187"/>
                    <a:pt x="41897" y="47488"/>
                  </a:cubicBezTo>
                  <a:cubicBezTo>
                    <a:pt x="41797" y="48355"/>
                    <a:pt x="41664" y="49223"/>
                    <a:pt x="41463" y="50090"/>
                  </a:cubicBezTo>
                  <a:cubicBezTo>
                    <a:pt x="41230" y="51091"/>
                    <a:pt x="40963" y="52091"/>
                    <a:pt x="40663" y="53092"/>
                  </a:cubicBezTo>
                  <a:cubicBezTo>
                    <a:pt x="40329" y="54326"/>
                    <a:pt x="39929" y="55527"/>
                    <a:pt x="39562" y="56761"/>
                  </a:cubicBezTo>
                  <a:cubicBezTo>
                    <a:pt x="39262" y="57662"/>
                    <a:pt x="39062" y="58596"/>
                    <a:pt x="38728" y="59497"/>
                  </a:cubicBezTo>
                  <a:cubicBezTo>
                    <a:pt x="38295" y="60598"/>
                    <a:pt x="37794" y="61665"/>
                    <a:pt x="37361" y="62766"/>
                  </a:cubicBezTo>
                  <a:cubicBezTo>
                    <a:pt x="37194" y="63199"/>
                    <a:pt x="36960" y="63700"/>
                    <a:pt x="37094" y="64100"/>
                  </a:cubicBezTo>
                  <a:cubicBezTo>
                    <a:pt x="37327" y="64901"/>
                    <a:pt x="37694" y="65701"/>
                    <a:pt x="38128" y="66402"/>
                  </a:cubicBezTo>
                  <a:cubicBezTo>
                    <a:pt x="39095" y="67903"/>
                    <a:pt x="40496" y="68903"/>
                    <a:pt x="42097" y="69604"/>
                  </a:cubicBezTo>
                  <a:cubicBezTo>
                    <a:pt x="42178" y="69631"/>
                    <a:pt x="42281" y="69680"/>
                    <a:pt x="42370" y="69680"/>
                  </a:cubicBezTo>
                  <a:cubicBezTo>
                    <a:pt x="42391" y="69680"/>
                    <a:pt x="42412" y="69677"/>
                    <a:pt x="42431" y="69671"/>
                  </a:cubicBezTo>
                  <a:cubicBezTo>
                    <a:pt x="42998" y="69537"/>
                    <a:pt x="43632" y="69471"/>
                    <a:pt x="44165" y="69237"/>
                  </a:cubicBezTo>
                  <a:cubicBezTo>
                    <a:pt x="46100" y="68503"/>
                    <a:pt x="48068" y="67903"/>
                    <a:pt x="49769" y="66702"/>
                  </a:cubicBezTo>
                  <a:cubicBezTo>
                    <a:pt x="50570" y="66135"/>
                    <a:pt x="51404" y="65634"/>
                    <a:pt x="52204" y="65067"/>
                  </a:cubicBezTo>
                  <a:cubicBezTo>
                    <a:pt x="53839" y="63900"/>
                    <a:pt x="55107" y="62399"/>
                    <a:pt x="56307" y="60831"/>
                  </a:cubicBezTo>
                  <a:cubicBezTo>
                    <a:pt x="57508" y="59197"/>
                    <a:pt x="58709" y="57562"/>
                    <a:pt x="59910" y="55928"/>
                  </a:cubicBezTo>
                  <a:cubicBezTo>
                    <a:pt x="59943" y="55861"/>
                    <a:pt x="59943" y="55794"/>
                    <a:pt x="59977" y="55727"/>
                  </a:cubicBezTo>
                  <a:cubicBezTo>
                    <a:pt x="60110" y="55360"/>
                    <a:pt x="60210" y="54960"/>
                    <a:pt x="60377" y="54593"/>
                  </a:cubicBezTo>
                  <a:cubicBezTo>
                    <a:pt x="60877" y="53259"/>
                    <a:pt x="61511" y="51958"/>
                    <a:pt x="61911" y="50624"/>
                  </a:cubicBezTo>
                  <a:cubicBezTo>
                    <a:pt x="62378" y="49056"/>
                    <a:pt x="62645" y="47455"/>
                    <a:pt x="63046" y="45920"/>
                  </a:cubicBezTo>
                  <a:cubicBezTo>
                    <a:pt x="63613" y="43552"/>
                    <a:pt x="63913" y="41150"/>
                    <a:pt x="63746" y="38715"/>
                  </a:cubicBezTo>
                  <a:cubicBezTo>
                    <a:pt x="63679" y="37548"/>
                    <a:pt x="63579" y="36380"/>
                    <a:pt x="63479" y="35213"/>
                  </a:cubicBezTo>
                  <a:cubicBezTo>
                    <a:pt x="63346" y="33678"/>
                    <a:pt x="63246" y="32144"/>
                    <a:pt x="62979" y="30643"/>
                  </a:cubicBezTo>
                  <a:cubicBezTo>
                    <a:pt x="62779" y="29442"/>
                    <a:pt x="62345" y="28241"/>
                    <a:pt x="61945" y="27074"/>
                  </a:cubicBezTo>
                  <a:cubicBezTo>
                    <a:pt x="61478" y="25773"/>
                    <a:pt x="61011" y="24438"/>
                    <a:pt x="60444" y="23171"/>
                  </a:cubicBezTo>
                  <a:cubicBezTo>
                    <a:pt x="59877" y="21970"/>
                    <a:pt x="59243" y="20802"/>
                    <a:pt x="58609" y="19635"/>
                  </a:cubicBezTo>
                  <a:cubicBezTo>
                    <a:pt x="57842" y="18267"/>
                    <a:pt x="57041" y="16900"/>
                    <a:pt x="56207" y="15532"/>
                  </a:cubicBezTo>
                  <a:cubicBezTo>
                    <a:pt x="55874" y="14998"/>
                    <a:pt x="55440" y="14498"/>
                    <a:pt x="55007" y="13997"/>
                  </a:cubicBezTo>
                  <a:cubicBezTo>
                    <a:pt x="53839" y="12730"/>
                    <a:pt x="52705" y="11396"/>
                    <a:pt x="51471" y="10161"/>
                  </a:cubicBezTo>
                  <a:cubicBezTo>
                    <a:pt x="50303" y="9027"/>
                    <a:pt x="49102" y="7960"/>
                    <a:pt x="47668" y="7126"/>
                  </a:cubicBezTo>
                  <a:cubicBezTo>
                    <a:pt x="46834" y="6626"/>
                    <a:pt x="46167" y="5858"/>
                    <a:pt x="45333" y="5391"/>
                  </a:cubicBezTo>
                  <a:cubicBezTo>
                    <a:pt x="43732" y="4524"/>
                    <a:pt x="42097" y="3690"/>
                    <a:pt x="40429" y="2956"/>
                  </a:cubicBezTo>
                  <a:cubicBezTo>
                    <a:pt x="39195" y="2423"/>
                    <a:pt x="37894" y="2022"/>
                    <a:pt x="36593" y="1689"/>
                  </a:cubicBezTo>
                  <a:cubicBezTo>
                    <a:pt x="34625" y="1188"/>
                    <a:pt x="32657" y="788"/>
                    <a:pt x="30656" y="354"/>
                  </a:cubicBezTo>
                  <a:cubicBezTo>
                    <a:pt x="30439" y="304"/>
                    <a:pt x="30214" y="304"/>
                    <a:pt x="29989" y="304"/>
                  </a:cubicBezTo>
                  <a:cubicBezTo>
                    <a:pt x="29763" y="304"/>
                    <a:pt x="29538" y="304"/>
                    <a:pt x="29321" y="254"/>
                  </a:cubicBezTo>
                  <a:cubicBezTo>
                    <a:pt x="28520" y="78"/>
                    <a:pt x="27719" y="1"/>
                    <a:pt x="269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5"/>
            <p:cNvSpPr/>
            <p:nvPr/>
          </p:nvSpPr>
          <p:spPr>
            <a:xfrm>
              <a:off x="5961100" y="1386900"/>
              <a:ext cx="78400" cy="36250"/>
            </a:xfrm>
            <a:custGeom>
              <a:rect b="b" l="l" r="r" t="t"/>
              <a:pathLst>
                <a:path extrusionOk="0" h="1450" w="3136">
                  <a:moveTo>
                    <a:pt x="2804" y="0"/>
                  </a:moveTo>
                  <a:cubicBezTo>
                    <a:pt x="2769" y="0"/>
                    <a:pt x="2736" y="4"/>
                    <a:pt x="2702" y="15"/>
                  </a:cubicBezTo>
                  <a:cubicBezTo>
                    <a:pt x="1835" y="382"/>
                    <a:pt x="968" y="749"/>
                    <a:pt x="0" y="1183"/>
                  </a:cubicBezTo>
                  <a:cubicBezTo>
                    <a:pt x="167" y="1316"/>
                    <a:pt x="301" y="1450"/>
                    <a:pt x="334" y="1450"/>
                  </a:cubicBezTo>
                  <a:cubicBezTo>
                    <a:pt x="1268" y="1016"/>
                    <a:pt x="2202" y="582"/>
                    <a:pt x="3136" y="149"/>
                  </a:cubicBezTo>
                  <a:cubicBezTo>
                    <a:pt x="3103" y="115"/>
                    <a:pt x="3069" y="49"/>
                    <a:pt x="3036" y="15"/>
                  </a:cubicBezTo>
                  <a:cubicBezTo>
                    <a:pt x="2947" y="15"/>
                    <a:pt x="2873" y="0"/>
                    <a:pt x="28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5"/>
            <p:cNvSpPr/>
            <p:nvPr/>
          </p:nvSpPr>
          <p:spPr>
            <a:xfrm>
              <a:off x="5645025" y="886075"/>
              <a:ext cx="63425" cy="41725"/>
            </a:xfrm>
            <a:custGeom>
              <a:rect b="b" l="l" r="r" t="t"/>
              <a:pathLst>
                <a:path extrusionOk="0" h="1669" w="2537">
                  <a:moveTo>
                    <a:pt x="2536" y="1"/>
                  </a:moveTo>
                  <a:cubicBezTo>
                    <a:pt x="1535" y="234"/>
                    <a:pt x="801" y="901"/>
                    <a:pt x="1" y="1435"/>
                  </a:cubicBezTo>
                  <a:cubicBezTo>
                    <a:pt x="68" y="1535"/>
                    <a:pt x="101" y="1602"/>
                    <a:pt x="134" y="1668"/>
                  </a:cubicBezTo>
                  <a:cubicBezTo>
                    <a:pt x="902" y="1235"/>
                    <a:pt x="1669" y="768"/>
                    <a:pt x="2436" y="334"/>
                  </a:cubicBezTo>
                  <a:cubicBezTo>
                    <a:pt x="2469" y="201"/>
                    <a:pt x="2503" y="101"/>
                    <a:pt x="25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5"/>
            <p:cNvSpPr/>
            <p:nvPr/>
          </p:nvSpPr>
          <p:spPr>
            <a:xfrm>
              <a:off x="5798475" y="1070875"/>
              <a:ext cx="43400" cy="18775"/>
            </a:xfrm>
            <a:custGeom>
              <a:rect b="b" l="l" r="r" t="t"/>
              <a:pathLst>
                <a:path extrusionOk="0" h="751" w="1736">
                  <a:moveTo>
                    <a:pt x="1385" y="0"/>
                  </a:moveTo>
                  <a:cubicBezTo>
                    <a:pt x="1346" y="0"/>
                    <a:pt x="1307" y="4"/>
                    <a:pt x="1268" y="14"/>
                  </a:cubicBezTo>
                  <a:cubicBezTo>
                    <a:pt x="868" y="114"/>
                    <a:pt x="501" y="281"/>
                    <a:pt x="1" y="447"/>
                  </a:cubicBezTo>
                  <a:cubicBezTo>
                    <a:pt x="95" y="510"/>
                    <a:pt x="248" y="751"/>
                    <a:pt x="322" y="751"/>
                  </a:cubicBezTo>
                  <a:cubicBezTo>
                    <a:pt x="326" y="751"/>
                    <a:pt x="330" y="750"/>
                    <a:pt x="334" y="748"/>
                  </a:cubicBezTo>
                  <a:cubicBezTo>
                    <a:pt x="835" y="581"/>
                    <a:pt x="1268" y="347"/>
                    <a:pt x="1735" y="114"/>
                  </a:cubicBezTo>
                  <a:cubicBezTo>
                    <a:pt x="1702" y="114"/>
                    <a:pt x="1668" y="81"/>
                    <a:pt x="1668" y="47"/>
                  </a:cubicBezTo>
                  <a:cubicBezTo>
                    <a:pt x="1574" y="24"/>
                    <a:pt x="1480" y="0"/>
                    <a:pt x="13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5"/>
            <p:cNvSpPr/>
            <p:nvPr/>
          </p:nvSpPr>
          <p:spPr>
            <a:xfrm>
              <a:off x="5507425" y="780175"/>
              <a:ext cx="35050" cy="18725"/>
            </a:xfrm>
            <a:custGeom>
              <a:rect b="b" l="l" r="r" t="t"/>
              <a:pathLst>
                <a:path extrusionOk="0" h="749" w="1402">
                  <a:moveTo>
                    <a:pt x="1302" y="0"/>
                  </a:moveTo>
                  <a:cubicBezTo>
                    <a:pt x="868" y="234"/>
                    <a:pt x="435" y="434"/>
                    <a:pt x="1" y="667"/>
                  </a:cubicBezTo>
                  <a:cubicBezTo>
                    <a:pt x="34" y="701"/>
                    <a:pt x="68" y="701"/>
                    <a:pt x="101" y="734"/>
                  </a:cubicBezTo>
                  <a:lnTo>
                    <a:pt x="68" y="734"/>
                  </a:lnTo>
                  <a:cubicBezTo>
                    <a:pt x="128" y="744"/>
                    <a:pt x="185" y="749"/>
                    <a:pt x="240" y="749"/>
                  </a:cubicBezTo>
                  <a:cubicBezTo>
                    <a:pt x="736" y="749"/>
                    <a:pt x="1042" y="370"/>
                    <a:pt x="1402" y="100"/>
                  </a:cubicBezTo>
                  <a:cubicBezTo>
                    <a:pt x="1369" y="67"/>
                    <a:pt x="1335" y="34"/>
                    <a:pt x="13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5"/>
            <p:cNvSpPr/>
            <p:nvPr/>
          </p:nvSpPr>
          <p:spPr>
            <a:xfrm>
              <a:off x="6045325" y="1617425"/>
              <a:ext cx="33375" cy="24225"/>
            </a:xfrm>
            <a:custGeom>
              <a:rect b="b" l="l" r="r" t="t"/>
              <a:pathLst>
                <a:path extrusionOk="0" h="969" w="1335">
                  <a:moveTo>
                    <a:pt x="1301" y="1"/>
                  </a:moveTo>
                  <a:cubicBezTo>
                    <a:pt x="868" y="201"/>
                    <a:pt x="467" y="401"/>
                    <a:pt x="34" y="601"/>
                  </a:cubicBezTo>
                  <a:cubicBezTo>
                    <a:pt x="0" y="635"/>
                    <a:pt x="0" y="801"/>
                    <a:pt x="0" y="901"/>
                  </a:cubicBezTo>
                  <a:cubicBezTo>
                    <a:pt x="0" y="935"/>
                    <a:pt x="34" y="935"/>
                    <a:pt x="34" y="968"/>
                  </a:cubicBezTo>
                  <a:cubicBezTo>
                    <a:pt x="467" y="768"/>
                    <a:pt x="901" y="535"/>
                    <a:pt x="1335" y="334"/>
                  </a:cubicBezTo>
                  <a:cubicBezTo>
                    <a:pt x="1335" y="201"/>
                    <a:pt x="1301" y="101"/>
                    <a:pt x="1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5"/>
            <p:cNvSpPr/>
            <p:nvPr/>
          </p:nvSpPr>
          <p:spPr>
            <a:xfrm>
              <a:off x="5997800" y="1605750"/>
              <a:ext cx="36700" cy="15875"/>
            </a:xfrm>
            <a:custGeom>
              <a:rect b="b" l="l" r="r" t="t"/>
              <a:pathLst>
                <a:path extrusionOk="0" h="635" w="1468">
                  <a:moveTo>
                    <a:pt x="1468" y="1"/>
                  </a:moveTo>
                  <a:cubicBezTo>
                    <a:pt x="967" y="134"/>
                    <a:pt x="500" y="234"/>
                    <a:pt x="0" y="334"/>
                  </a:cubicBezTo>
                  <a:cubicBezTo>
                    <a:pt x="33" y="434"/>
                    <a:pt x="67" y="535"/>
                    <a:pt x="67" y="635"/>
                  </a:cubicBezTo>
                  <a:cubicBezTo>
                    <a:pt x="534" y="468"/>
                    <a:pt x="1001" y="334"/>
                    <a:pt x="1434" y="201"/>
                  </a:cubicBezTo>
                  <a:cubicBezTo>
                    <a:pt x="1468" y="134"/>
                    <a:pt x="1468" y="68"/>
                    <a:pt x="14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5"/>
            <p:cNvSpPr/>
            <p:nvPr/>
          </p:nvSpPr>
          <p:spPr>
            <a:xfrm>
              <a:off x="5763450" y="1170450"/>
              <a:ext cx="159300" cy="468700"/>
            </a:xfrm>
            <a:custGeom>
              <a:rect b="b" l="l" r="r" t="t"/>
              <a:pathLst>
                <a:path extrusionOk="0" h="18748" w="6372">
                  <a:moveTo>
                    <a:pt x="1" y="0"/>
                  </a:moveTo>
                  <a:cubicBezTo>
                    <a:pt x="3336" y="5838"/>
                    <a:pt x="5505" y="11976"/>
                    <a:pt x="5838" y="18714"/>
                  </a:cubicBezTo>
                  <a:lnTo>
                    <a:pt x="6038" y="18747"/>
                  </a:lnTo>
                  <a:cubicBezTo>
                    <a:pt x="6138" y="18614"/>
                    <a:pt x="6272" y="18480"/>
                    <a:pt x="6272" y="18313"/>
                  </a:cubicBezTo>
                  <a:cubicBezTo>
                    <a:pt x="6305" y="17713"/>
                    <a:pt x="6372" y="17113"/>
                    <a:pt x="6305" y="16512"/>
                  </a:cubicBezTo>
                  <a:cubicBezTo>
                    <a:pt x="6172" y="15011"/>
                    <a:pt x="6305" y="13510"/>
                    <a:pt x="5605" y="12076"/>
                  </a:cubicBezTo>
                  <a:cubicBezTo>
                    <a:pt x="5371" y="11575"/>
                    <a:pt x="5271" y="11008"/>
                    <a:pt x="5138" y="10475"/>
                  </a:cubicBezTo>
                  <a:cubicBezTo>
                    <a:pt x="4871" y="9574"/>
                    <a:pt x="4671" y="8640"/>
                    <a:pt x="4370" y="7739"/>
                  </a:cubicBezTo>
                  <a:cubicBezTo>
                    <a:pt x="3870" y="6405"/>
                    <a:pt x="3370" y="5104"/>
                    <a:pt x="2736" y="3836"/>
                  </a:cubicBezTo>
                  <a:cubicBezTo>
                    <a:pt x="2236" y="2736"/>
                    <a:pt x="1602" y="1668"/>
                    <a:pt x="935" y="668"/>
                  </a:cubicBezTo>
                  <a:cubicBezTo>
                    <a:pt x="734" y="367"/>
                    <a:pt x="301" y="20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5"/>
            <p:cNvSpPr/>
            <p:nvPr/>
          </p:nvSpPr>
          <p:spPr>
            <a:xfrm>
              <a:off x="5108825" y="829975"/>
              <a:ext cx="462850" cy="131175"/>
            </a:xfrm>
            <a:custGeom>
              <a:rect b="b" l="l" r="r" t="t"/>
              <a:pathLst>
                <a:path extrusionOk="0" h="5247" w="18514">
                  <a:moveTo>
                    <a:pt x="810" y="1"/>
                  </a:moveTo>
                  <a:cubicBezTo>
                    <a:pt x="540" y="1"/>
                    <a:pt x="270" y="49"/>
                    <a:pt x="0" y="76"/>
                  </a:cubicBezTo>
                  <a:cubicBezTo>
                    <a:pt x="0" y="143"/>
                    <a:pt x="0" y="210"/>
                    <a:pt x="0" y="276"/>
                  </a:cubicBezTo>
                  <a:cubicBezTo>
                    <a:pt x="67" y="310"/>
                    <a:pt x="134" y="377"/>
                    <a:pt x="200" y="377"/>
                  </a:cubicBezTo>
                  <a:cubicBezTo>
                    <a:pt x="1134" y="543"/>
                    <a:pt x="2068" y="677"/>
                    <a:pt x="3002" y="844"/>
                  </a:cubicBezTo>
                  <a:cubicBezTo>
                    <a:pt x="3670" y="977"/>
                    <a:pt x="4337" y="1144"/>
                    <a:pt x="5037" y="1244"/>
                  </a:cubicBezTo>
                  <a:cubicBezTo>
                    <a:pt x="5671" y="1344"/>
                    <a:pt x="6371" y="1277"/>
                    <a:pt x="7005" y="1444"/>
                  </a:cubicBezTo>
                  <a:cubicBezTo>
                    <a:pt x="9274" y="1978"/>
                    <a:pt x="11508" y="2578"/>
                    <a:pt x="13777" y="3112"/>
                  </a:cubicBezTo>
                  <a:cubicBezTo>
                    <a:pt x="15345" y="3512"/>
                    <a:pt x="16746" y="4246"/>
                    <a:pt x="18046" y="5147"/>
                  </a:cubicBezTo>
                  <a:cubicBezTo>
                    <a:pt x="18180" y="5247"/>
                    <a:pt x="18347" y="5213"/>
                    <a:pt x="18513" y="5247"/>
                  </a:cubicBezTo>
                  <a:cubicBezTo>
                    <a:pt x="18447" y="5080"/>
                    <a:pt x="18447" y="4846"/>
                    <a:pt x="18347" y="4780"/>
                  </a:cubicBezTo>
                  <a:cubicBezTo>
                    <a:pt x="17680" y="4379"/>
                    <a:pt x="17012" y="3946"/>
                    <a:pt x="16312" y="3612"/>
                  </a:cubicBezTo>
                  <a:cubicBezTo>
                    <a:pt x="15244" y="3112"/>
                    <a:pt x="14177" y="2645"/>
                    <a:pt x="13076" y="2245"/>
                  </a:cubicBezTo>
                  <a:cubicBezTo>
                    <a:pt x="12242" y="1944"/>
                    <a:pt x="11375" y="1811"/>
                    <a:pt x="10508" y="1611"/>
                  </a:cubicBezTo>
                  <a:cubicBezTo>
                    <a:pt x="9540" y="1377"/>
                    <a:pt x="8573" y="1110"/>
                    <a:pt x="7606" y="944"/>
                  </a:cubicBezTo>
                  <a:cubicBezTo>
                    <a:pt x="6538" y="777"/>
                    <a:pt x="5471" y="710"/>
                    <a:pt x="4403" y="543"/>
                  </a:cubicBezTo>
                  <a:cubicBezTo>
                    <a:pt x="3269" y="377"/>
                    <a:pt x="2135" y="176"/>
                    <a:pt x="1001" y="10"/>
                  </a:cubicBezTo>
                  <a:cubicBezTo>
                    <a:pt x="937" y="3"/>
                    <a:pt x="874"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5"/>
            <p:cNvSpPr/>
            <p:nvPr/>
          </p:nvSpPr>
          <p:spPr>
            <a:xfrm>
              <a:off x="5675900" y="1604100"/>
              <a:ext cx="51725" cy="321075"/>
            </a:xfrm>
            <a:custGeom>
              <a:rect b="b" l="l" r="r" t="t"/>
              <a:pathLst>
                <a:path extrusionOk="0" h="12843" w="2069">
                  <a:moveTo>
                    <a:pt x="334" y="0"/>
                  </a:moveTo>
                  <a:cubicBezTo>
                    <a:pt x="234" y="200"/>
                    <a:pt x="0" y="434"/>
                    <a:pt x="33" y="634"/>
                  </a:cubicBezTo>
                  <a:cubicBezTo>
                    <a:pt x="200" y="1701"/>
                    <a:pt x="467" y="2735"/>
                    <a:pt x="634" y="3803"/>
                  </a:cubicBezTo>
                  <a:cubicBezTo>
                    <a:pt x="801" y="4970"/>
                    <a:pt x="901" y="6138"/>
                    <a:pt x="967" y="7272"/>
                  </a:cubicBezTo>
                  <a:cubicBezTo>
                    <a:pt x="1034" y="7872"/>
                    <a:pt x="934" y="8473"/>
                    <a:pt x="901" y="9040"/>
                  </a:cubicBezTo>
                  <a:cubicBezTo>
                    <a:pt x="901" y="10007"/>
                    <a:pt x="867" y="11008"/>
                    <a:pt x="901" y="11975"/>
                  </a:cubicBezTo>
                  <a:cubicBezTo>
                    <a:pt x="901" y="12276"/>
                    <a:pt x="1034" y="12542"/>
                    <a:pt x="1134" y="12843"/>
                  </a:cubicBezTo>
                  <a:cubicBezTo>
                    <a:pt x="1201" y="12809"/>
                    <a:pt x="1301" y="12809"/>
                    <a:pt x="1401" y="12776"/>
                  </a:cubicBezTo>
                  <a:cubicBezTo>
                    <a:pt x="1735" y="8506"/>
                    <a:pt x="2068" y="4203"/>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5"/>
            <p:cNvSpPr/>
            <p:nvPr/>
          </p:nvSpPr>
          <p:spPr>
            <a:xfrm>
              <a:off x="5186375" y="1047150"/>
              <a:ext cx="289400" cy="180875"/>
            </a:xfrm>
            <a:custGeom>
              <a:rect b="b" l="l" r="r" t="t"/>
              <a:pathLst>
                <a:path extrusionOk="0" h="7235" w="11576">
                  <a:moveTo>
                    <a:pt x="419" y="0"/>
                  </a:moveTo>
                  <a:cubicBezTo>
                    <a:pt x="293" y="0"/>
                    <a:pt x="139" y="39"/>
                    <a:pt x="0" y="62"/>
                  </a:cubicBezTo>
                  <a:cubicBezTo>
                    <a:pt x="1401" y="929"/>
                    <a:pt x="2736" y="1630"/>
                    <a:pt x="4070" y="2364"/>
                  </a:cubicBezTo>
                  <a:cubicBezTo>
                    <a:pt x="5371" y="3098"/>
                    <a:pt x="6705" y="3832"/>
                    <a:pt x="7939" y="4666"/>
                  </a:cubicBezTo>
                  <a:cubicBezTo>
                    <a:pt x="9107" y="5433"/>
                    <a:pt x="10208" y="6367"/>
                    <a:pt x="11342" y="7234"/>
                  </a:cubicBezTo>
                  <a:cubicBezTo>
                    <a:pt x="11442" y="7167"/>
                    <a:pt x="11509" y="7067"/>
                    <a:pt x="11575" y="7001"/>
                  </a:cubicBezTo>
                  <a:cubicBezTo>
                    <a:pt x="11075" y="6500"/>
                    <a:pt x="10641" y="5933"/>
                    <a:pt x="10074" y="5533"/>
                  </a:cubicBezTo>
                  <a:cubicBezTo>
                    <a:pt x="8240" y="4299"/>
                    <a:pt x="6372" y="3098"/>
                    <a:pt x="4470" y="1997"/>
                  </a:cubicBezTo>
                  <a:cubicBezTo>
                    <a:pt x="3203" y="1263"/>
                    <a:pt x="1868" y="663"/>
                    <a:pt x="568" y="29"/>
                  </a:cubicBezTo>
                  <a:cubicBezTo>
                    <a:pt x="526" y="8"/>
                    <a:pt x="475" y="0"/>
                    <a:pt x="4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5"/>
            <p:cNvSpPr/>
            <p:nvPr/>
          </p:nvSpPr>
          <p:spPr>
            <a:xfrm>
              <a:off x="4979550" y="956125"/>
              <a:ext cx="150975" cy="74250"/>
            </a:xfrm>
            <a:custGeom>
              <a:rect b="b" l="l" r="r" t="t"/>
              <a:pathLst>
                <a:path extrusionOk="0" h="2970" w="6039">
                  <a:moveTo>
                    <a:pt x="134" y="1"/>
                  </a:moveTo>
                  <a:cubicBezTo>
                    <a:pt x="101" y="67"/>
                    <a:pt x="68" y="101"/>
                    <a:pt x="1" y="134"/>
                  </a:cubicBezTo>
                  <a:cubicBezTo>
                    <a:pt x="68" y="301"/>
                    <a:pt x="101" y="568"/>
                    <a:pt x="201" y="634"/>
                  </a:cubicBezTo>
                  <a:cubicBezTo>
                    <a:pt x="1635" y="1402"/>
                    <a:pt x="3070" y="2169"/>
                    <a:pt x="4537" y="2836"/>
                  </a:cubicBezTo>
                  <a:cubicBezTo>
                    <a:pt x="4761" y="2948"/>
                    <a:pt x="5027" y="2966"/>
                    <a:pt x="5305" y="2966"/>
                  </a:cubicBezTo>
                  <a:cubicBezTo>
                    <a:pt x="5437" y="2966"/>
                    <a:pt x="5573" y="2962"/>
                    <a:pt x="5708" y="2962"/>
                  </a:cubicBezTo>
                  <a:cubicBezTo>
                    <a:pt x="5796" y="2962"/>
                    <a:pt x="5885" y="2964"/>
                    <a:pt x="5972" y="2969"/>
                  </a:cubicBezTo>
                  <a:cubicBezTo>
                    <a:pt x="5972" y="2869"/>
                    <a:pt x="6005" y="2736"/>
                    <a:pt x="6039" y="2636"/>
                  </a:cubicBezTo>
                  <a:cubicBezTo>
                    <a:pt x="5004" y="2302"/>
                    <a:pt x="3937" y="2102"/>
                    <a:pt x="2970" y="1668"/>
                  </a:cubicBezTo>
                  <a:cubicBezTo>
                    <a:pt x="1969" y="1235"/>
                    <a:pt x="1068" y="568"/>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5"/>
            <p:cNvSpPr/>
            <p:nvPr/>
          </p:nvSpPr>
          <p:spPr>
            <a:xfrm>
              <a:off x="4750225" y="848400"/>
              <a:ext cx="118450" cy="21125"/>
            </a:xfrm>
            <a:custGeom>
              <a:rect b="b" l="l" r="r" t="t"/>
              <a:pathLst>
                <a:path extrusionOk="0" h="845" w="4738">
                  <a:moveTo>
                    <a:pt x="3008" y="1"/>
                  </a:moveTo>
                  <a:cubicBezTo>
                    <a:pt x="1979" y="1"/>
                    <a:pt x="765" y="210"/>
                    <a:pt x="1" y="574"/>
                  </a:cubicBezTo>
                  <a:cubicBezTo>
                    <a:pt x="93" y="666"/>
                    <a:pt x="186" y="844"/>
                    <a:pt x="278" y="844"/>
                  </a:cubicBezTo>
                  <a:cubicBezTo>
                    <a:pt x="286" y="844"/>
                    <a:pt x="293" y="843"/>
                    <a:pt x="301" y="840"/>
                  </a:cubicBezTo>
                  <a:cubicBezTo>
                    <a:pt x="1735" y="707"/>
                    <a:pt x="3136" y="574"/>
                    <a:pt x="4737" y="373"/>
                  </a:cubicBezTo>
                  <a:cubicBezTo>
                    <a:pt x="4438" y="117"/>
                    <a:pt x="3774" y="1"/>
                    <a:pt x="30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5"/>
            <p:cNvSpPr/>
            <p:nvPr/>
          </p:nvSpPr>
          <p:spPr>
            <a:xfrm>
              <a:off x="5650050" y="1695000"/>
              <a:ext cx="25025" cy="57550"/>
            </a:xfrm>
            <a:custGeom>
              <a:rect b="b" l="l" r="r" t="t"/>
              <a:pathLst>
                <a:path extrusionOk="0" h="2302" w="1001">
                  <a:moveTo>
                    <a:pt x="167" y="0"/>
                  </a:moveTo>
                  <a:lnTo>
                    <a:pt x="167" y="0"/>
                  </a:lnTo>
                  <a:cubicBezTo>
                    <a:pt x="0" y="767"/>
                    <a:pt x="200" y="1935"/>
                    <a:pt x="567" y="2302"/>
                  </a:cubicBezTo>
                  <a:cubicBezTo>
                    <a:pt x="1001" y="1568"/>
                    <a:pt x="834" y="567"/>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5"/>
            <p:cNvSpPr/>
            <p:nvPr/>
          </p:nvSpPr>
          <p:spPr>
            <a:xfrm>
              <a:off x="5992775" y="1639275"/>
              <a:ext cx="53400" cy="27375"/>
            </a:xfrm>
            <a:custGeom>
              <a:rect b="b" l="l" r="r" t="t"/>
              <a:pathLst>
                <a:path extrusionOk="0" h="1095" w="2136">
                  <a:moveTo>
                    <a:pt x="1928" y="0"/>
                  </a:moveTo>
                  <a:cubicBezTo>
                    <a:pt x="1386" y="0"/>
                    <a:pt x="298" y="561"/>
                    <a:pt x="1" y="1095"/>
                  </a:cubicBezTo>
                  <a:cubicBezTo>
                    <a:pt x="234" y="1095"/>
                    <a:pt x="435" y="995"/>
                    <a:pt x="601" y="895"/>
                  </a:cubicBezTo>
                  <a:cubicBezTo>
                    <a:pt x="1135" y="628"/>
                    <a:pt x="1635" y="361"/>
                    <a:pt x="2136" y="94"/>
                  </a:cubicBezTo>
                  <a:cubicBezTo>
                    <a:pt x="2136" y="61"/>
                    <a:pt x="2102" y="61"/>
                    <a:pt x="2102" y="27"/>
                  </a:cubicBezTo>
                  <a:cubicBezTo>
                    <a:pt x="2054" y="9"/>
                    <a:pt x="1995" y="0"/>
                    <a:pt x="19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5"/>
            <p:cNvSpPr/>
            <p:nvPr/>
          </p:nvSpPr>
          <p:spPr>
            <a:xfrm>
              <a:off x="6002800" y="1751700"/>
              <a:ext cx="52550" cy="27850"/>
            </a:xfrm>
            <a:custGeom>
              <a:rect b="b" l="l" r="r" t="t"/>
              <a:pathLst>
                <a:path extrusionOk="0" h="1114" w="2102">
                  <a:moveTo>
                    <a:pt x="2002" y="0"/>
                  </a:moveTo>
                  <a:lnTo>
                    <a:pt x="2002" y="0"/>
                  </a:lnTo>
                  <a:cubicBezTo>
                    <a:pt x="1635" y="167"/>
                    <a:pt x="1234" y="334"/>
                    <a:pt x="834" y="467"/>
                  </a:cubicBezTo>
                  <a:lnTo>
                    <a:pt x="0" y="1001"/>
                  </a:lnTo>
                  <a:cubicBezTo>
                    <a:pt x="100" y="1076"/>
                    <a:pt x="219" y="1114"/>
                    <a:pt x="329" y="1114"/>
                  </a:cubicBezTo>
                  <a:cubicBezTo>
                    <a:pt x="365" y="1114"/>
                    <a:pt x="400" y="1109"/>
                    <a:pt x="434" y="1101"/>
                  </a:cubicBezTo>
                  <a:cubicBezTo>
                    <a:pt x="834" y="934"/>
                    <a:pt x="1201" y="601"/>
                    <a:pt x="1601" y="567"/>
                  </a:cubicBezTo>
                  <a:cubicBezTo>
                    <a:pt x="2102" y="534"/>
                    <a:pt x="2035" y="334"/>
                    <a:pt x="20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5"/>
            <p:cNvSpPr/>
            <p:nvPr/>
          </p:nvSpPr>
          <p:spPr>
            <a:xfrm>
              <a:off x="5846000" y="1110775"/>
              <a:ext cx="50900" cy="31350"/>
            </a:xfrm>
            <a:custGeom>
              <a:rect b="b" l="l" r="r" t="t"/>
              <a:pathLst>
                <a:path extrusionOk="0" h="1254" w="2036">
                  <a:moveTo>
                    <a:pt x="1671" y="1"/>
                  </a:moveTo>
                  <a:cubicBezTo>
                    <a:pt x="1645" y="1"/>
                    <a:pt x="1622" y="6"/>
                    <a:pt x="1602" y="19"/>
                  </a:cubicBezTo>
                  <a:cubicBezTo>
                    <a:pt x="1235" y="186"/>
                    <a:pt x="868" y="353"/>
                    <a:pt x="568" y="586"/>
                  </a:cubicBezTo>
                  <a:cubicBezTo>
                    <a:pt x="335" y="753"/>
                    <a:pt x="168" y="1020"/>
                    <a:pt x="1" y="1253"/>
                  </a:cubicBezTo>
                  <a:cubicBezTo>
                    <a:pt x="201" y="1120"/>
                    <a:pt x="435" y="986"/>
                    <a:pt x="668" y="886"/>
                  </a:cubicBezTo>
                  <a:cubicBezTo>
                    <a:pt x="1102" y="686"/>
                    <a:pt x="1569" y="519"/>
                    <a:pt x="2002" y="319"/>
                  </a:cubicBezTo>
                  <a:cubicBezTo>
                    <a:pt x="2036" y="253"/>
                    <a:pt x="2036" y="186"/>
                    <a:pt x="2036" y="119"/>
                  </a:cubicBezTo>
                  <a:cubicBezTo>
                    <a:pt x="1928" y="92"/>
                    <a:pt x="1778" y="1"/>
                    <a:pt x="16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5"/>
            <p:cNvSpPr/>
            <p:nvPr/>
          </p:nvSpPr>
          <p:spPr>
            <a:xfrm>
              <a:off x="5455725" y="798525"/>
              <a:ext cx="54250" cy="28450"/>
            </a:xfrm>
            <a:custGeom>
              <a:rect b="b" l="l" r="r" t="t"/>
              <a:pathLst>
                <a:path extrusionOk="0" h="1138" w="2170">
                  <a:moveTo>
                    <a:pt x="2136" y="0"/>
                  </a:moveTo>
                  <a:cubicBezTo>
                    <a:pt x="2136" y="0"/>
                    <a:pt x="2136" y="0"/>
                    <a:pt x="2136" y="0"/>
                  </a:cubicBezTo>
                  <a:lnTo>
                    <a:pt x="2136" y="0"/>
                  </a:lnTo>
                  <a:cubicBezTo>
                    <a:pt x="2147" y="0"/>
                    <a:pt x="2158" y="0"/>
                    <a:pt x="2169" y="0"/>
                  </a:cubicBezTo>
                  <a:close/>
                  <a:moveTo>
                    <a:pt x="2136" y="0"/>
                  </a:moveTo>
                  <a:cubicBezTo>
                    <a:pt x="1255" y="16"/>
                    <a:pt x="726" y="640"/>
                    <a:pt x="1" y="1134"/>
                  </a:cubicBezTo>
                  <a:cubicBezTo>
                    <a:pt x="17" y="1137"/>
                    <a:pt x="35" y="1138"/>
                    <a:pt x="55" y="1138"/>
                  </a:cubicBezTo>
                  <a:cubicBezTo>
                    <a:pt x="577" y="1138"/>
                    <a:pt x="2038" y="290"/>
                    <a:pt x="21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5"/>
            <p:cNvSpPr/>
            <p:nvPr/>
          </p:nvSpPr>
          <p:spPr>
            <a:xfrm>
              <a:off x="5989450" y="1487175"/>
              <a:ext cx="33375" cy="16600"/>
            </a:xfrm>
            <a:custGeom>
              <a:rect b="b" l="l" r="r" t="t"/>
              <a:pathLst>
                <a:path extrusionOk="0" h="664" w="1335">
                  <a:moveTo>
                    <a:pt x="1010" y="0"/>
                  </a:moveTo>
                  <a:cubicBezTo>
                    <a:pt x="607" y="0"/>
                    <a:pt x="293" y="208"/>
                    <a:pt x="0" y="608"/>
                  </a:cubicBezTo>
                  <a:cubicBezTo>
                    <a:pt x="112" y="646"/>
                    <a:pt x="212" y="663"/>
                    <a:pt x="303" y="663"/>
                  </a:cubicBezTo>
                  <a:cubicBezTo>
                    <a:pt x="760" y="663"/>
                    <a:pt x="1001" y="246"/>
                    <a:pt x="1335" y="107"/>
                  </a:cubicBezTo>
                  <a:lnTo>
                    <a:pt x="1335" y="40"/>
                  </a:lnTo>
                  <a:cubicBezTo>
                    <a:pt x="1220" y="14"/>
                    <a:pt x="1112" y="0"/>
                    <a:pt x="10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5"/>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755" name="Google Shape;755;p15"/>
          <p:cNvSpPr txBox="1"/>
          <p:nvPr>
            <p:ph idx="2" type="title"/>
          </p:nvPr>
        </p:nvSpPr>
        <p:spPr>
          <a:xfrm rot="-8915">
            <a:off x="714296" y="1740897"/>
            <a:ext cx="2313608" cy="416105"/>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756" name="Google Shape;756;p15"/>
          <p:cNvSpPr txBox="1"/>
          <p:nvPr>
            <p:ph idx="1" type="subTitle"/>
          </p:nvPr>
        </p:nvSpPr>
        <p:spPr>
          <a:xfrm rot="-8932">
            <a:off x="714747" y="2170391"/>
            <a:ext cx="2309408" cy="692406"/>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757" name="Google Shape;757;p15"/>
          <p:cNvSpPr txBox="1"/>
          <p:nvPr>
            <p:ph idx="3" type="title"/>
          </p:nvPr>
        </p:nvSpPr>
        <p:spPr>
          <a:xfrm rot="-8915">
            <a:off x="714296" y="2930025"/>
            <a:ext cx="2313608" cy="416105"/>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758" name="Google Shape;758;p15"/>
          <p:cNvSpPr txBox="1"/>
          <p:nvPr>
            <p:ph idx="4" type="subTitle"/>
          </p:nvPr>
        </p:nvSpPr>
        <p:spPr>
          <a:xfrm rot="-8932">
            <a:off x="714747" y="3359371"/>
            <a:ext cx="2309408" cy="692406"/>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759" name="Google Shape;759;p15"/>
          <p:cNvSpPr txBox="1"/>
          <p:nvPr>
            <p:ph idx="5" type="title"/>
          </p:nvPr>
        </p:nvSpPr>
        <p:spPr>
          <a:xfrm rot="-8915">
            <a:off x="6116121" y="1740897"/>
            <a:ext cx="2313608" cy="416105"/>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760" name="Google Shape;760;p15"/>
          <p:cNvSpPr txBox="1"/>
          <p:nvPr>
            <p:ph idx="6" type="subTitle"/>
          </p:nvPr>
        </p:nvSpPr>
        <p:spPr>
          <a:xfrm rot="-8932">
            <a:off x="6116572" y="2170391"/>
            <a:ext cx="2309408" cy="692406"/>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761" name="Google Shape;761;p15"/>
          <p:cNvSpPr txBox="1"/>
          <p:nvPr>
            <p:ph idx="7" type="title"/>
          </p:nvPr>
        </p:nvSpPr>
        <p:spPr>
          <a:xfrm rot="-8915">
            <a:off x="6116121" y="2930025"/>
            <a:ext cx="2313608" cy="416105"/>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762" name="Google Shape;762;p15"/>
          <p:cNvSpPr txBox="1"/>
          <p:nvPr>
            <p:ph idx="8" type="subTitle"/>
          </p:nvPr>
        </p:nvSpPr>
        <p:spPr>
          <a:xfrm rot="-8932">
            <a:off x="6116572" y="3359371"/>
            <a:ext cx="2309408" cy="692406"/>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763" name="Shape 763"/>
        <p:cNvGrpSpPr/>
        <p:nvPr/>
      </p:nvGrpSpPr>
      <p:grpSpPr>
        <a:xfrm>
          <a:off x="0" y="0"/>
          <a:ext cx="0" cy="0"/>
          <a:chOff x="0" y="0"/>
          <a:chExt cx="0" cy="0"/>
        </a:xfrm>
      </p:grpSpPr>
      <p:sp>
        <p:nvSpPr>
          <p:cNvPr id="764" name="Google Shape;764;p16"/>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6"/>
          <p:cNvSpPr txBox="1"/>
          <p:nvPr>
            <p:ph type="title"/>
          </p:nvPr>
        </p:nvSpPr>
        <p:spPr>
          <a:xfrm>
            <a:off x="713250" y="48757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766" name="Google Shape;766;p16"/>
          <p:cNvSpPr txBox="1"/>
          <p:nvPr>
            <p:ph idx="2" type="title"/>
          </p:nvPr>
        </p:nvSpPr>
        <p:spPr>
          <a:xfrm rot="-18311">
            <a:off x="714783" y="1630225"/>
            <a:ext cx="2365534" cy="399901"/>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767" name="Google Shape;767;p16"/>
          <p:cNvSpPr txBox="1"/>
          <p:nvPr>
            <p:ph idx="1" type="subTitle"/>
          </p:nvPr>
        </p:nvSpPr>
        <p:spPr>
          <a:xfrm rot="-8736">
            <a:off x="714722" y="2039401"/>
            <a:ext cx="2361008" cy="692406"/>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768" name="Google Shape;768;p16"/>
          <p:cNvSpPr txBox="1"/>
          <p:nvPr>
            <p:ph idx="3" type="title"/>
          </p:nvPr>
        </p:nvSpPr>
        <p:spPr>
          <a:xfrm rot="-18311">
            <a:off x="712958" y="3044200"/>
            <a:ext cx="2365534" cy="407101"/>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769" name="Google Shape;769;p16"/>
          <p:cNvSpPr txBox="1"/>
          <p:nvPr>
            <p:ph idx="4" type="subTitle"/>
          </p:nvPr>
        </p:nvSpPr>
        <p:spPr>
          <a:xfrm rot="-8736">
            <a:off x="712922" y="3460601"/>
            <a:ext cx="2361008" cy="692406"/>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10">
    <p:spTree>
      <p:nvGrpSpPr>
        <p:cNvPr id="770" name="Shape 770"/>
        <p:cNvGrpSpPr/>
        <p:nvPr/>
      </p:nvGrpSpPr>
      <p:grpSpPr>
        <a:xfrm>
          <a:off x="0" y="0"/>
          <a:ext cx="0" cy="0"/>
          <a:chOff x="0" y="0"/>
          <a:chExt cx="0" cy="0"/>
        </a:xfrm>
      </p:grpSpPr>
      <p:sp>
        <p:nvSpPr>
          <p:cNvPr id="771" name="Google Shape;771;p17"/>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2" name="Google Shape;772;p17"/>
          <p:cNvGrpSpPr/>
          <p:nvPr/>
        </p:nvGrpSpPr>
        <p:grpSpPr>
          <a:xfrm rot="664727">
            <a:off x="2973540" y="3641826"/>
            <a:ext cx="465298" cy="1470680"/>
            <a:chOff x="4895550" y="2860525"/>
            <a:chExt cx="725150" cy="2292000"/>
          </a:xfrm>
        </p:grpSpPr>
        <p:sp>
          <p:nvSpPr>
            <p:cNvPr id="773" name="Google Shape;773;p17"/>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7"/>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7"/>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7"/>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7"/>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7"/>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7"/>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7"/>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7"/>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7"/>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7"/>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7"/>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7"/>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7"/>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7"/>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7"/>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7"/>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7"/>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7"/>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7"/>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7"/>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7"/>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7"/>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7"/>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7"/>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7"/>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7"/>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7"/>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7"/>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7"/>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7"/>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7"/>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805" name="Google Shape;805;p17"/>
          <p:cNvSpPr txBox="1"/>
          <p:nvPr>
            <p:ph idx="1" type="subTitle"/>
          </p:nvPr>
        </p:nvSpPr>
        <p:spPr>
          <a:xfrm>
            <a:off x="952168" y="2602181"/>
            <a:ext cx="2254800" cy="1144800"/>
          </a:xfrm>
          <a:prstGeom prst="rect">
            <a:avLst/>
          </a:prstGeom>
          <a:noFill/>
          <a:ln>
            <a:noFill/>
          </a:ln>
        </p:spPr>
        <p:txBody>
          <a:bodyPr anchorCtr="0" anchor="t" bIns="91425" lIns="91425" spcFirstLastPara="1" rIns="91425" wrap="square" tIns="91425">
            <a:noAutofit/>
          </a:bodyPr>
          <a:lstStyle>
            <a:lvl1pPr lvl="0" marR="179999" algn="ctr">
              <a:lnSpc>
                <a:spcPct val="100000"/>
              </a:lnSpc>
              <a:spcBef>
                <a:spcPts val="0"/>
              </a:spcBef>
              <a:spcAft>
                <a:spcPts val="0"/>
              </a:spcAft>
              <a:buClr>
                <a:schemeClr val="lt1"/>
              </a:buClr>
              <a:buSzPts val="1600"/>
              <a:buNone/>
              <a:defRPr sz="14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806" name="Google Shape;806;p17"/>
          <p:cNvSpPr txBox="1"/>
          <p:nvPr>
            <p:ph idx="2" type="subTitle"/>
          </p:nvPr>
        </p:nvSpPr>
        <p:spPr>
          <a:xfrm>
            <a:off x="3436149" y="2602177"/>
            <a:ext cx="2249400" cy="1144800"/>
          </a:xfrm>
          <a:prstGeom prst="rect">
            <a:avLst/>
          </a:prstGeom>
          <a:noFill/>
          <a:ln>
            <a:noFill/>
          </a:ln>
        </p:spPr>
        <p:txBody>
          <a:bodyPr anchorCtr="0" anchor="t" bIns="91425" lIns="91425" spcFirstLastPara="1" rIns="91425" wrap="square" tIns="91425">
            <a:noAutofit/>
          </a:bodyPr>
          <a:lstStyle>
            <a:lvl1pPr lvl="0" marR="179999" algn="ctr">
              <a:lnSpc>
                <a:spcPct val="100000"/>
              </a:lnSpc>
              <a:spcBef>
                <a:spcPts val="0"/>
              </a:spcBef>
              <a:spcAft>
                <a:spcPts val="0"/>
              </a:spcAft>
              <a:buClr>
                <a:schemeClr val="lt1"/>
              </a:buClr>
              <a:buSzPts val="1600"/>
              <a:buNone/>
              <a:defRPr sz="14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807" name="Google Shape;807;p17"/>
          <p:cNvSpPr txBox="1"/>
          <p:nvPr>
            <p:ph idx="3" type="subTitle"/>
          </p:nvPr>
        </p:nvSpPr>
        <p:spPr>
          <a:xfrm>
            <a:off x="5942488" y="2602177"/>
            <a:ext cx="2246400" cy="114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4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808" name="Google Shape;808;p17"/>
          <p:cNvSpPr txBox="1"/>
          <p:nvPr>
            <p:ph idx="4" type="subTitle"/>
          </p:nvPr>
        </p:nvSpPr>
        <p:spPr>
          <a:xfrm>
            <a:off x="943861" y="3595875"/>
            <a:ext cx="2254800" cy="51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2200"/>
              <a:buNone/>
              <a:defRPr b="1" sz="2200">
                <a:solidFill>
                  <a:srgbClr val="CA6C18"/>
                </a:solidFill>
              </a:defRPr>
            </a:lvl1pPr>
            <a:lvl2pPr lvl="1" algn="l">
              <a:lnSpc>
                <a:spcPct val="100000"/>
              </a:lnSpc>
              <a:spcBef>
                <a:spcPts val="0"/>
              </a:spcBef>
              <a:spcAft>
                <a:spcPts val="0"/>
              </a:spcAft>
              <a:buClr>
                <a:schemeClr val="dk2"/>
              </a:buClr>
              <a:buSzPts val="2200"/>
              <a:buNone/>
              <a:defRPr b="1" sz="2200">
                <a:solidFill>
                  <a:schemeClr val="dk2"/>
                </a:solidFill>
              </a:defRPr>
            </a:lvl2pPr>
            <a:lvl3pPr lvl="2" algn="l">
              <a:lnSpc>
                <a:spcPct val="100000"/>
              </a:lnSpc>
              <a:spcBef>
                <a:spcPts val="0"/>
              </a:spcBef>
              <a:spcAft>
                <a:spcPts val="0"/>
              </a:spcAft>
              <a:buClr>
                <a:schemeClr val="dk2"/>
              </a:buClr>
              <a:buSzPts val="2200"/>
              <a:buNone/>
              <a:defRPr b="1" sz="2200">
                <a:solidFill>
                  <a:schemeClr val="dk2"/>
                </a:solidFill>
              </a:defRPr>
            </a:lvl3pPr>
            <a:lvl4pPr lvl="3" algn="l">
              <a:lnSpc>
                <a:spcPct val="100000"/>
              </a:lnSpc>
              <a:spcBef>
                <a:spcPts val="0"/>
              </a:spcBef>
              <a:spcAft>
                <a:spcPts val="0"/>
              </a:spcAft>
              <a:buClr>
                <a:schemeClr val="dk2"/>
              </a:buClr>
              <a:buSzPts val="2200"/>
              <a:buNone/>
              <a:defRPr b="1" sz="2200">
                <a:solidFill>
                  <a:schemeClr val="dk2"/>
                </a:solidFill>
              </a:defRPr>
            </a:lvl4pPr>
            <a:lvl5pPr lvl="4" algn="l">
              <a:lnSpc>
                <a:spcPct val="100000"/>
              </a:lnSpc>
              <a:spcBef>
                <a:spcPts val="0"/>
              </a:spcBef>
              <a:spcAft>
                <a:spcPts val="0"/>
              </a:spcAft>
              <a:buClr>
                <a:schemeClr val="dk2"/>
              </a:buClr>
              <a:buSzPts val="2200"/>
              <a:buNone/>
              <a:defRPr b="1" sz="2200">
                <a:solidFill>
                  <a:schemeClr val="dk2"/>
                </a:solidFill>
              </a:defRPr>
            </a:lvl5pPr>
            <a:lvl6pPr lvl="5" algn="l">
              <a:lnSpc>
                <a:spcPct val="100000"/>
              </a:lnSpc>
              <a:spcBef>
                <a:spcPts val="0"/>
              </a:spcBef>
              <a:spcAft>
                <a:spcPts val="0"/>
              </a:spcAft>
              <a:buClr>
                <a:schemeClr val="dk2"/>
              </a:buClr>
              <a:buSzPts val="2200"/>
              <a:buNone/>
              <a:defRPr b="1" sz="2200">
                <a:solidFill>
                  <a:schemeClr val="dk2"/>
                </a:solidFill>
              </a:defRPr>
            </a:lvl6pPr>
            <a:lvl7pPr lvl="6" algn="l">
              <a:lnSpc>
                <a:spcPct val="100000"/>
              </a:lnSpc>
              <a:spcBef>
                <a:spcPts val="0"/>
              </a:spcBef>
              <a:spcAft>
                <a:spcPts val="0"/>
              </a:spcAft>
              <a:buClr>
                <a:schemeClr val="dk2"/>
              </a:buClr>
              <a:buSzPts val="2200"/>
              <a:buNone/>
              <a:defRPr b="1" sz="2200">
                <a:solidFill>
                  <a:schemeClr val="dk2"/>
                </a:solidFill>
              </a:defRPr>
            </a:lvl7pPr>
            <a:lvl8pPr lvl="7" algn="l">
              <a:lnSpc>
                <a:spcPct val="100000"/>
              </a:lnSpc>
              <a:spcBef>
                <a:spcPts val="0"/>
              </a:spcBef>
              <a:spcAft>
                <a:spcPts val="0"/>
              </a:spcAft>
              <a:buClr>
                <a:schemeClr val="dk2"/>
              </a:buClr>
              <a:buSzPts val="2200"/>
              <a:buNone/>
              <a:defRPr b="1" sz="2200">
                <a:solidFill>
                  <a:schemeClr val="dk2"/>
                </a:solidFill>
              </a:defRPr>
            </a:lvl8pPr>
            <a:lvl9pPr lvl="8" algn="l">
              <a:lnSpc>
                <a:spcPct val="100000"/>
              </a:lnSpc>
              <a:spcBef>
                <a:spcPts val="0"/>
              </a:spcBef>
              <a:spcAft>
                <a:spcPts val="0"/>
              </a:spcAft>
              <a:buClr>
                <a:schemeClr val="dk2"/>
              </a:buClr>
              <a:buSzPts val="2200"/>
              <a:buNone/>
              <a:defRPr b="1" sz="2200">
                <a:solidFill>
                  <a:schemeClr val="dk2"/>
                </a:solidFill>
              </a:defRPr>
            </a:lvl9pPr>
          </a:lstStyle>
          <a:p/>
        </p:txBody>
      </p:sp>
      <p:sp>
        <p:nvSpPr>
          <p:cNvPr id="809" name="Google Shape;809;p17"/>
          <p:cNvSpPr txBox="1"/>
          <p:nvPr>
            <p:ph idx="5" type="subTitle"/>
          </p:nvPr>
        </p:nvSpPr>
        <p:spPr>
          <a:xfrm>
            <a:off x="3436149" y="3595875"/>
            <a:ext cx="2249400" cy="51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2200"/>
              <a:buNone/>
              <a:defRPr b="1" sz="2200">
                <a:solidFill>
                  <a:srgbClr val="CA6C18"/>
                </a:solidFill>
              </a:defRPr>
            </a:lvl1pPr>
            <a:lvl2pPr lvl="1" algn="l">
              <a:lnSpc>
                <a:spcPct val="100000"/>
              </a:lnSpc>
              <a:spcBef>
                <a:spcPts val="0"/>
              </a:spcBef>
              <a:spcAft>
                <a:spcPts val="0"/>
              </a:spcAft>
              <a:buClr>
                <a:schemeClr val="dk2"/>
              </a:buClr>
              <a:buSzPts val="2200"/>
              <a:buNone/>
              <a:defRPr b="1" sz="2200">
                <a:solidFill>
                  <a:schemeClr val="dk2"/>
                </a:solidFill>
              </a:defRPr>
            </a:lvl2pPr>
            <a:lvl3pPr lvl="2" algn="l">
              <a:lnSpc>
                <a:spcPct val="100000"/>
              </a:lnSpc>
              <a:spcBef>
                <a:spcPts val="0"/>
              </a:spcBef>
              <a:spcAft>
                <a:spcPts val="0"/>
              </a:spcAft>
              <a:buClr>
                <a:schemeClr val="dk2"/>
              </a:buClr>
              <a:buSzPts val="2200"/>
              <a:buNone/>
              <a:defRPr b="1" sz="2200">
                <a:solidFill>
                  <a:schemeClr val="dk2"/>
                </a:solidFill>
              </a:defRPr>
            </a:lvl3pPr>
            <a:lvl4pPr lvl="3" algn="l">
              <a:lnSpc>
                <a:spcPct val="100000"/>
              </a:lnSpc>
              <a:spcBef>
                <a:spcPts val="0"/>
              </a:spcBef>
              <a:spcAft>
                <a:spcPts val="0"/>
              </a:spcAft>
              <a:buClr>
                <a:schemeClr val="dk2"/>
              </a:buClr>
              <a:buSzPts val="2200"/>
              <a:buNone/>
              <a:defRPr b="1" sz="2200">
                <a:solidFill>
                  <a:schemeClr val="dk2"/>
                </a:solidFill>
              </a:defRPr>
            </a:lvl4pPr>
            <a:lvl5pPr lvl="4" algn="l">
              <a:lnSpc>
                <a:spcPct val="100000"/>
              </a:lnSpc>
              <a:spcBef>
                <a:spcPts val="0"/>
              </a:spcBef>
              <a:spcAft>
                <a:spcPts val="0"/>
              </a:spcAft>
              <a:buClr>
                <a:schemeClr val="dk2"/>
              </a:buClr>
              <a:buSzPts val="2200"/>
              <a:buNone/>
              <a:defRPr b="1" sz="2200">
                <a:solidFill>
                  <a:schemeClr val="dk2"/>
                </a:solidFill>
              </a:defRPr>
            </a:lvl5pPr>
            <a:lvl6pPr lvl="5" algn="l">
              <a:lnSpc>
                <a:spcPct val="100000"/>
              </a:lnSpc>
              <a:spcBef>
                <a:spcPts val="0"/>
              </a:spcBef>
              <a:spcAft>
                <a:spcPts val="0"/>
              </a:spcAft>
              <a:buClr>
                <a:schemeClr val="dk2"/>
              </a:buClr>
              <a:buSzPts val="2200"/>
              <a:buNone/>
              <a:defRPr b="1" sz="2200">
                <a:solidFill>
                  <a:schemeClr val="dk2"/>
                </a:solidFill>
              </a:defRPr>
            </a:lvl6pPr>
            <a:lvl7pPr lvl="6" algn="l">
              <a:lnSpc>
                <a:spcPct val="100000"/>
              </a:lnSpc>
              <a:spcBef>
                <a:spcPts val="0"/>
              </a:spcBef>
              <a:spcAft>
                <a:spcPts val="0"/>
              </a:spcAft>
              <a:buClr>
                <a:schemeClr val="dk2"/>
              </a:buClr>
              <a:buSzPts val="2200"/>
              <a:buNone/>
              <a:defRPr b="1" sz="2200">
                <a:solidFill>
                  <a:schemeClr val="dk2"/>
                </a:solidFill>
              </a:defRPr>
            </a:lvl7pPr>
            <a:lvl8pPr lvl="7" algn="l">
              <a:lnSpc>
                <a:spcPct val="100000"/>
              </a:lnSpc>
              <a:spcBef>
                <a:spcPts val="0"/>
              </a:spcBef>
              <a:spcAft>
                <a:spcPts val="0"/>
              </a:spcAft>
              <a:buClr>
                <a:schemeClr val="dk2"/>
              </a:buClr>
              <a:buSzPts val="2200"/>
              <a:buNone/>
              <a:defRPr b="1" sz="2200">
                <a:solidFill>
                  <a:schemeClr val="dk2"/>
                </a:solidFill>
              </a:defRPr>
            </a:lvl8pPr>
            <a:lvl9pPr lvl="8" algn="l">
              <a:lnSpc>
                <a:spcPct val="100000"/>
              </a:lnSpc>
              <a:spcBef>
                <a:spcPts val="0"/>
              </a:spcBef>
              <a:spcAft>
                <a:spcPts val="0"/>
              </a:spcAft>
              <a:buClr>
                <a:schemeClr val="dk2"/>
              </a:buClr>
              <a:buSzPts val="2200"/>
              <a:buNone/>
              <a:defRPr b="1" sz="2200">
                <a:solidFill>
                  <a:schemeClr val="dk2"/>
                </a:solidFill>
              </a:defRPr>
            </a:lvl9pPr>
          </a:lstStyle>
          <a:p/>
        </p:txBody>
      </p:sp>
      <p:sp>
        <p:nvSpPr>
          <p:cNvPr id="810" name="Google Shape;810;p17"/>
          <p:cNvSpPr txBox="1"/>
          <p:nvPr>
            <p:ph idx="6" type="subTitle"/>
          </p:nvPr>
        </p:nvSpPr>
        <p:spPr>
          <a:xfrm>
            <a:off x="5950766" y="3595875"/>
            <a:ext cx="2246400" cy="51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2200"/>
              <a:buNone/>
              <a:defRPr b="1" sz="2200">
                <a:solidFill>
                  <a:srgbClr val="CA6C18"/>
                </a:solidFill>
              </a:defRPr>
            </a:lvl1pPr>
            <a:lvl2pPr lvl="1" algn="l">
              <a:lnSpc>
                <a:spcPct val="100000"/>
              </a:lnSpc>
              <a:spcBef>
                <a:spcPts val="0"/>
              </a:spcBef>
              <a:spcAft>
                <a:spcPts val="0"/>
              </a:spcAft>
              <a:buClr>
                <a:schemeClr val="dk2"/>
              </a:buClr>
              <a:buSzPts val="2200"/>
              <a:buNone/>
              <a:defRPr b="1" sz="2200">
                <a:solidFill>
                  <a:schemeClr val="dk2"/>
                </a:solidFill>
              </a:defRPr>
            </a:lvl2pPr>
            <a:lvl3pPr lvl="2" algn="l">
              <a:lnSpc>
                <a:spcPct val="100000"/>
              </a:lnSpc>
              <a:spcBef>
                <a:spcPts val="0"/>
              </a:spcBef>
              <a:spcAft>
                <a:spcPts val="0"/>
              </a:spcAft>
              <a:buClr>
                <a:schemeClr val="dk2"/>
              </a:buClr>
              <a:buSzPts val="2200"/>
              <a:buNone/>
              <a:defRPr b="1" sz="2200">
                <a:solidFill>
                  <a:schemeClr val="dk2"/>
                </a:solidFill>
              </a:defRPr>
            </a:lvl3pPr>
            <a:lvl4pPr lvl="3" algn="l">
              <a:lnSpc>
                <a:spcPct val="100000"/>
              </a:lnSpc>
              <a:spcBef>
                <a:spcPts val="0"/>
              </a:spcBef>
              <a:spcAft>
                <a:spcPts val="0"/>
              </a:spcAft>
              <a:buClr>
                <a:schemeClr val="dk2"/>
              </a:buClr>
              <a:buSzPts val="2200"/>
              <a:buNone/>
              <a:defRPr b="1" sz="2200">
                <a:solidFill>
                  <a:schemeClr val="dk2"/>
                </a:solidFill>
              </a:defRPr>
            </a:lvl4pPr>
            <a:lvl5pPr lvl="4" algn="l">
              <a:lnSpc>
                <a:spcPct val="100000"/>
              </a:lnSpc>
              <a:spcBef>
                <a:spcPts val="0"/>
              </a:spcBef>
              <a:spcAft>
                <a:spcPts val="0"/>
              </a:spcAft>
              <a:buClr>
                <a:schemeClr val="dk2"/>
              </a:buClr>
              <a:buSzPts val="2200"/>
              <a:buNone/>
              <a:defRPr b="1" sz="2200">
                <a:solidFill>
                  <a:schemeClr val="dk2"/>
                </a:solidFill>
              </a:defRPr>
            </a:lvl5pPr>
            <a:lvl6pPr lvl="5" algn="l">
              <a:lnSpc>
                <a:spcPct val="100000"/>
              </a:lnSpc>
              <a:spcBef>
                <a:spcPts val="0"/>
              </a:spcBef>
              <a:spcAft>
                <a:spcPts val="0"/>
              </a:spcAft>
              <a:buClr>
                <a:schemeClr val="dk2"/>
              </a:buClr>
              <a:buSzPts val="2200"/>
              <a:buNone/>
              <a:defRPr b="1" sz="2200">
                <a:solidFill>
                  <a:schemeClr val="dk2"/>
                </a:solidFill>
              </a:defRPr>
            </a:lvl6pPr>
            <a:lvl7pPr lvl="6" algn="l">
              <a:lnSpc>
                <a:spcPct val="100000"/>
              </a:lnSpc>
              <a:spcBef>
                <a:spcPts val="0"/>
              </a:spcBef>
              <a:spcAft>
                <a:spcPts val="0"/>
              </a:spcAft>
              <a:buClr>
                <a:schemeClr val="dk2"/>
              </a:buClr>
              <a:buSzPts val="2200"/>
              <a:buNone/>
              <a:defRPr b="1" sz="2200">
                <a:solidFill>
                  <a:schemeClr val="dk2"/>
                </a:solidFill>
              </a:defRPr>
            </a:lvl7pPr>
            <a:lvl8pPr lvl="7" algn="l">
              <a:lnSpc>
                <a:spcPct val="100000"/>
              </a:lnSpc>
              <a:spcBef>
                <a:spcPts val="0"/>
              </a:spcBef>
              <a:spcAft>
                <a:spcPts val="0"/>
              </a:spcAft>
              <a:buClr>
                <a:schemeClr val="dk2"/>
              </a:buClr>
              <a:buSzPts val="2200"/>
              <a:buNone/>
              <a:defRPr b="1" sz="2200">
                <a:solidFill>
                  <a:schemeClr val="dk2"/>
                </a:solidFill>
              </a:defRPr>
            </a:lvl8pPr>
            <a:lvl9pPr lvl="8" algn="l">
              <a:lnSpc>
                <a:spcPct val="100000"/>
              </a:lnSpc>
              <a:spcBef>
                <a:spcPts val="0"/>
              </a:spcBef>
              <a:spcAft>
                <a:spcPts val="0"/>
              </a:spcAft>
              <a:buClr>
                <a:schemeClr val="dk2"/>
              </a:buClr>
              <a:buSzPts val="2200"/>
              <a:buNone/>
              <a:defRPr b="1" sz="2200">
                <a:solidFill>
                  <a:schemeClr val="dk2"/>
                </a:solidFill>
              </a:defRPr>
            </a:lvl9pPr>
          </a:lstStyle>
          <a:p/>
        </p:txBody>
      </p:sp>
      <p:sp>
        <p:nvSpPr>
          <p:cNvPr id="811" name="Google Shape;811;p17"/>
          <p:cNvSpPr txBox="1"/>
          <p:nvPr>
            <p:ph idx="7" type="title"/>
          </p:nvPr>
        </p:nvSpPr>
        <p:spPr>
          <a:xfrm rot="-13729">
            <a:off x="944401" y="1798125"/>
            <a:ext cx="2253618" cy="50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sz="3300">
                <a:solidFill>
                  <a:schemeClr val="lt1"/>
                </a:solidFill>
              </a:defRPr>
            </a:lvl1pPr>
            <a:lvl2pPr lvl="1" algn="ctr">
              <a:lnSpc>
                <a:spcPct val="100000"/>
              </a:lnSpc>
              <a:spcBef>
                <a:spcPts val="0"/>
              </a:spcBef>
              <a:spcAft>
                <a:spcPts val="0"/>
              </a:spcAft>
              <a:buSzPts val="3500"/>
              <a:buNone/>
              <a:defRPr sz="3500"/>
            </a:lvl2pPr>
            <a:lvl3pPr lvl="2" algn="ctr">
              <a:lnSpc>
                <a:spcPct val="100000"/>
              </a:lnSpc>
              <a:spcBef>
                <a:spcPts val="0"/>
              </a:spcBef>
              <a:spcAft>
                <a:spcPts val="0"/>
              </a:spcAft>
              <a:buSzPts val="3500"/>
              <a:buNone/>
              <a:defRPr sz="3500"/>
            </a:lvl3pPr>
            <a:lvl4pPr lvl="3" algn="ctr">
              <a:lnSpc>
                <a:spcPct val="100000"/>
              </a:lnSpc>
              <a:spcBef>
                <a:spcPts val="0"/>
              </a:spcBef>
              <a:spcAft>
                <a:spcPts val="0"/>
              </a:spcAft>
              <a:buSzPts val="3500"/>
              <a:buNone/>
              <a:defRPr sz="3500"/>
            </a:lvl4pPr>
            <a:lvl5pPr lvl="4" algn="ctr">
              <a:lnSpc>
                <a:spcPct val="100000"/>
              </a:lnSpc>
              <a:spcBef>
                <a:spcPts val="0"/>
              </a:spcBef>
              <a:spcAft>
                <a:spcPts val="0"/>
              </a:spcAft>
              <a:buSzPts val="3500"/>
              <a:buNone/>
              <a:defRPr sz="3500"/>
            </a:lvl5pPr>
            <a:lvl6pPr lvl="5" algn="ctr">
              <a:lnSpc>
                <a:spcPct val="100000"/>
              </a:lnSpc>
              <a:spcBef>
                <a:spcPts val="0"/>
              </a:spcBef>
              <a:spcAft>
                <a:spcPts val="0"/>
              </a:spcAft>
              <a:buSzPts val="3500"/>
              <a:buNone/>
              <a:defRPr sz="3500"/>
            </a:lvl6pPr>
            <a:lvl7pPr lvl="6" algn="ctr">
              <a:lnSpc>
                <a:spcPct val="100000"/>
              </a:lnSpc>
              <a:spcBef>
                <a:spcPts val="0"/>
              </a:spcBef>
              <a:spcAft>
                <a:spcPts val="0"/>
              </a:spcAft>
              <a:buSzPts val="3500"/>
              <a:buNone/>
              <a:defRPr sz="3500"/>
            </a:lvl7pPr>
            <a:lvl8pPr lvl="7" algn="ctr">
              <a:lnSpc>
                <a:spcPct val="100000"/>
              </a:lnSpc>
              <a:spcBef>
                <a:spcPts val="0"/>
              </a:spcBef>
              <a:spcAft>
                <a:spcPts val="0"/>
              </a:spcAft>
              <a:buSzPts val="3500"/>
              <a:buNone/>
              <a:defRPr sz="3500"/>
            </a:lvl8pPr>
            <a:lvl9pPr lvl="8" algn="ctr">
              <a:lnSpc>
                <a:spcPct val="100000"/>
              </a:lnSpc>
              <a:spcBef>
                <a:spcPts val="0"/>
              </a:spcBef>
              <a:spcAft>
                <a:spcPts val="0"/>
              </a:spcAft>
              <a:buSzPts val="3500"/>
              <a:buNone/>
              <a:defRPr sz="3500"/>
            </a:lvl9pPr>
          </a:lstStyle>
          <a:p/>
        </p:txBody>
      </p:sp>
      <p:sp>
        <p:nvSpPr>
          <p:cNvPr id="812" name="Google Shape;812;p17"/>
          <p:cNvSpPr txBox="1"/>
          <p:nvPr>
            <p:ph idx="8" type="title"/>
          </p:nvPr>
        </p:nvSpPr>
        <p:spPr>
          <a:xfrm rot="-16109">
            <a:off x="3430888" y="1798125"/>
            <a:ext cx="2240725" cy="50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sz="3300">
                <a:solidFill>
                  <a:schemeClr val="lt1"/>
                </a:solidFill>
              </a:defRPr>
            </a:lvl1pPr>
            <a:lvl2pPr lvl="1" algn="ctr">
              <a:lnSpc>
                <a:spcPct val="100000"/>
              </a:lnSpc>
              <a:spcBef>
                <a:spcPts val="0"/>
              </a:spcBef>
              <a:spcAft>
                <a:spcPts val="0"/>
              </a:spcAft>
              <a:buSzPts val="3500"/>
              <a:buNone/>
              <a:defRPr sz="3500"/>
            </a:lvl2pPr>
            <a:lvl3pPr lvl="2" algn="ctr">
              <a:lnSpc>
                <a:spcPct val="100000"/>
              </a:lnSpc>
              <a:spcBef>
                <a:spcPts val="0"/>
              </a:spcBef>
              <a:spcAft>
                <a:spcPts val="0"/>
              </a:spcAft>
              <a:buSzPts val="3500"/>
              <a:buNone/>
              <a:defRPr sz="3500"/>
            </a:lvl3pPr>
            <a:lvl4pPr lvl="3" algn="ctr">
              <a:lnSpc>
                <a:spcPct val="100000"/>
              </a:lnSpc>
              <a:spcBef>
                <a:spcPts val="0"/>
              </a:spcBef>
              <a:spcAft>
                <a:spcPts val="0"/>
              </a:spcAft>
              <a:buSzPts val="3500"/>
              <a:buNone/>
              <a:defRPr sz="3500"/>
            </a:lvl4pPr>
            <a:lvl5pPr lvl="4" algn="ctr">
              <a:lnSpc>
                <a:spcPct val="100000"/>
              </a:lnSpc>
              <a:spcBef>
                <a:spcPts val="0"/>
              </a:spcBef>
              <a:spcAft>
                <a:spcPts val="0"/>
              </a:spcAft>
              <a:buSzPts val="3500"/>
              <a:buNone/>
              <a:defRPr sz="3500"/>
            </a:lvl5pPr>
            <a:lvl6pPr lvl="5" algn="ctr">
              <a:lnSpc>
                <a:spcPct val="100000"/>
              </a:lnSpc>
              <a:spcBef>
                <a:spcPts val="0"/>
              </a:spcBef>
              <a:spcAft>
                <a:spcPts val="0"/>
              </a:spcAft>
              <a:buSzPts val="3500"/>
              <a:buNone/>
              <a:defRPr sz="3500"/>
            </a:lvl6pPr>
            <a:lvl7pPr lvl="6" algn="ctr">
              <a:lnSpc>
                <a:spcPct val="100000"/>
              </a:lnSpc>
              <a:spcBef>
                <a:spcPts val="0"/>
              </a:spcBef>
              <a:spcAft>
                <a:spcPts val="0"/>
              </a:spcAft>
              <a:buSzPts val="3500"/>
              <a:buNone/>
              <a:defRPr sz="3500"/>
            </a:lvl7pPr>
            <a:lvl8pPr lvl="7" algn="ctr">
              <a:lnSpc>
                <a:spcPct val="100000"/>
              </a:lnSpc>
              <a:spcBef>
                <a:spcPts val="0"/>
              </a:spcBef>
              <a:spcAft>
                <a:spcPts val="0"/>
              </a:spcAft>
              <a:buSzPts val="3500"/>
              <a:buNone/>
              <a:defRPr sz="3500"/>
            </a:lvl8pPr>
            <a:lvl9pPr lvl="8" algn="ctr">
              <a:lnSpc>
                <a:spcPct val="100000"/>
              </a:lnSpc>
              <a:spcBef>
                <a:spcPts val="0"/>
              </a:spcBef>
              <a:spcAft>
                <a:spcPts val="0"/>
              </a:spcAft>
              <a:buSzPts val="3500"/>
              <a:buNone/>
              <a:defRPr sz="3500"/>
            </a:lvl9pPr>
          </a:lstStyle>
          <a:p/>
        </p:txBody>
      </p:sp>
      <p:sp>
        <p:nvSpPr>
          <p:cNvPr id="813" name="Google Shape;813;p17"/>
          <p:cNvSpPr txBox="1"/>
          <p:nvPr>
            <p:ph idx="9" type="title"/>
          </p:nvPr>
        </p:nvSpPr>
        <p:spPr>
          <a:xfrm rot="-14701">
            <a:off x="5945691" y="1798576"/>
            <a:ext cx="2244921" cy="50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sz="3300">
                <a:solidFill>
                  <a:schemeClr val="lt1"/>
                </a:solidFill>
              </a:defRPr>
            </a:lvl1pPr>
            <a:lvl2pPr lvl="1" algn="ctr">
              <a:lnSpc>
                <a:spcPct val="100000"/>
              </a:lnSpc>
              <a:spcBef>
                <a:spcPts val="0"/>
              </a:spcBef>
              <a:spcAft>
                <a:spcPts val="0"/>
              </a:spcAft>
              <a:buSzPts val="3500"/>
              <a:buNone/>
              <a:defRPr sz="3500"/>
            </a:lvl2pPr>
            <a:lvl3pPr lvl="2" algn="ctr">
              <a:lnSpc>
                <a:spcPct val="100000"/>
              </a:lnSpc>
              <a:spcBef>
                <a:spcPts val="0"/>
              </a:spcBef>
              <a:spcAft>
                <a:spcPts val="0"/>
              </a:spcAft>
              <a:buSzPts val="3500"/>
              <a:buNone/>
              <a:defRPr sz="3500"/>
            </a:lvl3pPr>
            <a:lvl4pPr lvl="3" algn="ctr">
              <a:lnSpc>
                <a:spcPct val="100000"/>
              </a:lnSpc>
              <a:spcBef>
                <a:spcPts val="0"/>
              </a:spcBef>
              <a:spcAft>
                <a:spcPts val="0"/>
              </a:spcAft>
              <a:buSzPts val="3500"/>
              <a:buNone/>
              <a:defRPr sz="3500"/>
            </a:lvl4pPr>
            <a:lvl5pPr lvl="4" algn="ctr">
              <a:lnSpc>
                <a:spcPct val="100000"/>
              </a:lnSpc>
              <a:spcBef>
                <a:spcPts val="0"/>
              </a:spcBef>
              <a:spcAft>
                <a:spcPts val="0"/>
              </a:spcAft>
              <a:buSzPts val="3500"/>
              <a:buNone/>
              <a:defRPr sz="3500"/>
            </a:lvl5pPr>
            <a:lvl6pPr lvl="5" algn="ctr">
              <a:lnSpc>
                <a:spcPct val="100000"/>
              </a:lnSpc>
              <a:spcBef>
                <a:spcPts val="0"/>
              </a:spcBef>
              <a:spcAft>
                <a:spcPts val="0"/>
              </a:spcAft>
              <a:buSzPts val="3500"/>
              <a:buNone/>
              <a:defRPr sz="3500"/>
            </a:lvl6pPr>
            <a:lvl7pPr lvl="6" algn="ctr">
              <a:lnSpc>
                <a:spcPct val="100000"/>
              </a:lnSpc>
              <a:spcBef>
                <a:spcPts val="0"/>
              </a:spcBef>
              <a:spcAft>
                <a:spcPts val="0"/>
              </a:spcAft>
              <a:buSzPts val="3500"/>
              <a:buNone/>
              <a:defRPr sz="3500"/>
            </a:lvl7pPr>
            <a:lvl8pPr lvl="7" algn="ctr">
              <a:lnSpc>
                <a:spcPct val="100000"/>
              </a:lnSpc>
              <a:spcBef>
                <a:spcPts val="0"/>
              </a:spcBef>
              <a:spcAft>
                <a:spcPts val="0"/>
              </a:spcAft>
              <a:buSzPts val="3500"/>
              <a:buNone/>
              <a:defRPr sz="3500"/>
            </a:lvl8pPr>
            <a:lvl9pPr lvl="8" algn="ctr">
              <a:lnSpc>
                <a:spcPct val="100000"/>
              </a:lnSpc>
              <a:spcBef>
                <a:spcPts val="0"/>
              </a:spcBef>
              <a:spcAft>
                <a:spcPts val="0"/>
              </a:spcAft>
              <a:buSzPts val="3500"/>
              <a:buNone/>
              <a:defRPr sz="3500"/>
            </a:lvl9pPr>
          </a:lstStyle>
          <a:p/>
        </p:txBody>
      </p:sp>
      <p:sp>
        <p:nvSpPr>
          <p:cNvPr id="814" name="Google Shape;814;p17"/>
          <p:cNvSpPr/>
          <p:nvPr/>
        </p:nvSpPr>
        <p:spPr>
          <a:xfrm rot="-3578756">
            <a:off x="5300839" y="4086085"/>
            <a:ext cx="888342" cy="544493"/>
          </a:xfrm>
          <a:custGeom>
            <a:rect b="b" l="l" r="r" t="t"/>
            <a:pathLst>
              <a:path extrusionOk="0" h="30505" w="49769">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5" name="Shape 815"/>
        <p:cNvGrpSpPr/>
        <p:nvPr/>
      </p:nvGrpSpPr>
      <p:grpSpPr>
        <a:xfrm>
          <a:off x="0" y="0"/>
          <a:ext cx="0" cy="0"/>
          <a:chOff x="0" y="0"/>
          <a:chExt cx="0" cy="0"/>
        </a:xfrm>
      </p:grpSpPr>
      <p:sp>
        <p:nvSpPr>
          <p:cNvPr id="816" name="Google Shape;816;p18"/>
          <p:cNvSpPr txBox="1"/>
          <p:nvPr>
            <p:ph type="title"/>
          </p:nvPr>
        </p:nvSpPr>
        <p:spPr>
          <a:xfrm>
            <a:off x="1161875" y="483925"/>
            <a:ext cx="5341800" cy="114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2F2F2"/>
              </a:buClr>
              <a:buSzPts val="3300"/>
              <a:buNone/>
              <a:defRPr>
                <a:solidFill>
                  <a:srgbClr val="F2F2F2"/>
                </a:solidFill>
              </a:defRPr>
            </a:lvl1pPr>
            <a:lvl2pPr lvl="1" algn="l">
              <a:lnSpc>
                <a:spcPct val="100000"/>
              </a:lnSpc>
              <a:spcBef>
                <a:spcPts val="0"/>
              </a:spcBef>
              <a:spcAft>
                <a:spcPts val="0"/>
              </a:spcAft>
              <a:buSzPts val="3000"/>
              <a:buNone/>
              <a:defRPr>
                <a:latin typeface="Chivo"/>
                <a:ea typeface="Chivo"/>
                <a:cs typeface="Chivo"/>
                <a:sym typeface="Chivo"/>
              </a:defRPr>
            </a:lvl2pPr>
            <a:lvl3pPr lvl="2" algn="l">
              <a:lnSpc>
                <a:spcPct val="100000"/>
              </a:lnSpc>
              <a:spcBef>
                <a:spcPts val="0"/>
              </a:spcBef>
              <a:spcAft>
                <a:spcPts val="0"/>
              </a:spcAft>
              <a:buSzPts val="3000"/>
              <a:buNone/>
              <a:defRPr>
                <a:latin typeface="Chivo"/>
                <a:ea typeface="Chivo"/>
                <a:cs typeface="Chivo"/>
                <a:sym typeface="Chivo"/>
              </a:defRPr>
            </a:lvl3pPr>
            <a:lvl4pPr lvl="3" algn="l">
              <a:lnSpc>
                <a:spcPct val="100000"/>
              </a:lnSpc>
              <a:spcBef>
                <a:spcPts val="0"/>
              </a:spcBef>
              <a:spcAft>
                <a:spcPts val="0"/>
              </a:spcAft>
              <a:buSzPts val="3000"/>
              <a:buNone/>
              <a:defRPr>
                <a:latin typeface="Chivo"/>
                <a:ea typeface="Chivo"/>
                <a:cs typeface="Chivo"/>
                <a:sym typeface="Chivo"/>
              </a:defRPr>
            </a:lvl4pPr>
            <a:lvl5pPr lvl="4" algn="l">
              <a:lnSpc>
                <a:spcPct val="100000"/>
              </a:lnSpc>
              <a:spcBef>
                <a:spcPts val="0"/>
              </a:spcBef>
              <a:spcAft>
                <a:spcPts val="0"/>
              </a:spcAft>
              <a:buSzPts val="3000"/>
              <a:buNone/>
              <a:defRPr>
                <a:latin typeface="Chivo"/>
                <a:ea typeface="Chivo"/>
                <a:cs typeface="Chivo"/>
                <a:sym typeface="Chivo"/>
              </a:defRPr>
            </a:lvl5pPr>
            <a:lvl6pPr lvl="5" algn="l">
              <a:lnSpc>
                <a:spcPct val="100000"/>
              </a:lnSpc>
              <a:spcBef>
                <a:spcPts val="0"/>
              </a:spcBef>
              <a:spcAft>
                <a:spcPts val="0"/>
              </a:spcAft>
              <a:buSzPts val="3000"/>
              <a:buNone/>
              <a:defRPr>
                <a:latin typeface="Chivo"/>
                <a:ea typeface="Chivo"/>
                <a:cs typeface="Chivo"/>
                <a:sym typeface="Chivo"/>
              </a:defRPr>
            </a:lvl6pPr>
            <a:lvl7pPr lvl="6" algn="l">
              <a:lnSpc>
                <a:spcPct val="100000"/>
              </a:lnSpc>
              <a:spcBef>
                <a:spcPts val="0"/>
              </a:spcBef>
              <a:spcAft>
                <a:spcPts val="0"/>
              </a:spcAft>
              <a:buSzPts val="3000"/>
              <a:buNone/>
              <a:defRPr>
                <a:latin typeface="Chivo"/>
                <a:ea typeface="Chivo"/>
                <a:cs typeface="Chivo"/>
                <a:sym typeface="Chivo"/>
              </a:defRPr>
            </a:lvl7pPr>
            <a:lvl8pPr lvl="7" algn="l">
              <a:lnSpc>
                <a:spcPct val="100000"/>
              </a:lnSpc>
              <a:spcBef>
                <a:spcPts val="0"/>
              </a:spcBef>
              <a:spcAft>
                <a:spcPts val="0"/>
              </a:spcAft>
              <a:buSzPts val="3000"/>
              <a:buNone/>
              <a:defRPr>
                <a:latin typeface="Chivo"/>
                <a:ea typeface="Chivo"/>
                <a:cs typeface="Chivo"/>
                <a:sym typeface="Chivo"/>
              </a:defRPr>
            </a:lvl8pPr>
            <a:lvl9pPr lvl="8" algn="l">
              <a:lnSpc>
                <a:spcPct val="100000"/>
              </a:lnSpc>
              <a:spcBef>
                <a:spcPts val="0"/>
              </a:spcBef>
              <a:spcAft>
                <a:spcPts val="0"/>
              </a:spcAft>
              <a:buSzPts val="3000"/>
              <a:buNone/>
              <a:defRPr>
                <a:latin typeface="Chivo"/>
                <a:ea typeface="Chivo"/>
                <a:cs typeface="Chivo"/>
                <a:sym typeface="Chiv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7" name="Shape 817"/>
        <p:cNvGrpSpPr/>
        <p:nvPr/>
      </p:nvGrpSpPr>
      <p:grpSpPr>
        <a:xfrm>
          <a:off x="0" y="0"/>
          <a:ext cx="0" cy="0"/>
          <a:chOff x="0" y="0"/>
          <a:chExt cx="0" cy="0"/>
        </a:xfrm>
      </p:grpSpPr>
      <p:sp>
        <p:nvSpPr>
          <p:cNvPr id="818" name="Google Shape;818;p19"/>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9" name="Google Shape;819;p19"/>
          <p:cNvGrpSpPr/>
          <p:nvPr/>
        </p:nvGrpSpPr>
        <p:grpSpPr>
          <a:xfrm rot="1716091">
            <a:off x="272918" y="1596069"/>
            <a:ext cx="890401" cy="870572"/>
            <a:chOff x="-2048125" y="2702750"/>
            <a:chExt cx="966550" cy="945025"/>
          </a:xfrm>
        </p:grpSpPr>
        <p:sp>
          <p:nvSpPr>
            <p:cNvPr id="820" name="Google Shape;820;p19"/>
            <p:cNvSpPr/>
            <p:nvPr/>
          </p:nvSpPr>
          <p:spPr>
            <a:xfrm>
              <a:off x="-2048125" y="2783650"/>
              <a:ext cx="316900" cy="528975"/>
            </a:xfrm>
            <a:custGeom>
              <a:rect b="b" l="l" r="r" t="t"/>
              <a:pathLst>
                <a:path extrusionOk="0" h="21159" w="12676">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9"/>
            <p:cNvSpPr/>
            <p:nvPr/>
          </p:nvSpPr>
          <p:spPr>
            <a:xfrm>
              <a:off x="-1921375" y="3363375"/>
              <a:ext cx="54800" cy="40125"/>
            </a:xfrm>
            <a:custGeom>
              <a:rect b="b" l="l" r="r" t="t"/>
              <a:pathLst>
                <a:path extrusionOk="0" h="1605" w="2192">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9"/>
            <p:cNvSpPr/>
            <p:nvPr/>
          </p:nvSpPr>
          <p:spPr>
            <a:xfrm>
              <a:off x="-1874675" y="3407550"/>
              <a:ext cx="221850" cy="53825"/>
            </a:xfrm>
            <a:custGeom>
              <a:rect b="b" l="l" r="r" t="t"/>
              <a:pathLst>
                <a:path extrusionOk="0" h="2153" w="8874">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9"/>
            <p:cNvSpPr/>
            <p:nvPr/>
          </p:nvSpPr>
          <p:spPr>
            <a:xfrm>
              <a:off x="-1682875" y="2922275"/>
              <a:ext cx="68400" cy="80100"/>
            </a:xfrm>
            <a:custGeom>
              <a:rect b="b" l="l" r="r" t="t"/>
              <a:pathLst>
                <a:path extrusionOk="0" h="3204" w="2736">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9"/>
            <p:cNvSpPr/>
            <p:nvPr/>
          </p:nvSpPr>
          <p:spPr>
            <a:xfrm>
              <a:off x="-1628675" y="3024025"/>
              <a:ext cx="107600" cy="103975"/>
            </a:xfrm>
            <a:custGeom>
              <a:rect b="b" l="l" r="r" t="t"/>
              <a:pathLst>
                <a:path extrusionOk="0" h="4159" w="4304">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9"/>
            <p:cNvSpPr/>
            <p:nvPr/>
          </p:nvSpPr>
          <p:spPr>
            <a:xfrm>
              <a:off x="-1628675" y="3024025"/>
              <a:ext cx="107600" cy="103975"/>
            </a:xfrm>
            <a:custGeom>
              <a:rect b="b" l="l" r="r" t="t"/>
              <a:pathLst>
                <a:path extrusionOk="0" h="4159" w="4304">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9"/>
            <p:cNvSpPr/>
            <p:nvPr/>
          </p:nvSpPr>
          <p:spPr>
            <a:xfrm>
              <a:off x="-1682875" y="2922275"/>
              <a:ext cx="68400" cy="80100"/>
            </a:xfrm>
            <a:custGeom>
              <a:rect b="b" l="l" r="r" t="t"/>
              <a:pathLst>
                <a:path extrusionOk="0" h="3204" w="2736">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9"/>
            <p:cNvSpPr/>
            <p:nvPr/>
          </p:nvSpPr>
          <p:spPr>
            <a:xfrm>
              <a:off x="-1742075" y="2702750"/>
              <a:ext cx="593775" cy="675175"/>
            </a:xfrm>
            <a:custGeom>
              <a:rect b="b" l="l" r="r" t="t"/>
              <a:pathLst>
                <a:path extrusionOk="0" h="27007" w="23751">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9"/>
            <p:cNvSpPr/>
            <p:nvPr/>
          </p:nvSpPr>
          <p:spPr>
            <a:xfrm>
              <a:off x="-1567800" y="3296725"/>
              <a:ext cx="84250" cy="59225"/>
            </a:xfrm>
            <a:custGeom>
              <a:rect b="b" l="l" r="r" t="t"/>
              <a:pathLst>
                <a:path extrusionOk="0" h="2369" w="337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9"/>
            <p:cNvSpPr/>
            <p:nvPr/>
          </p:nvSpPr>
          <p:spPr>
            <a:xfrm>
              <a:off x="-1567800" y="3296725"/>
              <a:ext cx="84250" cy="59225"/>
            </a:xfrm>
            <a:custGeom>
              <a:rect b="b" l="l" r="r" t="t"/>
              <a:pathLst>
                <a:path extrusionOk="0" h="2369" w="337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9"/>
            <p:cNvSpPr/>
            <p:nvPr/>
          </p:nvSpPr>
          <p:spPr>
            <a:xfrm>
              <a:off x="-1567800" y="3296725"/>
              <a:ext cx="84250" cy="59225"/>
            </a:xfrm>
            <a:custGeom>
              <a:rect b="b" l="l" r="r" t="t"/>
              <a:pathLst>
                <a:path extrusionOk="0" h="2369" w="337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9"/>
            <p:cNvSpPr/>
            <p:nvPr/>
          </p:nvSpPr>
          <p:spPr>
            <a:xfrm>
              <a:off x="-1877700" y="3105750"/>
              <a:ext cx="409925" cy="264500"/>
            </a:xfrm>
            <a:custGeom>
              <a:rect b="b" l="l" r="r" t="t"/>
              <a:pathLst>
                <a:path extrusionOk="0" h="10580" w="16397">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9"/>
            <p:cNvSpPr/>
            <p:nvPr/>
          </p:nvSpPr>
          <p:spPr>
            <a:xfrm>
              <a:off x="-1697875" y="3414400"/>
              <a:ext cx="583600" cy="233375"/>
            </a:xfrm>
            <a:custGeom>
              <a:rect b="b" l="l" r="r" t="t"/>
              <a:pathLst>
                <a:path extrusionOk="0" h="9335" w="23344">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9"/>
            <p:cNvSpPr/>
            <p:nvPr/>
          </p:nvSpPr>
          <p:spPr>
            <a:xfrm>
              <a:off x="-1464375" y="3119300"/>
              <a:ext cx="217675" cy="417175"/>
            </a:xfrm>
            <a:custGeom>
              <a:rect b="b" l="l" r="r" t="t"/>
              <a:pathLst>
                <a:path extrusionOk="0" h="16687" w="8707">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9"/>
            <p:cNvSpPr/>
            <p:nvPr/>
          </p:nvSpPr>
          <p:spPr>
            <a:xfrm>
              <a:off x="-1924700" y="2918625"/>
              <a:ext cx="142100" cy="30550"/>
            </a:xfrm>
            <a:custGeom>
              <a:rect b="b" l="l" r="r" t="t"/>
              <a:pathLst>
                <a:path extrusionOk="0" h="1222" w="5684">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9"/>
            <p:cNvSpPr/>
            <p:nvPr/>
          </p:nvSpPr>
          <p:spPr>
            <a:xfrm>
              <a:off x="-1903675" y="3121425"/>
              <a:ext cx="27250" cy="24100"/>
            </a:xfrm>
            <a:custGeom>
              <a:rect b="b" l="l" r="r" t="t"/>
              <a:pathLst>
                <a:path extrusionOk="0" h="964" w="109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9"/>
            <p:cNvSpPr/>
            <p:nvPr/>
          </p:nvSpPr>
          <p:spPr>
            <a:xfrm>
              <a:off x="-1896200" y="3123100"/>
              <a:ext cx="32150" cy="25425"/>
            </a:xfrm>
            <a:custGeom>
              <a:rect b="b" l="l" r="r" t="t"/>
              <a:pathLst>
                <a:path extrusionOk="0" h="1017" w="1286">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9"/>
            <p:cNvSpPr/>
            <p:nvPr/>
          </p:nvSpPr>
          <p:spPr>
            <a:xfrm>
              <a:off x="-1885125" y="3128275"/>
              <a:ext cx="27975" cy="19750"/>
            </a:xfrm>
            <a:custGeom>
              <a:rect b="b" l="l" r="r" t="t"/>
              <a:pathLst>
                <a:path extrusionOk="0" h="790" w="1119">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9"/>
            <p:cNvSpPr/>
            <p:nvPr/>
          </p:nvSpPr>
          <p:spPr>
            <a:xfrm>
              <a:off x="-1878350" y="3133925"/>
              <a:ext cx="21825" cy="17575"/>
            </a:xfrm>
            <a:custGeom>
              <a:rect b="b" l="l" r="r" t="t"/>
              <a:pathLst>
                <a:path extrusionOk="0" h="703" w="873">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9"/>
            <p:cNvSpPr/>
            <p:nvPr/>
          </p:nvSpPr>
          <p:spPr>
            <a:xfrm>
              <a:off x="-1695150" y="2767850"/>
              <a:ext cx="37075" cy="12025"/>
            </a:xfrm>
            <a:custGeom>
              <a:rect b="b" l="l" r="r" t="t"/>
              <a:pathLst>
                <a:path extrusionOk="0" h="481" w="1483">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9"/>
            <p:cNvSpPr/>
            <p:nvPr/>
          </p:nvSpPr>
          <p:spPr>
            <a:xfrm>
              <a:off x="-1690925" y="2775350"/>
              <a:ext cx="38925" cy="12825"/>
            </a:xfrm>
            <a:custGeom>
              <a:rect b="b" l="l" r="r" t="t"/>
              <a:pathLst>
                <a:path extrusionOk="0" h="513" w="1557">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9"/>
            <p:cNvSpPr/>
            <p:nvPr/>
          </p:nvSpPr>
          <p:spPr>
            <a:xfrm>
              <a:off x="-1682650" y="2782175"/>
              <a:ext cx="38175" cy="12700"/>
            </a:xfrm>
            <a:custGeom>
              <a:rect b="b" l="l" r="r" t="t"/>
              <a:pathLst>
                <a:path extrusionOk="0" h="508" w="1527">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9"/>
            <p:cNvSpPr/>
            <p:nvPr/>
          </p:nvSpPr>
          <p:spPr>
            <a:xfrm>
              <a:off x="-1675375" y="2788850"/>
              <a:ext cx="40900" cy="14200"/>
            </a:xfrm>
            <a:custGeom>
              <a:rect b="b" l="l" r="r" t="t"/>
              <a:pathLst>
                <a:path extrusionOk="0" h="568" w="1636">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9"/>
            <p:cNvSpPr/>
            <p:nvPr/>
          </p:nvSpPr>
          <p:spPr>
            <a:xfrm>
              <a:off x="-1667675" y="2796350"/>
              <a:ext cx="39025" cy="16025"/>
            </a:xfrm>
            <a:custGeom>
              <a:rect b="b" l="l" r="r" t="t"/>
              <a:pathLst>
                <a:path extrusionOk="0" h="641" w="1561">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9"/>
            <p:cNvSpPr/>
            <p:nvPr/>
          </p:nvSpPr>
          <p:spPr>
            <a:xfrm>
              <a:off x="-1657025" y="2803725"/>
              <a:ext cx="36725" cy="12675"/>
            </a:xfrm>
            <a:custGeom>
              <a:rect b="b" l="l" r="r" t="t"/>
              <a:pathLst>
                <a:path extrusionOk="0" h="507" w="1469">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9"/>
            <p:cNvSpPr/>
            <p:nvPr/>
          </p:nvSpPr>
          <p:spPr>
            <a:xfrm>
              <a:off x="-1651775" y="2812050"/>
              <a:ext cx="39575" cy="14525"/>
            </a:xfrm>
            <a:custGeom>
              <a:rect b="b" l="l" r="r" t="t"/>
              <a:pathLst>
                <a:path extrusionOk="0" h="581" w="1583">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9"/>
            <p:cNvSpPr/>
            <p:nvPr/>
          </p:nvSpPr>
          <p:spPr>
            <a:xfrm>
              <a:off x="-1645900" y="2819700"/>
              <a:ext cx="38100" cy="16850"/>
            </a:xfrm>
            <a:custGeom>
              <a:rect b="b" l="l" r="r" t="t"/>
              <a:pathLst>
                <a:path extrusionOk="0" h="674" w="1524">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9"/>
            <p:cNvSpPr/>
            <p:nvPr/>
          </p:nvSpPr>
          <p:spPr>
            <a:xfrm>
              <a:off x="-1640125" y="2823750"/>
              <a:ext cx="42075" cy="20325"/>
            </a:xfrm>
            <a:custGeom>
              <a:rect b="b" l="l" r="r" t="t"/>
              <a:pathLst>
                <a:path extrusionOk="0" h="813" w="1683">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9"/>
            <p:cNvSpPr/>
            <p:nvPr/>
          </p:nvSpPr>
          <p:spPr>
            <a:xfrm>
              <a:off x="-1636775" y="2831375"/>
              <a:ext cx="44000" cy="20225"/>
            </a:xfrm>
            <a:custGeom>
              <a:rect b="b" l="l" r="r" t="t"/>
              <a:pathLst>
                <a:path extrusionOk="0" h="809" w="176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9"/>
            <p:cNvSpPr/>
            <p:nvPr/>
          </p:nvSpPr>
          <p:spPr>
            <a:xfrm>
              <a:off x="-1627825" y="2837050"/>
              <a:ext cx="39925" cy="20225"/>
            </a:xfrm>
            <a:custGeom>
              <a:rect b="b" l="l" r="r" t="t"/>
              <a:pathLst>
                <a:path extrusionOk="0" h="809" w="1597">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9"/>
            <p:cNvSpPr/>
            <p:nvPr/>
          </p:nvSpPr>
          <p:spPr>
            <a:xfrm>
              <a:off x="-1621875" y="2846175"/>
              <a:ext cx="39900" cy="20425"/>
            </a:xfrm>
            <a:custGeom>
              <a:rect b="b" l="l" r="r" t="t"/>
              <a:pathLst>
                <a:path extrusionOk="0" h="817" w="1596">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9"/>
            <p:cNvSpPr/>
            <p:nvPr/>
          </p:nvSpPr>
          <p:spPr>
            <a:xfrm>
              <a:off x="-1620100" y="2854575"/>
              <a:ext cx="47100" cy="22025"/>
            </a:xfrm>
            <a:custGeom>
              <a:rect b="b" l="l" r="r" t="t"/>
              <a:pathLst>
                <a:path extrusionOk="0" h="881" w="1884">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9"/>
            <p:cNvSpPr/>
            <p:nvPr/>
          </p:nvSpPr>
          <p:spPr>
            <a:xfrm>
              <a:off x="-1622600" y="2863900"/>
              <a:ext cx="49000" cy="26875"/>
            </a:xfrm>
            <a:custGeom>
              <a:rect b="b" l="l" r="r" t="t"/>
              <a:pathLst>
                <a:path extrusionOk="0" h="1075" w="196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9"/>
            <p:cNvSpPr/>
            <p:nvPr/>
          </p:nvSpPr>
          <p:spPr>
            <a:xfrm>
              <a:off x="-1613425" y="2870575"/>
              <a:ext cx="45650" cy="22725"/>
            </a:xfrm>
            <a:custGeom>
              <a:rect b="b" l="l" r="r" t="t"/>
              <a:pathLst>
                <a:path extrusionOk="0" h="909" w="1826">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9"/>
            <p:cNvSpPr/>
            <p:nvPr/>
          </p:nvSpPr>
          <p:spPr>
            <a:xfrm>
              <a:off x="-1615100" y="2878750"/>
              <a:ext cx="52950" cy="27050"/>
            </a:xfrm>
            <a:custGeom>
              <a:rect b="b" l="l" r="r" t="t"/>
              <a:pathLst>
                <a:path extrusionOk="0" h="1082" w="2118">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9"/>
            <p:cNvSpPr/>
            <p:nvPr/>
          </p:nvSpPr>
          <p:spPr>
            <a:xfrm>
              <a:off x="-1605125" y="2888700"/>
              <a:ext cx="46525" cy="23725"/>
            </a:xfrm>
            <a:custGeom>
              <a:rect b="b" l="l" r="r" t="t"/>
              <a:pathLst>
                <a:path extrusionOk="0" h="949" w="1861">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9"/>
            <p:cNvSpPr/>
            <p:nvPr/>
          </p:nvSpPr>
          <p:spPr>
            <a:xfrm>
              <a:off x="-1600975" y="2901275"/>
              <a:ext cx="40700" cy="21175"/>
            </a:xfrm>
            <a:custGeom>
              <a:rect b="b" l="l" r="r" t="t"/>
              <a:pathLst>
                <a:path extrusionOk="0" h="847" w="1628">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9"/>
            <p:cNvSpPr/>
            <p:nvPr/>
          </p:nvSpPr>
          <p:spPr>
            <a:xfrm>
              <a:off x="-1589200" y="2917050"/>
              <a:ext cx="14600" cy="7900"/>
            </a:xfrm>
            <a:custGeom>
              <a:rect b="b" l="l" r="r" t="t"/>
              <a:pathLst>
                <a:path extrusionOk="0" h="316" w="584">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9"/>
            <p:cNvSpPr/>
            <p:nvPr/>
          </p:nvSpPr>
          <p:spPr>
            <a:xfrm>
              <a:off x="-1572775" y="2770500"/>
              <a:ext cx="28350" cy="9350"/>
            </a:xfrm>
            <a:custGeom>
              <a:rect b="b" l="l" r="r" t="t"/>
              <a:pathLst>
                <a:path extrusionOk="0" h="374" w="1134">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9"/>
            <p:cNvSpPr/>
            <p:nvPr/>
          </p:nvSpPr>
          <p:spPr>
            <a:xfrm>
              <a:off x="-1572600" y="2780525"/>
              <a:ext cx="28175" cy="8500"/>
            </a:xfrm>
            <a:custGeom>
              <a:rect b="b" l="l" r="r" t="t"/>
              <a:pathLst>
                <a:path extrusionOk="0" h="340" w="1127">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9"/>
            <p:cNvSpPr/>
            <p:nvPr/>
          </p:nvSpPr>
          <p:spPr>
            <a:xfrm>
              <a:off x="-1561950" y="2789475"/>
              <a:ext cx="24200" cy="8575"/>
            </a:xfrm>
            <a:custGeom>
              <a:rect b="b" l="l" r="r" t="t"/>
              <a:pathLst>
                <a:path extrusionOk="0" h="343" w="968">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9"/>
            <p:cNvSpPr/>
            <p:nvPr/>
          </p:nvSpPr>
          <p:spPr>
            <a:xfrm>
              <a:off x="-1567575" y="2799700"/>
              <a:ext cx="32325" cy="10150"/>
            </a:xfrm>
            <a:custGeom>
              <a:rect b="b" l="l" r="r" t="t"/>
              <a:pathLst>
                <a:path extrusionOk="0" h="406" w="1293">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9"/>
            <p:cNvSpPr/>
            <p:nvPr/>
          </p:nvSpPr>
          <p:spPr>
            <a:xfrm>
              <a:off x="-1551100" y="2804700"/>
              <a:ext cx="11700" cy="5875"/>
            </a:xfrm>
            <a:custGeom>
              <a:rect b="b" l="l" r="r" t="t"/>
              <a:pathLst>
                <a:path extrusionOk="0" h="235" w="468">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9"/>
            <p:cNvSpPr/>
            <p:nvPr/>
          </p:nvSpPr>
          <p:spPr>
            <a:xfrm>
              <a:off x="-1550725" y="2810825"/>
              <a:ext cx="18825" cy="12250"/>
            </a:xfrm>
            <a:custGeom>
              <a:rect b="b" l="l" r="r" t="t"/>
              <a:pathLst>
                <a:path extrusionOk="0" h="490" w="753">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9"/>
            <p:cNvSpPr/>
            <p:nvPr/>
          </p:nvSpPr>
          <p:spPr>
            <a:xfrm>
              <a:off x="-1550000" y="2825100"/>
              <a:ext cx="25600" cy="7275"/>
            </a:xfrm>
            <a:custGeom>
              <a:rect b="b" l="l" r="r" t="t"/>
              <a:pathLst>
                <a:path extrusionOk="0" h="291" w="1024">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9"/>
            <p:cNvSpPr/>
            <p:nvPr/>
          </p:nvSpPr>
          <p:spPr>
            <a:xfrm>
              <a:off x="-1541950" y="2835175"/>
              <a:ext cx="19225" cy="4575"/>
            </a:xfrm>
            <a:custGeom>
              <a:rect b="b" l="l" r="r" t="t"/>
              <a:pathLst>
                <a:path extrusionOk="0" h="183" w="769">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9"/>
            <p:cNvSpPr/>
            <p:nvPr/>
          </p:nvSpPr>
          <p:spPr>
            <a:xfrm>
              <a:off x="-1539250" y="2845575"/>
              <a:ext cx="19025" cy="5975"/>
            </a:xfrm>
            <a:custGeom>
              <a:rect b="b" l="l" r="r" t="t"/>
              <a:pathLst>
                <a:path extrusionOk="0" h="239" w="761">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9"/>
            <p:cNvSpPr/>
            <p:nvPr/>
          </p:nvSpPr>
          <p:spPr>
            <a:xfrm>
              <a:off x="-1529425" y="2852225"/>
              <a:ext cx="11700" cy="2525"/>
            </a:xfrm>
            <a:custGeom>
              <a:rect b="b" l="l" r="r" t="t"/>
              <a:pathLst>
                <a:path extrusionOk="0" h="101" w="468">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9"/>
            <p:cNvSpPr/>
            <p:nvPr/>
          </p:nvSpPr>
          <p:spPr>
            <a:xfrm>
              <a:off x="-1531650" y="2861250"/>
              <a:ext cx="18925" cy="7825"/>
            </a:xfrm>
            <a:custGeom>
              <a:rect b="b" l="l" r="r" t="t"/>
              <a:pathLst>
                <a:path extrusionOk="0" h="313" w="757">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9"/>
            <p:cNvSpPr/>
            <p:nvPr/>
          </p:nvSpPr>
          <p:spPr>
            <a:xfrm>
              <a:off x="-1540000" y="2867900"/>
              <a:ext cx="29550" cy="11175"/>
            </a:xfrm>
            <a:custGeom>
              <a:rect b="b" l="l" r="r" t="t"/>
              <a:pathLst>
                <a:path extrusionOk="0" h="447" w="1182">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9"/>
            <p:cNvSpPr/>
            <p:nvPr/>
          </p:nvSpPr>
          <p:spPr>
            <a:xfrm>
              <a:off x="-1536625" y="2877250"/>
              <a:ext cx="30575" cy="11100"/>
            </a:xfrm>
            <a:custGeom>
              <a:rect b="b" l="l" r="r" t="t"/>
              <a:pathLst>
                <a:path extrusionOk="0" h="444" w="1223">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9"/>
            <p:cNvSpPr/>
            <p:nvPr/>
          </p:nvSpPr>
          <p:spPr>
            <a:xfrm>
              <a:off x="-1524425" y="2886425"/>
              <a:ext cx="16700" cy="7525"/>
            </a:xfrm>
            <a:custGeom>
              <a:rect b="b" l="l" r="r" t="t"/>
              <a:pathLst>
                <a:path extrusionOk="0" h="301" w="668">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9"/>
            <p:cNvSpPr/>
            <p:nvPr/>
          </p:nvSpPr>
          <p:spPr>
            <a:xfrm>
              <a:off x="-1538600" y="2896425"/>
              <a:ext cx="32550" cy="14200"/>
            </a:xfrm>
            <a:custGeom>
              <a:rect b="b" l="l" r="r" t="t"/>
              <a:pathLst>
                <a:path extrusionOk="0" h="568" w="1302">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9"/>
            <p:cNvSpPr/>
            <p:nvPr/>
          </p:nvSpPr>
          <p:spPr>
            <a:xfrm>
              <a:off x="-1532525" y="2903100"/>
              <a:ext cx="32300" cy="16050"/>
            </a:xfrm>
            <a:custGeom>
              <a:rect b="b" l="l" r="r" t="t"/>
              <a:pathLst>
                <a:path extrusionOk="0" h="642" w="1292">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9"/>
            <p:cNvSpPr/>
            <p:nvPr/>
          </p:nvSpPr>
          <p:spPr>
            <a:xfrm>
              <a:off x="-1531100" y="2911450"/>
              <a:ext cx="30875" cy="15875"/>
            </a:xfrm>
            <a:custGeom>
              <a:rect b="b" l="l" r="r" t="t"/>
              <a:pathLst>
                <a:path extrusionOk="0" h="635" w="1235">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9"/>
            <p:cNvSpPr/>
            <p:nvPr/>
          </p:nvSpPr>
          <p:spPr>
            <a:xfrm>
              <a:off x="-1543450" y="2923950"/>
              <a:ext cx="42400" cy="26100"/>
            </a:xfrm>
            <a:custGeom>
              <a:rect b="b" l="l" r="r" t="t"/>
              <a:pathLst>
                <a:path extrusionOk="0" h="1044" w="1696">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9"/>
            <p:cNvSpPr/>
            <p:nvPr/>
          </p:nvSpPr>
          <p:spPr>
            <a:xfrm>
              <a:off x="-1542750" y="2933125"/>
              <a:ext cx="48375" cy="28600"/>
            </a:xfrm>
            <a:custGeom>
              <a:rect b="b" l="l" r="r" t="t"/>
              <a:pathLst>
                <a:path extrusionOk="0" h="1144" w="1935">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9"/>
            <p:cNvSpPr/>
            <p:nvPr/>
          </p:nvSpPr>
          <p:spPr>
            <a:xfrm>
              <a:off x="-1552775" y="2943125"/>
              <a:ext cx="58400" cy="35050"/>
            </a:xfrm>
            <a:custGeom>
              <a:rect b="b" l="l" r="r" t="t"/>
              <a:pathLst>
                <a:path extrusionOk="0" h="1402" w="2336">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9"/>
            <p:cNvSpPr/>
            <p:nvPr/>
          </p:nvSpPr>
          <p:spPr>
            <a:xfrm>
              <a:off x="-1556675" y="2955925"/>
              <a:ext cx="64400" cy="41575"/>
            </a:xfrm>
            <a:custGeom>
              <a:rect b="b" l="l" r="r" t="t"/>
              <a:pathLst>
                <a:path extrusionOk="0" h="1663" w="2576">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9"/>
            <p:cNvSpPr/>
            <p:nvPr/>
          </p:nvSpPr>
          <p:spPr>
            <a:xfrm>
              <a:off x="-1539425" y="2961325"/>
              <a:ext cx="59100" cy="36400"/>
            </a:xfrm>
            <a:custGeom>
              <a:rect b="b" l="l" r="r" t="t"/>
              <a:pathLst>
                <a:path extrusionOk="0" h="1456" w="2364">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9"/>
            <p:cNvSpPr/>
            <p:nvPr/>
          </p:nvSpPr>
          <p:spPr>
            <a:xfrm>
              <a:off x="-1521700" y="2963750"/>
              <a:ext cx="52025" cy="34625"/>
            </a:xfrm>
            <a:custGeom>
              <a:rect b="b" l="l" r="r" t="t"/>
              <a:pathLst>
                <a:path extrusionOk="0" h="1385" w="2081">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9"/>
            <p:cNvSpPr/>
            <p:nvPr/>
          </p:nvSpPr>
          <p:spPr>
            <a:xfrm>
              <a:off x="-1519250" y="2967925"/>
              <a:ext cx="63075" cy="40425"/>
            </a:xfrm>
            <a:custGeom>
              <a:rect b="b" l="l" r="r" t="t"/>
              <a:pathLst>
                <a:path extrusionOk="0" h="1617" w="2523">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9"/>
            <p:cNvSpPr/>
            <p:nvPr/>
          </p:nvSpPr>
          <p:spPr>
            <a:xfrm>
              <a:off x="-1502500" y="2974600"/>
              <a:ext cx="58150" cy="37950"/>
            </a:xfrm>
            <a:custGeom>
              <a:rect b="b" l="l" r="r" t="t"/>
              <a:pathLst>
                <a:path extrusionOk="0" h="1518" w="2326">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9"/>
            <p:cNvSpPr/>
            <p:nvPr/>
          </p:nvSpPr>
          <p:spPr>
            <a:xfrm>
              <a:off x="-1501675" y="2981325"/>
              <a:ext cx="64725" cy="40400"/>
            </a:xfrm>
            <a:custGeom>
              <a:rect b="b" l="l" r="r" t="t"/>
              <a:pathLst>
                <a:path extrusionOk="0" h="1616" w="2589">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9"/>
            <p:cNvSpPr/>
            <p:nvPr/>
          </p:nvSpPr>
          <p:spPr>
            <a:xfrm>
              <a:off x="-1495900" y="2992175"/>
              <a:ext cx="67175" cy="37850"/>
            </a:xfrm>
            <a:custGeom>
              <a:rect b="b" l="l" r="r" t="t"/>
              <a:pathLst>
                <a:path extrusionOk="0" h="1514" w="2687">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9"/>
            <p:cNvSpPr/>
            <p:nvPr/>
          </p:nvSpPr>
          <p:spPr>
            <a:xfrm>
              <a:off x="-1494250" y="3010325"/>
              <a:ext cx="59075" cy="36475"/>
            </a:xfrm>
            <a:custGeom>
              <a:rect b="b" l="l" r="r" t="t"/>
              <a:pathLst>
                <a:path extrusionOk="0" h="1459" w="2363">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9"/>
            <p:cNvSpPr/>
            <p:nvPr/>
          </p:nvSpPr>
          <p:spPr>
            <a:xfrm>
              <a:off x="-1490825" y="3020450"/>
              <a:ext cx="62850" cy="39625"/>
            </a:xfrm>
            <a:custGeom>
              <a:rect b="b" l="l" r="r" t="t"/>
              <a:pathLst>
                <a:path extrusionOk="0" h="1585" w="2514">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9"/>
            <p:cNvSpPr/>
            <p:nvPr/>
          </p:nvSpPr>
          <p:spPr>
            <a:xfrm>
              <a:off x="-1482500" y="3029625"/>
              <a:ext cx="61350" cy="38800"/>
            </a:xfrm>
            <a:custGeom>
              <a:rect b="b" l="l" r="r" t="t"/>
              <a:pathLst>
                <a:path extrusionOk="0" h="1552" w="2454">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9"/>
            <p:cNvSpPr/>
            <p:nvPr/>
          </p:nvSpPr>
          <p:spPr>
            <a:xfrm>
              <a:off x="-1492425" y="3045475"/>
              <a:ext cx="68775" cy="43025"/>
            </a:xfrm>
            <a:custGeom>
              <a:rect b="b" l="l" r="r" t="t"/>
              <a:pathLst>
                <a:path extrusionOk="0" h="1721" w="2751">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9"/>
            <p:cNvSpPr/>
            <p:nvPr/>
          </p:nvSpPr>
          <p:spPr>
            <a:xfrm>
              <a:off x="-1497750" y="3063000"/>
              <a:ext cx="69100" cy="41100"/>
            </a:xfrm>
            <a:custGeom>
              <a:rect b="b" l="l" r="r" t="t"/>
              <a:pathLst>
                <a:path extrusionOk="0" h="1644" w="2764">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9"/>
            <p:cNvSpPr/>
            <p:nvPr/>
          </p:nvSpPr>
          <p:spPr>
            <a:xfrm>
              <a:off x="-1484125" y="3081350"/>
              <a:ext cx="51975" cy="30400"/>
            </a:xfrm>
            <a:custGeom>
              <a:rect b="b" l="l" r="r" t="t"/>
              <a:pathLst>
                <a:path extrusionOk="0" h="1216" w="2079">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9"/>
            <p:cNvSpPr/>
            <p:nvPr/>
          </p:nvSpPr>
          <p:spPr>
            <a:xfrm>
              <a:off x="-1810225" y="2796350"/>
              <a:ext cx="28975" cy="16875"/>
            </a:xfrm>
            <a:custGeom>
              <a:rect b="b" l="l" r="r" t="t"/>
              <a:pathLst>
                <a:path extrusionOk="0" h="675" w="1159">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9"/>
            <p:cNvSpPr/>
            <p:nvPr/>
          </p:nvSpPr>
          <p:spPr>
            <a:xfrm>
              <a:off x="-1799500" y="2800525"/>
              <a:ext cx="26600" cy="14375"/>
            </a:xfrm>
            <a:custGeom>
              <a:rect b="b" l="l" r="r" t="t"/>
              <a:pathLst>
                <a:path extrusionOk="0" h="575" w="1064">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9"/>
            <p:cNvSpPr/>
            <p:nvPr/>
          </p:nvSpPr>
          <p:spPr>
            <a:xfrm>
              <a:off x="-1791875" y="2810550"/>
              <a:ext cx="23125" cy="10200"/>
            </a:xfrm>
            <a:custGeom>
              <a:rect b="b" l="l" r="r" t="t"/>
              <a:pathLst>
                <a:path extrusionOk="0" h="408" w="925">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9"/>
            <p:cNvSpPr/>
            <p:nvPr/>
          </p:nvSpPr>
          <p:spPr>
            <a:xfrm>
              <a:off x="-1791800" y="2818050"/>
              <a:ext cx="29725" cy="16075"/>
            </a:xfrm>
            <a:custGeom>
              <a:rect b="b" l="l" r="r" t="t"/>
              <a:pathLst>
                <a:path extrusionOk="0" h="643" w="1189">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9"/>
            <p:cNvSpPr/>
            <p:nvPr/>
          </p:nvSpPr>
          <p:spPr>
            <a:xfrm>
              <a:off x="-1775125" y="2825550"/>
              <a:ext cx="16400" cy="8600"/>
            </a:xfrm>
            <a:custGeom>
              <a:rect b="b" l="l" r="r" t="t"/>
              <a:pathLst>
                <a:path extrusionOk="0" h="344" w="656">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9"/>
            <p:cNvSpPr/>
            <p:nvPr/>
          </p:nvSpPr>
          <p:spPr>
            <a:xfrm>
              <a:off x="-1781625" y="2833050"/>
              <a:ext cx="33725" cy="17175"/>
            </a:xfrm>
            <a:custGeom>
              <a:rect b="b" l="l" r="r" t="t"/>
              <a:pathLst>
                <a:path extrusionOk="0" h="687" w="1349">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9"/>
            <p:cNvSpPr/>
            <p:nvPr/>
          </p:nvSpPr>
          <p:spPr>
            <a:xfrm>
              <a:off x="-1777450" y="2841400"/>
              <a:ext cx="35400" cy="18000"/>
            </a:xfrm>
            <a:custGeom>
              <a:rect b="b" l="l" r="r" t="t"/>
              <a:pathLst>
                <a:path extrusionOk="0" h="720" w="1416">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9"/>
            <p:cNvSpPr/>
            <p:nvPr/>
          </p:nvSpPr>
          <p:spPr>
            <a:xfrm>
              <a:off x="-1770250" y="2850350"/>
              <a:ext cx="33725" cy="18725"/>
            </a:xfrm>
            <a:custGeom>
              <a:rect b="b" l="l" r="r" t="t"/>
              <a:pathLst>
                <a:path extrusionOk="0" h="749" w="1349">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9"/>
            <p:cNvSpPr/>
            <p:nvPr/>
          </p:nvSpPr>
          <p:spPr>
            <a:xfrm>
              <a:off x="-1762925" y="2857900"/>
              <a:ext cx="35775" cy="17700"/>
            </a:xfrm>
            <a:custGeom>
              <a:rect b="b" l="l" r="r" t="t"/>
              <a:pathLst>
                <a:path extrusionOk="0" h="708" w="1431">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9"/>
            <p:cNvSpPr/>
            <p:nvPr/>
          </p:nvSpPr>
          <p:spPr>
            <a:xfrm>
              <a:off x="-1761900" y="2867900"/>
              <a:ext cx="38800" cy="21175"/>
            </a:xfrm>
            <a:custGeom>
              <a:rect b="b" l="l" r="r" t="t"/>
              <a:pathLst>
                <a:path extrusionOk="0" h="847" w="1552">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9"/>
            <p:cNvSpPr/>
            <p:nvPr/>
          </p:nvSpPr>
          <p:spPr>
            <a:xfrm>
              <a:off x="-1753650" y="2881425"/>
              <a:ext cx="29100" cy="15200"/>
            </a:xfrm>
            <a:custGeom>
              <a:rect b="b" l="l" r="r" t="t"/>
              <a:pathLst>
                <a:path extrusionOk="0" h="608" w="1164">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9"/>
            <p:cNvSpPr/>
            <p:nvPr/>
          </p:nvSpPr>
          <p:spPr>
            <a:xfrm>
              <a:off x="-1751825" y="2888100"/>
              <a:ext cx="36450" cy="16825"/>
            </a:xfrm>
            <a:custGeom>
              <a:rect b="b" l="l" r="r" t="t"/>
              <a:pathLst>
                <a:path extrusionOk="0" h="673" w="1458">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9"/>
            <p:cNvSpPr/>
            <p:nvPr/>
          </p:nvSpPr>
          <p:spPr>
            <a:xfrm>
              <a:off x="-1742650" y="2896275"/>
              <a:ext cx="32050" cy="17000"/>
            </a:xfrm>
            <a:custGeom>
              <a:rect b="b" l="l" r="r" t="t"/>
              <a:pathLst>
                <a:path extrusionOk="0" h="680" w="1282">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9"/>
            <p:cNvSpPr/>
            <p:nvPr/>
          </p:nvSpPr>
          <p:spPr>
            <a:xfrm>
              <a:off x="-1745150" y="2905450"/>
              <a:ext cx="35500" cy="18650"/>
            </a:xfrm>
            <a:custGeom>
              <a:rect b="b" l="l" r="r" t="t"/>
              <a:pathLst>
                <a:path extrusionOk="0" h="746" w="142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9"/>
            <p:cNvSpPr/>
            <p:nvPr/>
          </p:nvSpPr>
          <p:spPr>
            <a:xfrm>
              <a:off x="-1735175" y="2918725"/>
              <a:ext cx="33000" cy="20375"/>
            </a:xfrm>
            <a:custGeom>
              <a:rect b="b" l="l" r="r" t="t"/>
              <a:pathLst>
                <a:path extrusionOk="0" h="815" w="132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9"/>
            <p:cNvSpPr/>
            <p:nvPr/>
          </p:nvSpPr>
          <p:spPr>
            <a:xfrm>
              <a:off x="-1725850" y="2929800"/>
              <a:ext cx="26325" cy="18075"/>
            </a:xfrm>
            <a:custGeom>
              <a:rect b="b" l="l" r="r" t="t"/>
              <a:pathLst>
                <a:path extrusionOk="0" h="723" w="1053">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9"/>
            <p:cNvSpPr/>
            <p:nvPr/>
          </p:nvSpPr>
          <p:spPr>
            <a:xfrm>
              <a:off x="-1732575" y="2939575"/>
              <a:ext cx="35250" cy="22400"/>
            </a:xfrm>
            <a:custGeom>
              <a:rect b="b" l="l" r="r" t="t"/>
              <a:pathLst>
                <a:path extrusionOk="0" h="896" w="141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9"/>
            <p:cNvSpPr/>
            <p:nvPr/>
          </p:nvSpPr>
          <p:spPr>
            <a:xfrm>
              <a:off x="-1724175" y="2946250"/>
              <a:ext cx="31175" cy="20650"/>
            </a:xfrm>
            <a:custGeom>
              <a:rect b="b" l="l" r="r" t="t"/>
              <a:pathLst>
                <a:path extrusionOk="0" h="826" w="1247">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9"/>
            <p:cNvSpPr/>
            <p:nvPr/>
          </p:nvSpPr>
          <p:spPr>
            <a:xfrm>
              <a:off x="-1720750" y="2952975"/>
              <a:ext cx="36125" cy="24000"/>
            </a:xfrm>
            <a:custGeom>
              <a:rect b="b" l="l" r="r" t="t"/>
              <a:pathLst>
                <a:path extrusionOk="0" h="960" w="1445">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9"/>
            <p:cNvSpPr/>
            <p:nvPr/>
          </p:nvSpPr>
          <p:spPr>
            <a:xfrm>
              <a:off x="-1715825" y="2967100"/>
              <a:ext cx="36850" cy="26475"/>
            </a:xfrm>
            <a:custGeom>
              <a:rect b="b" l="l" r="r" t="t"/>
              <a:pathLst>
                <a:path extrusionOk="0" h="1059" w="1474">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9"/>
            <p:cNvSpPr/>
            <p:nvPr/>
          </p:nvSpPr>
          <p:spPr>
            <a:xfrm>
              <a:off x="-1734350" y="2968425"/>
              <a:ext cx="68625" cy="67125"/>
            </a:xfrm>
            <a:custGeom>
              <a:rect b="b" l="l" r="r" t="t"/>
              <a:pathLst>
                <a:path extrusionOk="0" h="2685" w="2745">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9"/>
            <p:cNvSpPr/>
            <p:nvPr/>
          </p:nvSpPr>
          <p:spPr>
            <a:xfrm>
              <a:off x="-1738600" y="2988000"/>
              <a:ext cx="73025" cy="74625"/>
            </a:xfrm>
            <a:custGeom>
              <a:rect b="b" l="l" r="r" t="t"/>
              <a:pathLst>
                <a:path extrusionOk="0" h="2985" w="2921">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9"/>
            <p:cNvSpPr/>
            <p:nvPr/>
          </p:nvSpPr>
          <p:spPr>
            <a:xfrm>
              <a:off x="-1713350" y="3006450"/>
              <a:ext cx="53025" cy="46500"/>
            </a:xfrm>
            <a:custGeom>
              <a:rect b="b" l="l" r="r" t="t"/>
              <a:pathLst>
                <a:path extrusionOk="0" h="1860" w="2121">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9"/>
            <p:cNvSpPr/>
            <p:nvPr/>
          </p:nvSpPr>
          <p:spPr>
            <a:xfrm>
              <a:off x="-1689075" y="3025475"/>
              <a:ext cx="28750" cy="24875"/>
            </a:xfrm>
            <a:custGeom>
              <a:rect b="b" l="l" r="r" t="t"/>
              <a:pathLst>
                <a:path extrusionOk="0" h="995" w="115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9"/>
            <p:cNvSpPr/>
            <p:nvPr/>
          </p:nvSpPr>
          <p:spPr>
            <a:xfrm>
              <a:off x="-1669200" y="3041550"/>
              <a:ext cx="9700" cy="8800"/>
            </a:xfrm>
            <a:custGeom>
              <a:rect b="b" l="l" r="r" t="t"/>
              <a:pathLst>
                <a:path extrusionOk="0" h="352" w="388">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9"/>
            <p:cNvSpPr/>
            <p:nvPr/>
          </p:nvSpPr>
          <p:spPr>
            <a:xfrm>
              <a:off x="-1443950" y="3110250"/>
              <a:ext cx="64425" cy="14250"/>
            </a:xfrm>
            <a:custGeom>
              <a:rect b="b" l="l" r="r" t="t"/>
              <a:pathLst>
                <a:path extrusionOk="0" h="570" w="2577">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9"/>
            <p:cNvSpPr/>
            <p:nvPr/>
          </p:nvSpPr>
          <p:spPr>
            <a:xfrm>
              <a:off x="-1434350" y="3120425"/>
              <a:ext cx="71550" cy="23425"/>
            </a:xfrm>
            <a:custGeom>
              <a:rect b="b" l="l" r="r" t="t"/>
              <a:pathLst>
                <a:path extrusionOk="0" h="937" w="2862">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9"/>
            <p:cNvSpPr/>
            <p:nvPr/>
          </p:nvSpPr>
          <p:spPr>
            <a:xfrm>
              <a:off x="-1343175" y="3083925"/>
              <a:ext cx="68125" cy="95650"/>
            </a:xfrm>
            <a:custGeom>
              <a:rect b="b" l="l" r="r" t="t"/>
              <a:pathLst>
                <a:path extrusionOk="0" h="3826" w="2725">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9"/>
            <p:cNvSpPr/>
            <p:nvPr/>
          </p:nvSpPr>
          <p:spPr>
            <a:xfrm>
              <a:off x="-1307600" y="3113175"/>
              <a:ext cx="13375" cy="60850"/>
            </a:xfrm>
            <a:custGeom>
              <a:rect b="b" l="l" r="r" t="t"/>
              <a:pathLst>
                <a:path extrusionOk="0" h="2434" w="535">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9"/>
            <p:cNvSpPr/>
            <p:nvPr/>
          </p:nvSpPr>
          <p:spPr>
            <a:xfrm>
              <a:off x="-1275075" y="3187375"/>
              <a:ext cx="74250" cy="125975"/>
            </a:xfrm>
            <a:custGeom>
              <a:rect b="b" l="l" r="r" t="t"/>
              <a:pathLst>
                <a:path extrusionOk="0" h="5039" w="297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9"/>
            <p:cNvSpPr/>
            <p:nvPr/>
          </p:nvSpPr>
          <p:spPr>
            <a:xfrm>
              <a:off x="-1232300" y="3215625"/>
              <a:ext cx="18125" cy="60150"/>
            </a:xfrm>
            <a:custGeom>
              <a:rect b="b" l="l" r="r" t="t"/>
              <a:pathLst>
                <a:path extrusionOk="0" h="2406" w="725">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9"/>
            <p:cNvSpPr/>
            <p:nvPr/>
          </p:nvSpPr>
          <p:spPr>
            <a:xfrm>
              <a:off x="-1254225" y="3293675"/>
              <a:ext cx="43200" cy="39275"/>
            </a:xfrm>
            <a:custGeom>
              <a:rect b="b" l="l" r="r" t="t"/>
              <a:pathLst>
                <a:path extrusionOk="0" h="1571" w="1728">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9"/>
            <p:cNvSpPr/>
            <p:nvPr/>
          </p:nvSpPr>
          <p:spPr>
            <a:xfrm>
              <a:off x="-1258175" y="3308775"/>
              <a:ext cx="53675" cy="39850"/>
            </a:xfrm>
            <a:custGeom>
              <a:rect b="b" l="l" r="r" t="t"/>
              <a:pathLst>
                <a:path extrusionOk="0" h="1594" w="2147">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9"/>
            <p:cNvSpPr/>
            <p:nvPr/>
          </p:nvSpPr>
          <p:spPr>
            <a:xfrm>
              <a:off x="-1257325" y="3325675"/>
              <a:ext cx="53000" cy="37125"/>
            </a:xfrm>
            <a:custGeom>
              <a:rect b="b" l="l" r="r" t="t"/>
              <a:pathLst>
                <a:path extrusionOk="0" h="1485" w="212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9"/>
            <p:cNvSpPr/>
            <p:nvPr/>
          </p:nvSpPr>
          <p:spPr>
            <a:xfrm>
              <a:off x="-1248400" y="3333800"/>
              <a:ext cx="51425" cy="39675"/>
            </a:xfrm>
            <a:custGeom>
              <a:rect b="b" l="l" r="r" t="t"/>
              <a:pathLst>
                <a:path extrusionOk="0" h="1587" w="2057">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9"/>
            <p:cNvSpPr/>
            <p:nvPr/>
          </p:nvSpPr>
          <p:spPr>
            <a:xfrm>
              <a:off x="-1256325" y="3347050"/>
              <a:ext cx="65950" cy="49325"/>
            </a:xfrm>
            <a:custGeom>
              <a:rect b="b" l="l" r="r" t="t"/>
              <a:pathLst>
                <a:path extrusionOk="0" h="1973" w="2638">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9"/>
            <p:cNvSpPr/>
            <p:nvPr/>
          </p:nvSpPr>
          <p:spPr>
            <a:xfrm>
              <a:off x="-1258000" y="3358825"/>
              <a:ext cx="76875" cy="55900"/>
            </a:xfrm>
            <a:custGeom>
              <a:rect b="b" l="l" r="r" t="t"/>
              <a:pathLst>
                <a:path extrusionOk="0" h="2236" w="3075">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9"/>
            <p:cNvSpPr/>
            <p:nvPr/>
          </p:nvSpPr>
          <p:spPr>
            <a:xfrm>
              <a:off x="-1244100" y="3371850"/>
              <a:ext cx="68575" cy="52650"/>
            </a:xfrm>
            <a:custGeom>
              <a:rect b="b" l="l" r="r" t="t"/>
              <a:pathLst>
                <a:path extrusionOk="0" h="2106" w="2743">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9"/>
            <p:cNvSpPr/>
            <p:nvPr/>
          </p:nvSpPr>
          <p:spPr>
            <a:xfrm>
              <a:off x="-1237075" y="3386325"/>
              <a:ext cx="55950" cy="49300"/>
            </a:xfrm>
            <a:custGeom>
              <a:rect b="b" l="l" r="r" t="t"/>
              <a:pathLst>
                <a:path extrusionOk="0" h="1972" w="2238">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9"/>
            <p:cNvSpPr/>
            <p:nvPr/>
          </p:nvSpPr>
          <p:spPr>
            <a:xfrm>
              <a:off x="-1386800" y="3133025"/>
              <a:ext cx="15850" cy="14800"/>
            </a:xfrm>
            <a:custGeom>
              <a:rect b="b" l="l" r="r" t="t"/>
              <a:pathLst>
                <a:path extrusionOk="0" h="592" w="634">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9"/>
            <p:cNvSpPr/>
            <p:nvPr/>
          </p:nvSpPr>
          <p:spPr>
            <a:xfrm>
              <a:off x="-1336325" y="3180575"/>
              <a:ext cx="42775" cy="40725"/>
            </a:xfrm>
            <a:custGeom>
              <a:rect b="b" l="l" r="r" t="t"/>
              <a:pathLst>
                <a:path extrusionOk="0" h="1629" w="1711">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9"/>
            <p:cNvSpPr/>
            <p:nvPr/>
          </p:nvSpPr>
          <p:spPr>
            <a:xfrm>
              <a:off x="-1333075" y="3187250"/>
              <a:ext cx="48700" cy="43325"/>
            </a:xfrm>
            <a:custGeom>
              <a:rect b="b" l="l" r="r" t="t"/>
              <a:pathLst>
                <a:path extrusionOk="0" h="1733" w="1948">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9"/>
            <p:cNvSpPr/>
            <p:nvPr/>
          </p:nvSpPr>
          <p:spPr>
            <a:xfrm>
              <a:off x="-1301450" y="3193450"/>
              <a:ext cx="26750" cy="26800"/>
            </a:xfrm>
            <a:custGeom>
              <a:rect b="b" l="l" r="r" t="t"/>
              <a:pathLst>
                <a:path extrusionOk="0" h="1072" w="107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9"/>
            <p:cNvSpPr/>
            <p:nvPr/>
          </p:nvSpPr>
          <p:spPr>
            <a:xfrm>
              <a:off x="-1301975" y="3203000"/>
              <a:ext cx="36925" cy="36250"/>
            </a:xfrm>
            <a:custGeom>
              <a:rect b="b" l="l" r="r" t="t"/>
              <a:pathLst>
                <a:path extrusionOk="0" h="1450" w="1477">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9"/>
            <p:cNvSpPr/>
            <p:nvPr/>
          </p:nvSpPr>
          <p:spPr>
            <a:xfrm>
              <a:off x="-1299025" y="3209300"/>
              <a:ext cx="39575" cy="41750"/>
            </a:xfrm>
            <a:custGeom>
              <a:rect b="b" l="l" r="r" t="t"/>
              <a:pathLst>
                <a:path extrusionOk="0" h="1670" w="1583">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9"/>
            <p:cNvSpPr/>
            <p:nvPr/>
          </p:nvSpPr>
          <p:spPr>
            <a:xfrm>
              <a:off x="-1309875" y="3222875"/>
              <a:ext cx="62025" cy="58200"/>
            </a:xfrm>
            <a:custGeom>
              <a:rect b="b" l="l" r="r" t="t"/>
              <a:pathLst>
                <a:path extrusionOk="0" h="2328" w="2481">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9"/>
            <p:cNvSpPr/>
            <p:nvPr/>
          </p:nvSpPr>
          <p:spPr>
            <a:xfrm>
              <a:off x="-1295600" y="3232300"/>
              <a:ext cx="55675" cy="53225"/>
            </a:xfrm>
            <a:custGeom>
              <a:rect b="b" l="l" r="r" t="t"/>
              <a:pathLst>
                <a:path extrusionOk="0" h="2129" w="2227">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9"/>
            <p:cNvSpPr/>
            <p:nvPr/>
          </p:nvSpPr>
          <p:spPr>
            <a:xfrm>
              <a:off x="-1269750" y="3248850"/>
              <a:ext cx="28650" cy="26675"/>
            </a:xfrm>
            <a:custGeom>
              <a:rect b="b" l="l" r="r" t="t"/>
              <a:pathLst>
                <a:path extrusionOk="0" h="1067" w="1146">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9"/>
            <p:cNvSpPr/>
            <p:nvPr/>
          </p:nvSpPr>
          <p:spPr>
            <a:xfrm>
              <a:off x="-1258750" y="3270525"/>
              <a:ext cx="17875" cy="18575"/>
            </a:xfrm>
            <a:custGeom>
              <a:rect b="b" l="l" r="r" t="t"/>
              <a:pathLst>
                <a:path extrusionOk="0" h="743" w="715">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9"/>
            <p:cNvSpPr/>
            <p:nvPr/>
          </p:nvSpPr>
          <p:spPr>
            <a:xfrm>
              <a:off x="-1870250" y="3131600"/>
              <a:ext cx="58975" cy="45775"/>
            </a:xfrm>
            <a:custGeom>
              <a:rect b="b" l="l" r="r" t="t"/>
              <a:pathLst>
                <a:path extrusionOk="0" h="1831" w="2359">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9"/>
            <p:cNvSpPr/>
            <p:nvPr/>
          </p:nvSpPr>
          <p:spPr>
            <a:xfrm>
              <a:off x="-1848425" y="3136225"/>
              <a:ext cx="50500" cy="35150"/>
            </a:xfrm>
            <a:custGeom>
              <a:rect b="b" l="l" r="r" t="t"/>
              <a:pathLst>
                <a:path extrusionOk="0" h="1406" w="202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9"/>
            <p:cNvSpPr/>
            <p:nvPr/>
          </p:nvSpPr>
          <p:spPr>
            <a:xfrm>
              <a:off x="-1835825" y="3147325"/>
              <a:ext cx="41800" cy="28950"/>
            </a:xfrm>
            <a:custGeom>
              <a:rect b="b" l="l" r="r" t="t"/>
              <a:pathLst>
                <a:path extrusionOk="0" h="1158" w="1672">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9"/>
            <p:cNvSpPr/>
            <p:nvPr/>
          </p:nvSpPr>
          <p:spPr>
            <a:xfrm>
              <a:off x="-1841900" y="3157275"/>
              <a:ext cx="57325" cy="47600"/>
            </a:xfrm>
            <a:custGeom>
              <a:rect b="b" l="l" r="r" t="t"/>
              <a:pathLst>
                <a:path extrusionOk="0" h="1904" w="2293">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9"/>
            <p:cNvSpPr/>
            <p:nvPr/>
          </p:nvSpPr>
          <p:spPr>
            <a:xfrm>
              <a:off x="-1821950" y="3170475"/>
              <a:ext cx="36525" cy="30925"/>
            </a:xfrm>
            <a:custGeom>
              <a:rect b="b" l="l" r="r" t="t"/>
              <a:pathLst>
                <a:path extrusionOk="0" h="1237" w="1461">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9"/>
            <p:cNvSpPr/>
            <p:nvPr/>
          </p:nvSpPr>
          <p:spPr>
            <a:xfrm>
              <a:off x="-1810150" y="3179750"/>
              <a:ext cx="27900" cy="24875"/>
            </a:xfrm>
            <a:custGeom>
              <a:rect b="b" l="l" r="r" t="t"/>
              <a:pathLst>
                <a:path extrusionOk="0" h="995" w="1116">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9"/>
            <p:cNvSpPr/>
            <p:nvPr/>
          </p:nvSpPr>
          <p:spPr>
            <a:xfrm>
              <a:off x="-1804225" y="3188925"/>
              <a:ext cx="24475" cy="19975"/>
            </a:xfrm>
            <a:custGeom>
              <a:rect b="b" l="l" r="r" t="t"/>
              <a:pathLst>
                <a:path extrusionOk="0" h="799" w="979">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9"/>
            <p:cNvSpPr/>
            <p:nvPr/>
          </p:nvSpPr>
          <p:spPr>
            <a:xfrm>
              <a:off x="-1797575" y="3194975"/>
              <a:ext cx="24675" cy="21425"/>
            </a:xfrm>
            <a:custGeom>
              <a:rect b="b" l="l" r="r" t="t"/>
              <a:pathLst>
                <a:path extrusionOk="0" h="857" w="987">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9"/>
            <p:cNvSpPr/>
            <p:nvPr/>
          </p:nvSpPr>
          <p:spPr>
            <a:xfrm>
              <a:off x="-1794225" y="3203925"/>
              <a:ext cx="24500" cy="20650"/>
            </a:xfrm>
            <a:custGeom>
              <a:rect b="b" l="l" r="r" t="t"/>
              <a:pathLst>
                <a:path extrusionOk="0" h="826" w="98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9"/>
            <p:cNvSpPr/>
            <p:nvPr/>
          </p:nvSpPr>
          <p:spPr>
            <a:xfrm>
              <a:off x="-1786275" y="3208100"/>
              <a:ext cx="29900" cy="25275"/>
            </a:xfrm>
            <a:custGeom>
              <a:rect b="b" l="l" r="r" t="t"/>
              <a:pathLst>
                <a:path extrusionOk="0" h="1011" w="1196">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9"/>
            <p:cNvSpPr/>
            <p:nvPr/>
          </p:nvSpPr>
          <p:spPr>
            <a:xfrm>
              <a:off x="-1780900" y="3215000"/>
              <a:ext cx="27175" cy="22250"/>
            </a:xfrm>
            <a:custGeom>
              <a:rect b="b" l="l" r="r" t="t"/>
              <a:pathLst>
                <a:path extrusionOk="0" h="890" w="1087">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9"/>
            <p:cNvSpPr/>
            <p:nvPr/>
          </p:nvSpPr>
          <p:spPr>
            <a:xfrm>
              <a:off x="-1774225" y="3222275"/>
              <a:ext cx="22000" cy="19975"/>
            </a:xfrm>
            <a:custGeom>
              <a:rect b="b" l="l" r="r" t="t"/>
              <a:pathLst>
                <a:path extrusionOk="0" h="799" w="88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9"/>
            <p:cNvSpPr/>
            <p:nvPr/>
          </p:nvSpPr>
          <p:spPr>
            <a:xfrm>
              <a:off x="-1755000" y="3237500"/>
              <a:ext cx="33800" cy="26775"/>
            </a:xfrm>
            <a:custGeom>
              <a:rect b="b" l="l" r="r" t="t"/>
              <a:pathLst>
                <a:path extrusionOk="0" h="1071" w="1352">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9"/>
            <p:cNvSpPr/>
            <p:nvPr/>
          </p:nvSpPr>
          <p:spPr>
            <a:xfrm>
              <a:off x="-1751050" y="3240675"/>
              <a:ext cx="63175" cy="46300"/>
            </a:xfrm>
            <a:custGeom>
              <a:rect b="b" l="l" r="r" t="t"/>
              <a:pathLst>
                <a:path extrusionOk="0" h="1852" w="2527">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9"/>
            <p:cNvSpPr/>
            <p:nvPr/>
          </p:nvSpPr>
          <p:spPr>
            <a:xfrm>
              <a:off x="-1748500" y="3248175"/>
              <a:ext cx="70650" cy="50950"/>
            </a:xfrm>
            <a:custGeom>
              <a:rect b="b" l="l" r="r" t="t"/>
              <a:pathLst>
                <a:path extrusionOk="0" h="2038" w="2826">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9"/>
            <p:cNvSpPr/>
            <p:nvPr/>
          </p:nvSpPr>
          <p:spPr>
            <a:xfrm>
              <a:off x="-1736050" y="3259800"/>
              <a:ext cx="64025" cy="43350"/>
            </a:xfrm>
            <a:custGeom>
              <a:rect b="b" l="l" r="r" t="t"/>
              <a:pathLst>
                <a:path extrusionOk="0" h="1734" w="2561">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9"/>
            <p:cNvSpPr/>
            <p:nvPr/>
          </p:nvSpPr>
          <p:spPr>
            <a:xfrm>
              <a:off x="-1732675" y="3271475"/>
              <a:ext cx="63850" cy="43775"/>
            </a:xfrm>
            <a:custGeom>
              <a:rect b="b" l="l" r="r" t="t"/>
              <a:pathLst>
                <a:path extrusionOk="0" h="1751" w="2554">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9"/>
            <p:cNvSpPr/>
            <p:nvPr/>
          </p:nvSpPr>
          <p:spPr>
            <a:xfrm>
              <a:off x="-1685975" y="3284200"/>
              <a:ext cx="28150" cy="17900"/>
            </a:xfrm>
            <a:custGeom>
              <a:rect b="b" l="l" r="r" t="t"/>
              <a:pathLst>
                <a:path extrusionOk="0" h="716" w="1126">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9"/>
            <p:cNvSpPr/>
            <p:nvPr/>
          </p:nvSpPr>
          <p:spPr>
            <a:xfrm>
              <a:off x="-1687875" y="3240850"/>
              <a:ext cx="127125" cy="80600"/>
            </a:xfrm>
            <a:custGeom>
              <a:rect b="b" l="l" r="r" t="t"/>
              <a:pathLst>
                <a:path extrusionOk="0" h="3224" w="5085">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9"/>
            <p:cNvSpPr/>
            <p:nvPr/>
          </p:nvSpPr>
          <p:spPr>
            <a:xfrm>
              <a:off x="-1725400" y="3279050"/>
              <a:ext cx="65675" cy="53900"/>
            </a:xfrm>
            <a:custGeom>
              <a:rect b="b" l="l" r="r" t="t"/>
              <a:pathLst>
                <a:path extrusionOk="0" h="2156" w="2627">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9"/>
            <p:cNvSpPr/>
            <p:nvPr/>
          </p:nvSpPr>
          <p:spPr>
            <a:xfrm>
              <a:off x="-1710800" y="3294875"/>
              <a:ext cx="55975" cy="42775"/>
            </a:xfrm>
            <a:custGeom>
              <a:rect b="b" l="l" r="r" t="t"/>
              <a:pathLst>
                <a:path extrusionOk="0" h="1711" w="2239">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9"/>
            <p:cNvSpPr/>
            <p:nvPr/>
          </p:nvSpPr>
          <p:spPr>
            <a:xfrm>
              <a:off x="-1696825" y="3302550"/>
              <a:ext cx="49000" cy="39400"/>
            </a:xfrm>
            <a:custGeom>
              <a:rect b="b" l="l" r="r" t="t"/>
              <a:pathLst>
                <a:path extrusionOk="0" h="1576" w="196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9"/>
            <p:cNvSpPr/>
            <p:nvPr/>
          </p:nvSpPr>
          <p:spPr>
            <a:xfrm>
              <a:off x="-1681800" y="3311725"/>
              <a:ext cx="46475" cy="31900"/>
            </a:xfrm>
            <a:custGeom>
              <a:rect b="b" l="l" r="r" t="t"/>
              <a:pathLst>
                <a:path extrusionOk="0" h="1276" w="1859">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9"/>
            <p:cNvSpPr/>
            <p:nvPr/>
          </p:nvSpPr>
          <p:spPr>
            <a:xfrm>
              <a:off x="-1674050" y="3314075"/>
              <a:ext cx="52675" cy="38175"/>
            </a:xfrm>
            <a:custGeom>
              <a:rect b="b" l="l" r="r" t="t"/>
              <a:pathLst>
                <a:path extrusionOk="0" h="1527" w="2107">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9"/>
            <p:cNvSpPr/>
            <p:nvPr/>
          </p:nvSpPr>
          <p:spPr>
            <a:xfrm>
              <a:off x="-1648450" y="3319725"/>
              <a:ext cx="33150" cy="26400"/>
            </a:xfrm>
            <a:custGeom>
              <a:rect b="b" l="l" r="r" t="t"/>
              <a:pathLst>
                <a:path extrusionOk="0" h="1056" w="1326">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9"/>
            <p:cNvSpPr/>
            <p:nvPr/>
          </p:nvSpPr>
          <p:spPr>
            <a:xfrm>
              <a:off x="-1636675" y="3330675"/>
              <a:ext cx="27050" cy="19675"/>
            </a:xfrm>
            <a:custGeom>
              <a:rect b="b" l="l" r="r" t="t"/>
              <a:pathLst>
                <a:path extrusionOk="0" h="787" w="1082">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9"/>
            <p:cNvSpPr/>
            <p:nvPr/>
          </p:nvSpPr>
          <p:spPr>
            <a:xfrm>
              <a:off x="-1633275" y="3335925"/>
              <a:ext cx="27975" cy="21250"/>
            </a:xfrm>
            <a:custGeom>
              <a:rect b="b" l="l" r="r" t="t"/>
              <a:pathLst>
                <a:path extrusionOk="0" h="850" w="1119">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9"/>
            <p:cNvSpPr/>
            <p:nvPr/>
          </p:nvSpPr>
          <p:spPr>
            <a:xfrm>
              <a:off x="-1928625" y="2949800"/>
              <a:ext cx="8100" cy="9075"/>
            </a:xfrm>
            <a:custGeom>
              <a:rect b="b" l="l" r="r" t="t"/>
              <a:pathLst>
                <a:path extrusionOk="0" h="363" w="324">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9"/>
            <p:cNvSpPr/>
            <p:nvPr/>
          </p:nvSpPr>
          <p:spPr>
            <a:xfrm>
              <a:off x="-1918050" y="2944450"/>
              <a:ext cx="14200" cy="18225"/>
            </a:xfrm>
            <a:custGeom>
              <a:rect b="b" l="l" r="r" t="t"/>
              <a:pathLst>
                <a:path extrusionOk="0" h="729" w="568">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9"/>
            <p:cNvSpPr/>
            <p:nvPr/>
          </p:nvSpPr>
          <p:spPr>
            <a:xfrm>
              <a:off x="-1911375" y="2937775"/>
              <a:ext cx="22300" cy="30275"/>
            </a:xfrm>
            <a:custGeom>
              <a:rect b="b" l="l" r="r" t="t"/>
              <a:pathLst>
                <a:path extrusionOk="0" h="1211" w="892">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9"/>
            <p:cNvSpPr/>
            <p:nvPr/>
          </p:nvSpPr>
          <p:spPr>
            <a:xfrm>
              <a:off x="-1900525" y="2935250"/>
              <a:ext cx="25050" cy="34950"/>
            </a:xfrm>
            <a:custGeom>
              <a:rect b="b" l="l" r="r" t="t"/>
              <a:pathLst>
                <a:path extrusionOk="0" h="1398" w="1002">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9"/>
            <p:cNvSpPr/>
            <p:nvPr/>
          </p:nvSpPr>
          <p:spPr>
            <a:xfrm>
              <a:off x="-1887700" y="2934800"/>
              <a:ext cx="28900" cy="38450"/>
            </a:xfrm>
            <a:custGeom>
              <a:rect b="b" l="l" r="r" t="t"/>
              <a:pathLst>
                <a:path extrusionOk="0" h="1538" w="1156">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9"/>
            <p:cNvSpPr/>
            <p:nvPr/>
          </p:nvSpPr>
          <p:spPr>
            <a:xfrm>
              <a:off x="-1880025" y="2935400"/>
              <a:ext cx="36900" cy="44650"/>
            </a:xfrm>
            <a:custGeom>
              <a:rect b="b" l="l" r="r" t="t"/>
              <a:pathLst>
                <a:path extrusionOk="0" h="1786" w="1476">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9"/>
            <p:cNvSpPr/>
            <p:nvPr/>
          </p:nvSpPr>
          <p:spPr>
            <a:xfrm>
              <a:off x="-1864350" y="2941250"/>
              <a:ext cx="31100" cy="40700"/>
            </a:xfrm>
            <a:custGeom>
              <a:rect b="b" l="l" r="r" t="t"/>
              <a:pathLst>
                <a:path extrusionOk="0" h="1628" w="1244">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9"/>
            <p:cNvSpPr/>
            <p:nvPr/>
          </p:nvSpPr>
          <p:spPr>
            <a:xfrm>
              <a:off x="-1852525" y="2944475"/>
              <a:ext cx="29350" cy="34375"/>
            </a:xfrm>
            <a:custGeom>
              <a:rect b="b" l="l" r="r" t="t"/>
              <a:pathLst>
                <a:path extrusionOk="0" h="1375" w="1174">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9"/>
            <p:cNvSpPr/>
            <p:nvPr/>
          </p:nvSpPr>
          <p:spPr>
            <a:xfrm>
              <a:off x="-1841075" y="2947450"/>
              <a:ext cx="31225" cy="36425"/>
            </a:xfrm>
            <a:custGeom>
              <a:rect b="b" l="l" r="r" t="t"/>
              <a:pathLst>
                <a:path extrusionOk="0" h="1457" w="1249">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9"/>
            <p:cNvSpPr/>
            <p:nvPr/>
          </p:nvSpPr>
          <p:spPr>
            <a:xfrm>
              <a:off x="-1829150" y="2945075"/>
              <a:ext cx="35825" cy="39975"/>
            </a:xfrm>
            <a:custGeom>
              <a:rect b="b" l="l" r="r" t="t"/>
              <a:pathLst>
                <a:path extrusionOk="0" h="1599" w="1433">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9"/>
            <p:cNvSpPr/>
            <p:nvPr/>
          </p:nvSpPr>
          <p:spPr>
            <a:xfrm>
              <a:off x="-1817475" y="2942800"/>
              <a:ext cx="35400" cy="39400"/>
            </a:xfrm>
            <a:custGeom>
              <a:rect b="b" l="l" r="r" t="t"/>
              <a:pathLst>
                <a:path extrusionOk="0" h="1576" w="1416">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9"/>
            <p:cNvSpPr/>
            <p:nvPr/>
          </p:nvSpPr>
          <p:spPr>
            <a:xfrm>
              <a:off x="-1805075" y="2947075"/>
              <a:ext cx="32850" cy="33325"/>
            </a:xfrm>
            <a:custGeom>
              <a:rect b="b" l="l" r="r" t="t"/>
              <a:pathLst>
                <a:path extrusionOk="0" h="1333" w="1314">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9"/>
            <p:cNvSpPr/>
            <p:nvPr/>
          </p:nvSpPr>
          <p:spPr>
            <a:xfrm>
              <a:off x="-1796800" y="2952975"/>
              <a:ext cx="35325" cy="30675"/>
            </a:xfrm>
            <a:custGeom>
              <a:rect b="b" l="l" r="r" t="t"/>
              <a:pathLst>
                <a:path extrusionOk="0" h="1227" w="1413">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9"/>
            <p:cNvSpPr/>
            <p:nvPr/>
          </p:nvSpPr>
          <p:spPr>
            <a:xfrm>
              <a:off x="-1783450" y="2962325"/>
              <a:ext cx="27225" cy="20475"/>
            </a:xfrm>
            <a:custGeom>
              <a:rect b="b" l="l" r="r" t="t"/>
              <a:pathLst>
                <a:path extrusionOk="0" h="819" w="1089">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9"/>
            <p:cNvSpPr/>
            <p:nvPr/>
          </p:nvSpPr>
          <p:spPr>
            <a:xfrm>
              <a:off x="-1773300" y="2968150"/>
              <a:ext cx="17900" cy="14650"/>
            </a:xfrm>
            <a:custGeom>
              <a:rect b="b" l="l" r="r" t="t"/>
              <a:pathLst>
                <a:path extrusionOk="0" h="586" w="716">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9"/>
            <p:cNvSpPr/>
            <p:nvPr/>
          </p:nvSpPr>
          <p:spPr>
            <a:xfrm>
              <a:off x="-1760125" y="2973150"/>
              <a:ext cx="13900" cy="10250"/>
            </a:xfrm>
            <a:custGeom>
              <a:rect b="b" l="l" r="r" t="t"/>
              <a:pathLst>
                <a:path extrusionOk="0" h="410" w="556">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9"/>
            <p:cNvSpPr/>
            <p:nvPr/>
          </p:nvSpPr>
          <p:spPr>
            <a:xfrm>
              <a:off x="-1626175" y="3323400"/>
              <a:ext cx="57575" cy="50150"/>
            </a:xfrm>
            <a:custGeom>
              <a:rect b="b" l="l" r="r" t="t"/>
              <a:pathLst>
                <a:path extrusionOk="0" h="2006" w="2303">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9"/>
            <p:cNvSpPr/>
            <p:nvPr/>
          </p:nvSpPr>
          <p:spPr>
            <a:xfrm>
              <a:off x="-1611825" y="3334125"/>
              <a:ext cx="48875" cy="41225"/>
            </a:xfrm>
            <a:custGeom>
              <a:rect b="b" l="l" r="r" t="t"/>
              <a:pathLst>
                <a:path extrusionOk="0" h="1649" w="1955">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9"/>
            <p:cNvSpPr/>
            <p:nvPr/>
          </p:nvSpPr>
          <p:spPr>
            <a:xfrm>
              <a:off x="-1598250" y="3343925"/>
              <a:ext cx="40500" cy="34250"/>
            </a:xfrm>
            <a:custGeom>
              <a:rect b="b" l="l" r="r" t="t"/>
              <a:pathLst>
                <a:path extrusionOk="0" h="1370" w="162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9"/>
            <p:cNvSpPr/>
            <p:nvPr/>
          </p:nvSpPr>
          <p:spPr>
            <a:xfrm>
              <a:off x="-1584150" y="3349750"/>
              <a:ext cx="36400" cy="31675"/>
            </a:xfrm>
            <a:custGeom>
              <a:rect b="b" l="l" r="r" t="t"/>
              <a:pathLst>
                <a:path extrusionOk="0" h="1267" w="1456">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9"/>
            <p:cNvSpPr/>
            <p:nvPr/>
          </p:nvSpPr>
          <p:spPr>
            <a:xfrm>
              <a:off x="-1571775" y="3356775"/>
              <a:ext cx="29025" cy="28075"/>
            </a:xfrm>
            <a:custGeom>
              <a:rect b="b" l="l" r="r" t="t"/>
              <a:pathLst>
                <a:path extrusionOk="0" h="1123" w="1161">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9"/>
            <p:cNvSpPr/>
            <p:nvPr/>
          </p:nvSpPr>
          <p:spPr>
            <a:xfrm>
              <a:off x="-1567475" y="3363950"/>
              <a:ext cx="34500" cy="30825"/>
            </a:xfrm>
            <a:custGeom>
              <a:rect b="b" l="l" r="r" t="t"/>
              <a:pathLst>
                <a:path extrusionOk="0" h="1233" w="138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9"/>
            <p:cNvSpPr/>
            <p:nvPr/>
          </p:nvSpPr>
          <p:spPr>
            <a:xfrm>
              <a:off x="-1558375" y="3360700"/>
              <a:ext cx="36325" cy="36275"/>
            </a:xfrm>
            <a:custGeom>
              <a:rect b="b" l="l" r="r" t="t"/>
              <a:pathLst>
                <a:path extrusionOk="0" h="1451" w="1453">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9"/>
            <p:cNvSpPr/>
            <p:nvPr/>
          </p:nvSpPr>
          <p:spPr>
            <a:xfrm>
              <a:off x="-1542375" y="3367750"/>
              <a:ext cx="35250" cy="36300"/>
            </a:xfrm>
            <a:custGeom>
              <a:rect b="b" l="l" r="r" t="t"/>
              <a:pathLst>
                <a:path extrusionOk="0" h="1452" w="141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9"/>
            <p:cNvSpPr/>
            <p:nvPr/>
          </p:nvSpPr>
          <p:spPr>
            <a:xfrm>
              <a:off x="-1532525" y="3368575"/>
              <a:ext cx="38725" cy="36750"/>
            </a:xfrm>
            <a:custGeom>
              <a:rect b="b" l="l" r="r" t="t"/>
              <a:pathLst>
                <a:path extrusionOk="0" h="1470" w="1549">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9"/>
            <p:cNvSpPr/>
            <p:nvPr/>
          </p:nvSpPr>
          <p:spPr>
            <a:xfrm>
              <a:off x="-1511675" y="3368200"/>
              <a:ext cx="32975" cy="33975"/>
            </a:xfrm>
            <a:custGeom>
              <a:rect b="b" l="l" r="r" t="t"/>
              <a:pathLst>
                <a:path extrusionOk="0" h="1359" w="1319">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9"/>
            <p:cNvSpPr/>
            <p:nvPr/>
          </p:nvSpPr>
          <p:spPr>
            <a:xfrm>
              <a:off x="-1506525" y="3373225"/>
              <a:ext cx="39425" cy="36650"/>
            </a:xfrm>
            <a:custGeom>
              <a:rect b="b" l="l" r="r" t="t"/>
              <a:pathLst>
                <a:path extrusionOk="0" h="1466" w="1577">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9"/>
            <p:cNvSpPr/>
            <p:nvPr/>
          </p:nvSpPr>
          <p:spPr>
            <a:xfrm>
              <a:off x="-1700375" y="3053875"/>
              <a:ext cx="43275" cy="46400"/>
            </a:xfrm>
            <a:custGeom>
              <a:rect b="b" l="l" r="r" t="t"/>
              <a:pathLst>
                <a:path extrusionOk="0" h="1856" w="1731">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9"/>
            <p:cNvSpPr/>
            <p:nvPr/>
          </p:nvSpPr>
          <p:spPr>
            <a:xfrm>
              <a:off x="-1688475" y="3058825"/>
              <a:ext cx="41325" cy="42275"/>
            </a:xfrm>
            <a:custGeom>
              <a:rect b="b" l="l" r="r" t="t"/>
              <a:pathLst>
                <a:path extrusionOk="0" h="1691" w="1653">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9"/>
            <p:cNvSpPr/>
            <p:nvPr/>
          </p:nvSpPr>
          <p:spPr>
            <a:xfrm>
              <a:off x="-1677025" y="3061375"/>
              <a:ext cx="44825" cy="50025"/>
            </a:xfrm>
            <a:custGeom>
              <a:rect b="b" l="l" r="r" t="t"/>
              <a:pathLst>
                <a:path extrusionOk="0" h="2001" w="1793">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9"/>
            <p:cNvSpPr/>
            <p:nvPr/>
          </p:nvSpPr>
          <p:spPr>
            <a:xfrm>
              <a:off x="-1668450" y="3070500"/>
              <a:ext cx="38825" cy="46450"/>
            </a:xfrm>
            <a:custGeom>
              <a:rect b="b" l="l" r="r" t="t"/>
              <a:pathLst>
                <a:path extrusionOk="0" h="1858" w="1553">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9"/>
            <p:cNvSpPr/>
            <p:nvPr/>
          </p:nvSpPr>
          <p:spPr>
            <a:xfrm>
              <a:off x="-1661725" y="3078000"/>
              <a:ext cx="42100" cy="51150"/>
            </a:xfrm>
            <a:custGeom>
              <a:rect b="b" l="l" r="r" t="t"/>
              <a:pathLst>
                <a:path extrusionOk="0" h="2046" w="1684">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9"/>
            <p:cNvSpPr/>
            <p:nvPr/>
          </p:nvSpPr>
          <p:spPr>
            <a:xfrm>
              <a:off x="-1649100" y="3085500"/>
              <a:ext cx="36150" cy="40075"/>
            </a:xfrm>
            <a:custGeom>
              <a:rect b="b" l="l" r="r" t="t"/>
              <a:pathLst>
                <a:path extrusionOk="0" h="1603" w="1446">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9"/>
            <p:cNvSpPr/>
            <p:nvPr/>
          </p:nvSpPr>
          <p:spPr>
            <a:xfrm>
              <a:off x="-1644275" y="3090500"/>
              <a:ext cx="38825" cy="55650"/>
            </a:xfrm>
            <a:custGeom>
              <a:rect b="b" l="l" r="r" t="t"/>
              <a:pathLst>
                <a:path extrusionOk="0" h="2226" w="1553">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9"/>
            <p:cNvSpPr/>
            <p:nvPr/>
          </p:nvSpPr>
          <p:spPr>
            <a:xfrm>
              <a:off x="-1638450" y="3095400"/>
              <a:ext cx="38150" cy="48225"/>
            </a:xfrm>
            <a:custGeom>
              <a:rect b="b" l="l" r="r" t="t"/>
              <a:pathLst>
                <a:path extrusionOk="0" h="1929" w="1526">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9"/>
            <p:cNvSpPr/>
            <p:nvPr/>
          </p:nvSpPr>
          <p:spPr>
            <a:xfrm>
              <a:off x="-1631175" y="3099925"/>
              <a:ext cx="40050" cy="52925"/>
            </a:xfrm>
            <a:custGeom>
              <a:rect b="b" l="l" r="r" t="t"/>
              <a:pathLst>
                <a:path extrusionOk="0" h="2117" w="1602">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9"/>
            <p:cNvSpPr/>
            <p:nvPr/>
          </p:nvSpPr>
          <p:spPr>
            <a:xfrm>
              <a:off x="-1620925" y="3104375"/>
              <a:ext cx="41925" cy="50950"/>
            </a:xfrm>
            <a:custGeom>
              <a:rect b="b" l="l" r="r" t="t"/>
              <a:pathLst>
                <a:path extrusionOk="0" h="2038" w="1677">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9"/>
            <p:cNvSpPr/>
            <p:nvPr/>
          </p:nvSpPr>
          <p:spPr>
            <a:xfrm>
              <a:off x="-1619500" y="3111350"/>
              <a:ext cx="44075" cy="59825"/>
            </a:xfrm>
            <a:custGeom>
              <a:rect b="b" l="l" r="r" t="t"/>
              <a:pathLst>
                <a:path extrusionOk="0" h="2393" w="1763">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9"/>
            <p:cNvSpPr/>
            <p:nvPr/>
          </p:nvSpPr>
          <p:spPr>
            <a:xfrm>
              <a:off x="-1613975" y="3115625"/>
              <a:ext cx="46850" cy="60425"/>
            </a:xfrm>
            <a:custGeom>
              <a:rect b="b" l="l" r="r" t="t"/>
              <a:pathLst>
                <a:path extrusionOk="0" h="2417" w="1874">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9"/>
            <p:cNvSpPr/>
            <p:nvPr/>
          </p:nvSpPr>
          <p:spPr>
            <a:xfrm>
              <a:off x="-1602500" y="3123025"/>
              <a:ext cx="40425" cy="54900"/>
            </a:xfrm>
            <a:custGeom>
              <a:rect b="b" l="l" r="r" t="t"/>
              <a:pathLst>
                <a:path extrusionOk="0" h="2196" w="1617">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9"/>
            <p:cNvSpPr/>
            <p:nvPr/>
          </p:nvSpPr>
          <p:spPr>
            <a:xfrm>
              <a:off x="-1597225" y="3128925"/>
              <a:ext cx="45900" cy="62325"/>
            </a:xfrm>
            <a:custGeom>
              <a:rect b="b" l="l" r="r" t="t"/>
              <a:pathLst>
                <a:path extrusionOk="0" h="2493" w="1836">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9"/>
            <p:cNvSpPr/>
            <p:nvPr/>
          </p:nvSpPr>
          <p:spPr>
            <a:xfrm>
              <a:off x="-1588875" y="3133775"/>
              <a:ext cx="41725" cy="57925"/>
            </a:xfrm>
            <a:custGeom>
              <a:rect b="b" l="l" r="r" t="t"/>
              <a:pathLst>
                <a:path extrusionOk="0" h="2317" w="1669">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9"/>
            <p:cNvSpPr/>
            <p:nvPr/>
          </p:nvSpPr>
          <p:spPr>
            <a:xfrm>
              <a:off x="-1583375" y="3136725"/>
              <a:ext cx="43125" cy="59350"/>
            </a:xfrm>
            <a:custGeom>
              <a:rect b="b" l="l" r="r" t="t"/>
              <a:pathLst>
                <a:path extrusionOk="0" h="2374" w="1725">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9"/>
            <p:cNvSpPr/>
            <p:nvPr/>
          </p:nvSpPr>
          <p:spPr>
            <a:xfrm>
              <a:off x="-1564975" y="3142225"/>
              <a:ext cx="38750" cy="49525"/>
            </a:xfrm>
            <a:custGeom>
              <a:rect b="b" l="l" r="r" t="t"/>
              <a:pathLst>
                <a:path extrusionOk="0" h="1981" w="155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9"/>
            <p:cNvSpPr/>
            <p:nvPr/>
          </p:nvSpPr>
          <p:spPr>
            <a:xfrm>
              <a:off x="-1554225" y="3148275"/>
              <a:ext cx="43175" cy="50750"/>
            </a:xfrm>
            <a:custGeom>
              <a:rect b="b" l="l" r="r" t="t"/>
              <a:pathLst>
                <a:path extrusionOk="0" h="2030" w="1727">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9"/>
            <p:cNvSpPr/>
            <p:nvPr/>
          </p:nvSpPr>
          <p:spPr>
            <a:xfrm>
              <a:off x="-1540850" y="3154600"/>
              <a:ext cx="33125" cy="42775"/>
            </a:xfrm>
            <a:custGeom>
              <a:rect b="b" l="l" r="r" t="t"/>
              <a:pathLst>
                <a:path extrusionOk="0" h="1711" w="1325">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9"/>
            <p:cNvSpPr/>
            <p:nvPr/>
          </p:nvSpPr>
          <p:spPr>
            <a:xfrm>
              <a:off x="-1530025" y="3164625"/>
              <a:ext cx="27900" cy="27400"/>
            </a:xfrm>
            <a:custGeom>
              <a:rect b="b" l="l" r="r" t="t"/>
              <a:pathLst>
                <a:path extrusionOk="0" h="1096" w="1116">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9"/>
            <p:cNvSpPr/>
            <p:nvPr/>
          </p:nvSpPr>
          <p:spPr>
            <a:xfrm>
              <a:off x="-1524050" y="3167450"/>
              <a:ext cx="39675" cy="31450"/>
            </a:xfrm>
            <a:custGeom>
              <a:rect b="b" l="l" r="r" t="t"/>
              <a:pathLst>
                <a:path extrusionOk="0" h="1258" w="1587">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9"/>
            <p:cNvSpPr/>
            <p:nvPr/>
          </p:nvSpPr>
          <p:spPr>
            <a:xfrm>
              <a:off x="-1500600" y="3181650"/>
              <a:ext cx="17050" cy="11300"/>
            </a:xfrm>
            <a:custGeom>
              <a:rect b="b" l="l" r="r" t="t"/>
              <a:pathLst>
                <a:path extrusionOk="0" h="452" w="682">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9"/>
            <p:cNvSpPr/>
            <p:nvPr/>
          </p:nvSpPr>
          <p:spPr>
            <a:xfrm>
              <a:off x="-1486500" y="3185800"/>
              <a:ext cx="12975" cy="8750"/>
            </a:xfrm>
            <a:custGeom>
              <a:rect b="b" l="l" r="r" t="t"/>
              <a:pathLst>
                <a:path extrusionOk="0" h="350" w="519">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9"/>
            <p:cNvSpPr/>
            <p:nvPr/>
          </p:nvSpPr>
          <p:spPr>
            <a:xfrm>
              <a:off x="-1479400" y="3372400"/>
              <a:ext cx="27250" cy="28300"/>
            </a:xfrm>
            <a:custGeom>
              <a:rect b="b" l="l" r="r" t="t"/>
              <a:pathLst>
                <a:path extrusionOk="0" h="1132" w="109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9"/>
            <p:cNvSpPr/>
            <p:nvPr/>
          </p:nvSpPr>
          <p:spPr>
            <a:xfrm>
              <a:off x="-1468300" y="3378125"/>
              <a:ext cx="24800" cy="27725"/>
            </a:xfrm>
            <a:custGeom>
              <a:rect b="b" l="l" r="r" t="t"/>
              <a:pathLst>
                <a:path extrusionOk="0" h="1109" w="992">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9"/>
            <p:cNvSpPr/>
            <p:nvPr/>
          </p:nvSpPr>
          <p:spPr>
            <a:xfrm>
              <a:off x="-1433275" y="3400725"/>
              <a:ext cx="77150" cy="81500"/>
            </a:xfrm>
            <a:custGeom>
              <a:rect b="b" l="l" r="r" t="t"/>
              <a:pathLst>
                <a:path extrusionOk="0" h="3260" w="3086">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9"/>
            <p:cNvSpPr/>
            <p:nvPr/>
          </p:nvSpPr>
          <p:spPr>
            <a:xfrm>
              <a:off x="-1425025" y="3382450"/>
              <a:ext cx="74675" cy="62125"/>
            </a:xfrm>
            <a:custGeom>
              <a:rect b="b" l="l" r="r" t="t"/>
              <a:pathLst>
                <a:path extrusionOk="0" h="2485" w="2987">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9"/>
            <p:cNvSpPr/>
            <p:nvPr/>
          </p:nvSpPr>
          <p:spPr>
            <a:xfrm>
              <a:off x="-1418850" y="3375100"/>
              <a:ext cx="62075" cy="44925"/>
            </a:xfrm>
            <a:custGeom>
              <a:rect b="b" l="l" r="r" t="t"/>
              <a:pathLst>
                <a:path extrusionOk="0" h="1797" w="2483">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9"/>
            <p:cNvSpPr/>
            <p:nvPr/>
          </p:nvSpPr>
          <p:spPr>
            <a:xfrm>
              <a:off x="-1419950" y="3360550"/>
              <a:ext cx="58600" cy="38925"/>
            </a:xfrm>
            <a:custGeom>
              <a:rect b="b" l="l" r="r" t="t"/>
              <a:pathLst>
                <a:path extrusionOk="0" h="1557" w="2344">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9"/>
            <p:cNvSpPr/>
            <p:nvPr/>
          </p:nvSpPr>
          <p:spPr>
            <a:xfrm>
              <a:off x="-1419025" y="3351750"/>
              <a:ext cx="44725" cy="26350"/>
            </a:xfrm>
            <a:custGeom>
              <a:rect b="b" l="l" r="r" t="t"/>
              <a:pathLst>
                <a:path extrusionOk="0" h="1054" w="1789">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9"/>
            <p:cNvSpPr/>
            <p:nvPr/>
          </p:nvSpPr>
          <p:spPr>
            <a:xfrm>
              <a:off x="-1408125" y="3339250"/>
              <a:ext cx="33825" cy="18925"/>
            </a:xfrm>
            <a:custGeom>
              <a:rect b="b" l="l" r="r" t="t"/>
              <a:pathLst>
                <a:path extrusionOk="0" h="757" w="1353">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9"/>
            <p:cNvSpPr/>
            <p:nvPr/>
          </p:nvSpPr>
          <p:spPr>
            <a:xfrm>
              <a:off x="-1402425" y="3409075"/>
              <a:ext cx="55500" cy="56000"/>
            </a:xfrm>
            <a:custGeom>
              <a:rect b="b" l="l" r="r" t="t"/>
              <a:pathLst>
                <a:path extrusionOk="0" h="2240" w="222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9"/>
            <p:cNvSpPr/>
            <p:nvPr/>
          </p:nvSpPr>
          <p:spPr>
            <a:xfrm>
              <a:off x="-1391325" y="3420425"/>
              <a:ext cx="46675" cy="45825"/>
            </a:xfrm>
            <a:custGeom>
              <a:rect b="b" l="l" r="r" t="t"/>
              <a:pathLst>
                <a:path extrusionOk="0" h="1833" w="1867">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9"/>
            <p:cNvSpPr/>
            <p:nvPr/>
          </p:nvSpPr>
          <p:spPr>
            <a:xfrm>
              <a:off x="-1367250" y="3431650"/>
              <a:ext cx="27875" cy="25750"/>
            </a:xfrm>
            <a:custGeom>
              <a:rect b="b" l="l" r="r" t="t"/>
              <a:pathLst>
                <a:path extrusionOk="0" h="1030" w="1115">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9"/>
            <p:cNvSpPr/>
            <p:nvPr/>
          </p:nvSpPr>
          <p:spPr>
            <a:xfrm>
              <a:off x="-1363925" y="3446000"/>
              <a:ext cx="30500" cy="26425"/>
            </a:xfrm>
            <a:custGeom>
              <a:rect b="b" l="l" r="r" t="t"/>
              <a:pathLst>
                <a:path extrusionOk="0" h="1057" w="122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9"/>
            <p:cNvSpPr/>
            <p:nvPr/>
          </p:nvSpPr>
          <p:spPr>
            <a:xfrm>
              <a:off x="-1349800" y="3458150"/>
              <a:ext cx="18875" cy="14725"/>
            </a:xfrm>
            <a:custGeom>
              <a:rect b="b" l="l" r="r" t="t"/>
              <a:pathLst>
                <a:path extrusionOk="0" h="589" w="755">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9"/>
            <p:cNvSpPr/>
            <p:nvPr/>
          </p:nvSpPr>
          <p:spPr>
            <a:xfrm>
              <a:off x="-1335475" y="3472675"/>
              <a:ext cx="9550" cy="6325"/>
            </a:xfrm>
            <a:custGeom>
              <a:rect b="b" l="l" r="r" t="t"/>
              <a:pathLst>
                <a:path extrusionOk="0" h="253" w="382">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9"/>
            <p:cNvSpPr/>
            <p:nvPr/>
          </p:nvSpPr>
          <p:spPr>
            <a:xfrm>
              <a:off x="-1324800" y="3481025"/>
              <a:ext cx="8875" cy="7975"/>
            </a:xfrm>
            <a:custGeom>
              <a:rect b="b" l="l" r="r" t="t"/>
              <a:pathLst>
                <a:path extrusionOk="0" h="319" w="355">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9"/>
            <p:cNvSpPr/>
            <p:nvPr/>
          </p:nvSpPr>
          <p:spPr>
            <a:xfrm>
              <a:off x="-1968900" y="2824725"/>
              <a:ext cx="20025" cy="15025"/>
            </a:xfrm>
            <a:custGeom>
              <a:rect b="b" l="l" r="r" t="t"/>
              <a:pathLst>
                <a:path extrusionOk="0" h="601" w="801">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9"/>
            <p:cNvSpPr/>
            <p:nvPr/>
          </p:nvSpPr>
          <p:spPr>
            <a:xfrm>
              <a:off x="-1966250" y="2828050"/>
              <a:ext cx="28225" cy="18600"/>
            </a:xfrm>
            <a:custGeom>
              <a:rect b="b" l="l" r="r" t="t"/>
              <a:pathLst>
                <a:path extrusionOk="0" h="744" w="1129">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9"/>
            <p:cNvSpPr/>
            <p:nvPr/>
          </p:nvSpPr>
          <p:spPr>
            <a:xfrm>
              <a:off x="-1966025" y="2831375"/>
              <a:ext cx="39675" cy="25600"/>
            </a:xfrm>
            <a:custGeom>
              <a:rect b="b" l="l" r="r" t="t"/>
              <a:pathLst>
                <a:path extrusionOk="0" h="1024" w="1587">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9"/>
            <p:cNvSpPr/>
            <p:nvPr/>
          </p:nvSpPr>
          <p:spPr>
            <a:xfrm>
              <a:off x="-1953500" y="2838900"/>
              <a:ext cx="37975" cy="22250"/>
            </a:xfrm>
            <a:custGeom>
              <a:rect b="b" l="l" r="r" t="t"/>
              <a:pathLst>
                <a:path extrusionOk="0" h="890" w="1519">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9"/>
            <p:cNvSpPr/>
            <p:nvPr/>
          </p:nvSpPr>
          <p:spPr>
            <a:xfrm>
              <a:off x="-1945225" y="2845575"/>
              <a:ext cx="39725" cy="24375"/>
            </a:xfrm>
            <a:custGeom>
              <a:rect b="b" l="l" r="r" t="t"/>
              <a:pathLst>
                <a:path extrusionOk="0" h="975" w="1589">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9"/>
            <p:cNvSpPr/>
            <p:nvPr/>
          </p:nvSpPr>
          <p:spPr>
            <a:xfrm>
              <a:off x="-1939325" y="2851225"/>
              <a:ext cx="46100" cy="27425"/>
            </a:xfrm>
            <a:custGeom>
              <a:rect b="b" l="l" r="r" t="t"/>
              <a:pathLst>
                <a:path extrusionOk="0" h="1097" w="1844">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9"/>
            <p:cNvSpPr/>
            <p:nvPr/>
          </p:nvSpPr>
          <p:spPr>
            <a:xfrm>
              <a:off x="-1937025" y="2855450"/>
              <a:ext cx="57925" cy="31975"/>
            </a:xfrm>
            <a:custGeom>
              <a:rect b="b" l="l" r="r" t="t"/>
              <a:pathLst>
                <a:path extrusionOk="0" h="1279" w="2317">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9"/>
            <p:cNvSpPr/>
            <p:nvPr/>
          </p:nvSpPr>
          <p:spPr>
            <a:xfrm>
              <a:off x="-1925125" y="2867900"/>
              <a:ext cx="44525" cy="25625"/>
            </a:xfrm>
            <a:custGeom>
              <a:rect b="b" l="l" r="r" t="t"/>
              <a:pathLst>
                <a:path extrusionOk="0" h="1025" w="1781">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9"/>
            <p:cNvSpPr/>
            <p:nvPr/>
          </p:nvSpPr>
          <p:spPr>
            <a:xfrm>
              <a:off x="-1921925" y="2875350"/>
              <a:ext cx="47125" cy="27075"/>
            </a:xfrm>
            <a:custGeom>
              <a:rect b="b" l="l" r="r" t="t"/>
              <a:pathLst>
                <a:path extrusionOk="0" h="1083" w="1885">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9"/>
            <p:cNvSpPr/>
            <p:nvPr/>
          </p:nvSpPr>
          <p:spPr>
            <a:xfrm>
              <a:off x="-1921975" y="2885375"/>
              <a:ext cx="53850" cy="31200"/>
            </a:xfrm>
            <a:custGeom>
              <a:rect b="b" l="l" r="r" t="t"/>
              <a:pathLst>
                <a:path extrusionOk="0" h="1248" w="2154">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9"/>
            <p:cNvSpPr/>
            <p:nvPr/>
          </p:nvSpPr>
          <p:spPr>
            <a:xfrm>
              <a:off x="-1911975" y="2894550"/>
              <a:ext cx="49675" cy="29525"/>
            </a:xfrm>
            <a:custGeom>
              <a:rect b="b" l="l" r="r" t="t"/>
              <a:pathLst>
                <a:path extrusionOk="0" h="1181" w="1987">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9"/>
            <p:cNvSpPr/>
            <p:nvPr/>
          </p:nvSpPr>
          <p:spPr>
            <a:xfrm>
              <a:off x="-1890950" y="2903100"/>
              <a:ext cx="29650" cy="18775"/>
            </a:xfrm>
            <a:custGeom>
              <a:rect b="b" l="l" r="r" t="t"/>
              <a:pathLst>
                <a:path extrusionOk="0" h="751" w="1186">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9"/>
            <p:cNvSpPr/>
            <p:nvPr/>
          </p:nvSpPr>
          <p:spPr>
            <a:xfrm>
              <a:off x="-1880225" y="2912275"/>
              <a:ext cx="24750" cy="13475"/>
            </a:xfrm>
            <a:custGeom>
              <a:rect b="b" l="l" r="r" t="t"/>
              <a:pathLst>
                <a:path extrusionOk="0" h="539" w="99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9"/>
            <p:cNvSpPr/>
            <p:nvPr/>
          </p:nvSpPr>
          <p:spPr>
            <a:xfrm>
              <a:off x="-1935550" y="3271000"/>
              <a:ext cx="31475" cy="56675"/>
            </a:xfrm>
            <a:custGeom>
              <a:rect b="b" l="l" r="r" t="t"/>
              <a:pathLst>
                <a:path extrusionOk="0" h="2267" w="1259">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9"/>
            <p:cNvSpPr/>
            <p:nvPr/>
          </p:nvSpPr>
          <p:spPr>
            <a:xfrm>
              <a:off x="-1926925" y="3266850"/>
              <a:ext cx="32025" cy="54125"/>
            </a:xfrm>
            <a:custGeom>
              <a:rect b="b" l="l" r="r" t="t"/>
              <a:pathLst>
                <a:path extrusionOk="0" h="2165" w="1281">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9"/>
            <p:cNvSpPr/>
            <p:nvPr/>
          </p:nvSpPr>
          <p:spPr>
            <a:xfrm>
              <a:off x="-1910225" y="3270875"/>
              <a:ext cx="30575" cy="44300"/>
            </a:xfrm>
            <a:custGeom>
              <a:rect b="b" l="l" r="r" t="t"/>
              <a:pathLst>
                <a:path extrusionOk="0" h="1772" w="1223">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9"/>
            <p:cNvSpPr/>
            <p:nvPr/>
          </p:nvSpPr>
          <p:spPr>
            <a:xfrm>
              <a:off x="-1898375" y="3274800"/>
              <a:ext cx="28575" cy="40500"/>
            </a:xfrm>
            <a:custGeom>
              <a:rect b="b" l="l" r="r" t="t"/>
              <a:pathLst>
                <a:path extrusionOk="0" h="1620" w="1143">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9"/>
            <p:cNvSpPr/>
            <p:nvPr/>
          </p:nvSpPr>
          <p:spPr>
            <a:xfrm>
              <a:off x="-1886600" y="3278975"/>
              <a:ext cx="25975" cy="40325"/>
            </a:xfrm>
            <a:custGeom>
              <a:rect b="b" l="l" r="r" t="t"/>
              <a:pathLst>
                <a:path extrusionOk="0" h="1613" w="1039">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9"/>
            <p:cNvSpPr/>
            <p:nvPr/>
          </p:nvSpPr>
          <p:spPr>
            <a:xfrm>
              <a:off x="-1879200" y="3289700"/>
              <a:ext cx="26225" cy="33925"/>
            </a:xfrm>
            <a:custGeom>
              <a:rect b="b" l="l" r="r" t="t"/>
              <a:pathLst>
                <a:path extrusionOk="0" h="1357" w="1049">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9"/>
            <p:cNvSpPr/>
            <p:nvPr/>
          </p:nvSpPr>
          <p:spPr>
            <a:xfrm>
              <a:off x="-1869425" y="3293050"/>
              <a:ext cx="27075" cy="33075"/>
            </a:xfrm>
            <a:custGeom>
              <a:rect b="b" l="l" r="r" t="t"/>
              <a:pathLst>
                <a:path extrusionOk="0" h="1323" w="1083">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9"/>
            <p:cNvSpPr/>
            <p:nvPr/>
          </p:nvSpPr>
          <p:spPr>
            <a:xfrm>
              <a:off x="-1860900" y="3296875"/>
              <a:ext cx="26025" cy="34125"/>
            </a:xfrm>
            <a:custGeom>
              <a:rect b="b" l="l" r="r" t="t"/>
              <a:pathLst>
                <a:path extrusionOk="0" h="1365" w="1041">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9"/>
            <p:cNvSpPr/>
            <p:nvPr/>
          </p:nvSpPr>
          <p:spPr>
            <a:xfrm>
              <a:off x="-1849175" y="3300900"/>
              <a:ext cx="22900" cy="30250"/>
            </a:xfrm>
            <a:custGeom>
              <a:rect b="b" l="l" r="r" t="t"/>
              <a:pathLst>
                <a:path extrusionOk="0" h="1210" w="916">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9"/>
            <p:cNvSpPr/>
            <p:nvPr/>
          </p:nvSpPr>
          <p:spPr>
            <a:xfrm>
              <a:off x="-1844225" y="3302700"/>
              <a:ext cx="28550" cy="35800"/>
            </a:xfrm>
            <a:custGeom>
              <a:rect b="b" l="l" r="r" t="t"/>
              <a:pathLst>
                <a:path extrusionOk="0" h="1432" w="1142">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9"/>
            <p:cNvSpPr/>
            <p:nvPr/>
          </p:nvSpPr>
          <p:spPr>
            <a:xfrm>
              <a:off x="-1836650" y="3310550"/>
              <a:ext cx="29300" cy="35975"/>
            </a:xfrm>
            <a:custGeom>
              <a:rect b="b" l="l" r="r" t="t"/>
              <a:pathLst>
                <a:path extrusionOk="0" h="1439" w="1172">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9"/>
            <p:cNvSpPr/>
            <p:nvPr/>
          </p:nvSpPr>
          <p:spPr>
            <a:xfrm>
              <a:off x="-1828175" y="3311500"/>
              <a:ext cx="31750" cy="41175"/>
            </a:xfrm>
            <a:custGeom>
              <a:rect b="b" l="l" r="r" t="t"/>
              <a:pathLst>
                <a:path extrusionOk="0" h="1647" w="127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9"/>
            <p:cNvSpPr/>
            <p:nvPr/>
          </p:nvSpPr>
          <p:spPr>
            <a:xfrm>
              <a:off x="-1803800" y="3337575"/>
              <a:ext cx="875" cy="875"/>
            </a:xfrm>
            <a:custGeom>
              <a:rect b="b" l="l" r="r" t="t"/>
              <a:pathLst>
                <a:path extrusionOk="0" h="35" w="35">
                  <a:moveTo>
                    <a:pt x="1" y="1"/>
                  </a:moveTo>
                  <a:cubicBezTo>
                    <a:pt x="1" y="1"/>
                    <a:pt x="1" y="1"/>
                    <a:pt x="1" y="34"/>
                  </a:cubicBezTo>
                  <a:cubicBezTo>
                    <a:pt x="1" y="34"/>
                    <a:pt x="34"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9"/>
            <p:cNvSpPr/>
            <p:nvPr/>
          </p:nvSpPr>
          <p:spPr>
            <a:xfrm>
              <a:off x="-1792950" y="3322575"/>
              <a:ext cx="850" cy="850"/>
            </a:xfrm>
            <a:custGeom>
              <a:rect b="b" l="l" r="r" t="t"/>
              <a:pathLst>
                <a:path extrusionOk="0" h="34" w="34">
                  <a:moveTo>
                    <a:pt x="34" y="0"/>
                  </a:moveTo>
                  <a:lnTo>
                    <a:pt x="0" y="34"/>
                  </a:lnTo>
                  <a:cubicBezTo>
                    <a:pt x="34" y="34"/>
                    <a:pt x="34" y="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9"/>
            <p:cNvSpPr/>
            <p:nvPr/>
          </p:nvSpPr>
          <p:spPr>
            <a:xfrm>
              <a:off x="-1792125" y="3320900"/>
              <a:ext cx="1700" cy="1700"/>
            </a:xfrm>
            <a:custGeom>
              <a:rect b="b" l="l" r="r" t="t"/>
              <a:pathLst>
                <a:path extrusionOk="0" h="68" w="68">
                  <a:moveTo>
                    <a:pt x="68" y="1"/>
                  </a:moveTo>
                  <a:cubicBezTo>
                    <a:pt x="68" y="34"/>
                    <a:pt x="34" y="34"/>
                    <a:pt x="1" y="67"/>
                  </a:cubicBezTo>
                  <a:cubicBezTo>
                    <a:pt x="34" y="34"/>
                    <a:pt x="68" y="34"/>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9"/>
            <p:cNvSpPr/>
            <p:nvPr/>
          </p:nvSpPr>
          <p:spPr>
            <a:xfrm>
              <a:off x="-1790450" y="3319225"/>
              <a:ext cx="1700" cy="1700"/>
            </a:xfrm>
            <a:custGeom>
              <a:rect b="b" l="l" r="r" t="t"/>
              <a:pathLst>
                <a:path extrusionOk="0" h="68" w="68">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9"/>
            <p:cNvSpPr/>
            <p:nvPr/>
          </p:nvSpPr>
          <p:spPr>
            <a:xfrm>
              <a:off x="-1806650" y="3318900"/>
              <a:ext cx="28500" cy="35225"/>
            </a:xfrm>
            <a:custGeom>
              <a:rect b="b" l="l" r="r" t="t"/>
              <a:pathLst>
                <a:path extrusionOk="0" h="1409" w="114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9"/>
            <p:cNvSpPr/>
            <p:nvPr/>
          </p:nvSpPr>
          <p:spPr>
            <a:xfrm>
              <a:off x="-1788550" y="3327250"/>
              <a:ext cx="13975" cy="17700"/>
            </a:xfrm>
            <a:custGeom>
              <a:rect b="b" l="l" r="r" t="t"/>
              <a:pathLst>
                <a:path extrusionOk="0" h="708" w="559">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9"/>
            <p:cNvSpPr/>
            <p:nvPr/>
          </p:nvSpPr>
          <p:spPr>
            <a:xfrm>
              <a:off x="-1768775" y="3313400"/>
              <a:ext cx="25" cy="850"/>
            </a:xfrm>
            <a:custGeom>
              <a:rect b="b" l="l" r="r" t="t"/>
              <a:pathLst>
                <a:path extrusionOk="0" h="34" w="1">
                  <a:moveTo>
                    <a:pt x="1" y="34"/>
                  </a:moveTo>
                  <a:cubicBezTo>
                    <a:pt x="1" y="34"/>
                    <a:pt x="1" y="0"/>
                    <a:pt x="1" y="34"/>
                  </a:cubicBezTo>
                  <a:cubicBezTo>
                    <a:pt x="1" y="34"/>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9"/>
            <p:cNvSpPr/>
            <p:nvPr/>
          </p:nvSpPr>
          <p:spPr>
            <a:xfrm>
              <a:off x="-1776625" y="3323550"/>
              <a:ext cx="12050" cy="14250"/>
            </a:xfrm>
            <a:custGeom>
              <a:rect b="b" l="l" r="r" t="t"/>
              <a:pathLst>
                <a:path extrusionOk="0" h="570" w="482">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9"/>
            <p:cNvSpPr/>
            <p:nvPr/>
          </p:nvSpPr>
          <p:spPr>
            <a:xfrm>
              <a:off x="-1321400" y="3481625"/>
              <a:ext cx="17000" cy="15825"/>
            </a:xfrm>
            <a:custGeom>
              <a:rect b="b" l="l" r="r" t="t"/>
              <a:pathLst>
                <a:path extrusionOk="0" h="633" w="68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9"/>
            <p:cNvSpPr/>
            <p:nvPr/>
          </p:nvSpPr>
          <p:spPr>
            <a:xfrm>
              <a:off x="-1329875" y="3479950"/>
              <a:ext cx="37975" cy="50975"/>
            </a:xfrm>
            <a:custGeom>
              <a:rect b="b" l="l" r="r" t="t"/>
              <a:pathLst>
                <a:path extrusionOk="0" h="2039" w="1519">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9"/>
            <p:cNvSpPr/>
            <p:nvPr/>
          </p:nvSpPr>
          <p:spPr>
            <a:xfrm>
              <a:off x="-1307125" y="3484325"/>
              <a:ext cx="39275" cy="61125"/>
            </a:xfrm>
            <a:custGeom>
              <a:rect b="b" l="l" r="r" t="t"/>
              <a:pathLst>
                <a:path extrusionOk="0" h="2445" w="1571">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9"/>
            <p:cNvSpPr/>
            <p:nvPr/>
          </p:nvSpPr>
          <p:spPr>
            <a:xfrm>
              <a:off x="-1285425" y="3495700"/>
              <a:ext cx="29325" cy="43925"/>
            </a:xfrm>
            <a:custGeom>
              <a:rect b="b" l="l" r="r" t="t"/>
              <a:pathLst>
                <a:path extrusionOk="0" h="1757" w="1173">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9"/>
            <p:cNvSpPr/>
            <p:nvPr/>
          </p:nvSpPr>
          <p:spPr>
            <a:xfrm>
              <a:off x="-1277275" y="3521325"/>
              <a:ext cx="23075" cy="26050"/>
            </a:xfrm>
            <a:custGeom>
              <a:rect b="b" l="l" r="r" t="t"/>
              <a:pathLst>
                <a:path extrusionOk="0" h="1042" w="923">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9"/>
            <p:cNvSpPr/>
            <p:nvPr/>
          </p:nvSpPr>
          <p:spPr>
            <a:xfrm>
              <a:off x="-1782950" y="3327350"/>
              <a:ext cx="29075" cy="44450"/>
            </a:xfrm>
            <a:custGeom>
              <a:rect b="b" l="l" r="r" t="t"/>
              <a:pathLst>
                <a:path extrusionOk="0" h="1778" w="1163">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9"/>
            <p:cNvSpPr/>
            <p:nvPr/>
          </p:nvSpPr>
          <p:spPr>
            <a:xfrm>
              <a:off x="-1767450" y="3341050"/>
              <a:ext cx="18475" cy="20100"/>
            </a:xfrm>
            <a:custGeom>
              <a:rect b="b" l="l" r="r" t="t"/>
              <a:pathLst>
                <a:path extrusionOk="0" h="804" w="739">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9"/>
            <p:cNvSpPr/>
            <p:nvPr/>
          </p:nvSpPr>
          <p:spPr>
            <a:xfrm>
              <a:off x="-1660350" y="3110750"/>
              <a:ext cx="68400" cy="109625"/>
            </a:xfrm>
            <a:custGeom>
              <a:rect b="b" l="l" r="r" t="t"/>
              <a:pathLst>
                <a:path extrusionOk="0" h="4385" w="2736">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9"/>
            <p:cNvSpPr/>
            <p:nvPr/>
          </p:nvSpPr>
          <p:spPr>
            <a:xfrm>
              <a:off x="-1744225" y="3055475"/>
              <a:ext cx="23700" cy="39300"/>
            </a:xfrm>
            <a:custGeom>
              <a:rect b="b" l="l" r="r" t="t"/>
              <a:pathLst>
                <a:path extrusionOk="0" h="1572" w="948">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9"/>
            <p:cNvSpPr/>
            <p:nvPr/>
          </p:nvSpPr>
          <p:spPr>
            <a:xfrm>
              <a:off x="-1842975" y="2984500"/>
              <a:ext cx="36475" cy="87300"/>
            </a:xfrm>
            <a:custGeom>
              <a:rect b="b" l="l" r="r" t="t"/>
              <a:pathLst>
                <a:path extrusionOk="0" h="3492" w="1459">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9"/>
            <p:cNvSpPr/>
            <p:nvPr/>
          </p:nvSpPr>
          <p:spPr>
            <a:xfrm>
              <a:off x="-1670150" y="2908625"/>
              <a:ext cx="98225" cy="63725"/>
            </a:xfrm>
            <a:custGeom>
              <a:rect b="b" l="l" r="r" t="t"/>
              <a:pathLst>
                <a:path extrusionOk="0" h="2549" w="3929">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9"/>
            <p:cNvSpPr/>
            <p:nvPr/>
          </p:nvSpPr>
          <p:spPr>
            <a:xfrm>
              <a:off x="-1602775" y="2972100"/>
              <a:ext cx="26675" cy="6475"/>
            </a:xfrm>
            <a:custGeom>
              <a:rect b="b" l="l" r="r" t="t"/>
              <a:pathLst>
                <a:path extrusionOk="0" h="259" w="1067">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9"/>
            <p:cNvSpPr/>
            <p:nvPr/>
          </p:nvSpPr>
          <p:spPr>
            <a:xfrm>
              <a:off x="-1609475" y="2978150"/>
              <a:ext cx="32525" cy="7550"/>
            </a:xfrm>
            <a:custGeom>
              <a:rect b="b" l="l" r="r" t="t"/>
              <a:pathLst>
                <a:path extrusionOk="0" h="302" w="1301">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9"/>
            <p:cNvSpPr/>
            <p:nvPr/>
          </p:nvSpPr>
          <p:spPr>
            <a:xfrm>
              <a:off x="-1605325" y="2984000"/>
              <a:ext cx="25875" cy="6700"/>
            </a:xfrm>
            <a:custGeom>
              <a:rect b="b" l="l" r="r" t="t"/>
              <a:pathLst>
                <a:path extrusionOk="0" h="268" w="1035">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9"/>
            <p:cNvSpPr/>
            <p:nvPr/>
          </p:nvSpPr>
          <p:spPr>
            <a:xfrm>
              <a:off x="-1620925" y="3005000"/>
              <a:ext cx="115700" cy="117525"/>
            </a:xfrm>
            <a:custGeom>
              <a:rect b="b" l="l" r="r" t="t"/>
              <a:pathLst>
                <a:path extrusionOk="0" h="4701" w="4628">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9"/>
            <p:cNvSpPr/>
            <p:nvPr/>
          </p:nvSpPr>
          <p:spPr>
            <a:xfrm>
              <a:off x="-1499875" y="3103750"/>
              <a:ext cx="5500" cy="20175"/>
            </a:xfrm>
            <a:custGeom>
              <a:rect b="b" l="l" r="r" t="t"/>
              <a:pathLst>
                <a:path extrusionOk="0" h="807" w="22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9"/>
            <p:cNvSpPr/>
            <p:nvPr/>
          </p:nvSpPr>
          <p:spPr>
            <a:xfrm>
              <a:off x="-1380475" y="3214775"/>
              <a:ext cx="27875" cy="19875"/>
            </a:xfrm>
            <a:custGeom>
              <a:rect b="b" l="l" r="r" t="t"/>
              <a:pathLst>
                <a:path extrusionOk="0" h="795" w="1115">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9"/>
            <p:cNvSpPr/>
            <p:nvPr/>
          </p:nvSpPr>
          <p:spPr>
            <a:xfrm>
              <a:off x="-1362650" y="3249900"/>
              <a:ext cx="32325" cy="47850"/>
            </a:xfrm>
            <a:custGeom>
              <a:rect b="b" l="l" r="r" t="t"/>
              <a:pathLst>
                <a:path extrusionOk="0" h="1914" w="1293">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9"/>
            <p:cNvSpPr/>
            <p:nvPr/>
          </p:nvSpPr>
          <p:spPr>
            <a:xfrm>
              <a:off x="-1287750" y="3392225"/>
              <a:ext cx="14350" cy="16500"/>
            </a:xfrm>
            <a:custGeom>
              <a:rect b="b" l="l" r="r" t="t"/>
              <a:pathLst>
                <a:path extrusionOk="0" h="660" w="574">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9"/>
            <p:cNvSpPr/>
            <p:nvPr/>
          </p:nvSpPr>
          <p:spPr>
            <a:xfrm>
              <a:off x="-1556725" y="3511050"/>
              <a:ext cx="140500" cy="36875"/>
            </a:xfrm>
            <a:custGeom>
              <a:rect b="b" l="l" r="r" t="t"/>
              <a:pathLst>
                <a:path extrusionOk="0" h="1475" w="562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9"/>
            <p:cNvSpPr/>
            <p:nvPr/>
          </p:nvSpPr>
          <p:spPr>
            <a:xfrm>
              <a:off x="-1473550" y="3505200"/>
              <a:ext cx="52325" cy="26200"/>
            </a:xfrm>
            <a:custGeom>
              <a:rect b="b" l="l" r="r" t="t"/>
              <a:pathLst>
                <a:path extrusionOk="0" h="1048" w="2093">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9"/>
            <p:cNvSpPr/>
            <p:nvPr/>
          </p:nvSpPr>
          <p:spPr>
            <a:xfrm>
              <a:off x="-1444375" y="3503525"/>
              <a:ext cx="16700" cy="9200"/>
            </a:xfrm>
            <a:custGeom>
              <a:rect b="b" l="l" r="r" t="t"/>
              <a:pathLst>
                <a:path extrusionOk="0" h="368" w="668">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9"/>
            <p:cNvSpPr/>
            <p:nvPr/>
          </p:nvSpPr>
          <p:spPr>
            <a:xfrm>
              <a:off x="-1385725" y="3556525"/>
              <a:ext cx="83975" cy="15550"/>
            </a:xfrm>
            <a:custGeom>
              <a:rect b="b" l="l" r="r" t="t"/>
              <a:pathLst>
                <a:path extrusionOk="0" h="622" w="3359">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9"/>
            <p:cNvSpPr/>
            <p:nvPr/>
          </p:nvSpPr>
          <p:spPr>
            <a:xfrm>
              <a:off x="-1358325" y="3540225"/>
              <a:ext cx="52425" cy="13375"/>
            </a:xfrm>
            <a:custGeom>
              <a:rect b="b" l="l" r="r" t="t"/>
              <a:pathLst>
                <a:path extrusionOk="0" h="535" w="2097">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9"/>
            <p:cNvSpPr/>
            <p:nvPr/>
          </p:nvSpPr>
          <p:spPr>
            <a:xfrm>
              <a:off x="-1638550" y="3445550"/>
              <a:ext cx="93825" cy="43550"/>
            </a:xfrm>
            <a:custGeom>
              <a:rect b="b" l="l" r="r" t="t"/>
              <a:pathLst>
                <a:path extrusionOk="0" h="1742" w="3753">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9"/>
            <p:cNvSpPr/>
            <p:nvPr/>
          </p:nvSpPr>
          <p:spPr>
            <a:xfrm>
              <a:off x="-1611950" y="3440775"/>
              <a:ext cx="45700" cy="26325"/>
            </a:xfrm>
            <a:custGeom>
              <a:rect b="b" l="l" r="r" t="t"/>
              <a:pathLst>
                <a:path extrusionOk="0" h="1053" w="1828">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9"/>
            <p:cNvSpPr/>
            <p:nvPr/>
          </p:nvSpPr>
          <p:spPr>
            <a:xfrm>
              <a:off x="-1606975" y="3431825"/>
              <a:ext cx="36700" cy="16700"/>
            </a:xfrm>
            <a:custGeom>
              <a:rect b="b" l="l" r="r" t="t"/>
              <a:pathLst>
                <a:path extrusionOk="0" h="668" w="1468">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9"/>
            <p:cNvSpPr/>
            <p:nvPr/>
          </p:nvSpPr>
          <p:spPr>
            <a:xfrm>
              <a:off x="-1564175" y="3453325"/>
              <a:ext cx="31325" cy="22850"/>
            </a:xfrm>
            <a:custGeom>
              <a:rect b="b" l="l" r="r" t="t"/>
              <a:pathLst>
                <a:path extrusionOk="0" h="914" w="1253">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9"/>
            <p:cNvSpPr/>
            <p:nvPr/>
          </p:nvSpPr>
          <p:spPr>
            <a:xfrm>
              <a:off x="-1751250" y="3380725"/>
              <a:ext cx="82425" cy="30500"/>
            </a:xfrm>
            <a:custGeom>
              <a:rect b="b" l="l" r="r" t="t"/>
              <a:pathLst>
                <a:path extrusionOk="0" h="1220" w="3297">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9"/>
            <p:cNvSpPr/>
            <p:nvPr/>
          </p:nvSpPr>
          <p:spPr>
            <a:xfrm>
              <a:off x="-1690350" y="3379775"/>
              <a:ext cx="36700" cy="23950"/>
            </a:xfrm>
            <a:custGeom>
              <a:rect b="b" l="l" r="r" t="t"/>
              <a:pathLst>
                <a:path extrusionOk="0" h="958" w="1468">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9"/>
            <p:cNvSpPr/>
            <p:nvPr/>
          </p:nvSpPr>
          <p:spPr>
            <a:xfrm>
              <a:off x="-1665950" y="3369425"/>
              <a:ext cx="39575" cy="32575"/>
            </a:xfrm>
            <a:custGeom>
              <a:rect b="b" l="l" r="r" t="t"/>
              <a:pathLst>
                <a:path extrusionOk="0" h="1303" w="1583">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9"/>
            <p:cNvSpPr/>
            <p:nvPr/>
          </p:nvSpPr>
          <p:spPr>
            <a:xfrm>
              <a:off x="-1864675" y="3167850"/>
              <a:ext cx="31400" cy="49750"/>
            </a:xfrm>
            <a:custGeom>
              <a:rect b="b" l="l" r="r" t="t"/>
              <a:pathLst>
                <a:path extrusionOk="0" h="1990" w="1256">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9"/>
            <p:cNvSpPr/>
            <p:nvPr/>
          </p:nvSpPr>
          <p:spPr>
            <a:xfrm>
              <a:off x="-1499925" y="3188975"/>
              <a:ext cx="38675" cy="27925"/>
            </a:xfrm>
            <a:custGeom>
              <a:rect b="b" l="l" r="r" t="t"/>
              <a:pathLst>
                <a:path extrusionOk="0" h="1117" w="1547">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9"/>
            <p:cNvSpPr/>
            <p:nvPr/>
          </p:nvSpPr>
          <p:spPr>
            <a:xfrm>
              <a:off x="-1495925" y="3198925"/>
              <a:ext cx="32250" cy="25500"/>
            </a:xfrm>
            <a:custGeom>
              <a:rect b="b" l="l" r="r" t="t"/>
              <a:pathLst>
                <a:path extrusionOk="0" h="1020" w="129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9"/>
            <p:cNvSpPr/>
            <p:nvPr/>
          </p:nvSpPr>
          <p:spPr>
            <a:xfrm>
              <a:off x="-1485875" y="3205000"/>
              <a:ext cx="24850" cy="18900"/>
            </a:xfrm>
            <a:custGeom>
              <a:rect b="b" l="l" r="r" t="t"/>
              <a:pathLst>
                <a:path extrusionOk="0" h="756" w="994">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9"/>
            <p:cNvSpPr/>
            <p:nvPr/>
          </p:nvSpPr>
          <p:spPr>
            <a:xfrm>
              <a:off x="-1491675" y="3209775"/>
              <a:ext cx="33675" cy="26250"/>
            </a:xfrm>
            <a:custGeom>
              <a:rect b="b" l="l" r="r" t="t"/>
              <a:pathLst>
                <a:path extrusionOk="0" h="1050" w="1347">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9"/>
            <p:cNvSpPr/>
            <p:nvPr/>
          </p:nvSpPr>
          <p:spPr>
            <a:xfrm>
              <a:off x="-1489825" y="3218100"/>
              <a:ext cx="36825" cy="29175"/>
            </a:xfrm>
            <a:custGeom>
              <a:rect b="b" l="l" r="r" t="t"/>
              <a:pathLst>
                <a:path extrusionOk="0" h="1167" w="1473">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9"/>
            <p:cNvSpPr/>
            <p:nvPr/>
          </p:nvSpPr>
          <p:spPr>
            <a:xfrm>
              <a:off x="-1478325" y="3189275"/>
              <a:ext cx="33150" cy="60950"/>
            </a:xfrm>
            <a:custGeom>
              <a:rect b="b" l="l" r="r" t="t"/>
              <a:pathLst>
                <a:path extrusionOk="0" h="2438" w="1326">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9"/>
            <p:cNvSpPr/>
            <p:nvPr/>
          </p:nvSpPr>
          <p:spPr>
            <a:xfrm>
              <a:off x="-1454125" y="3222500"/>
              <a:ext cx="20625" cy="21575"/>
            </a:xfrm>
            <a:custGeom>
              <a:rect b="b" l="l" r="r" t="t"/>
              <a:pathLst>
                <a:path extrusionOk="0" h="863" w="825">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9"/>
            <p:cNvSpPr/>
            <p:nvPr/>
          </p:nvSpPr>
          <p:spPr>
            <a:xfrm>
              <a:off x="-1459825" y="3229675"/>
              <a:ext cx="32775" cy="30100"/>
            </a:xfrm>
            <a:custGeom>
              <a:rect b="b" l="l" r="r" t="t"/>
              <a:pathLst>
                <a:path extrusionOk="0" h="1204" w="1311">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9"/>
            <p:cNvSpPr/>
            <p:nvPr/>
          </p:nvSpPr>
          <p:spPr>
            <a:xfrm>
              <a:off x="-1460650" y="3239775"/>
              <a:ext cx="37825" cy="31675"/>
            </a:xfrm>
            <a:custGeom>
              <a:rect b="b" l="l" r="r" t="t"/>
              <a:pathLst>
                <a:path extrusionOk="0" h="1267" w="1513">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9"/>
            <p:cNvSpPr/>
            <p:nvPr/>
          </p:nvSpPr>
          <p:spPr>
            <a:xfrm>
              <a:off x="-1453150" y="3252800"/>
              <a:ext cx="32800" cy="27825"/>
            </a:xfrm>
            <a:custGeom>
              <a:rect b="b" l="l" r="r" t="t"/>
              <a:pathLst>
                <a:path extrusionOk="0" h="1113" w="1312">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9"/>
            <p:cNvSpPr/>
            <p:nvPr/>
          </p:nvSpPr>
          <p:spPr>
            <a:xfrm>
              <a:off x="-1453325" y="3261475"/>
              <a:ext cx="36200" cy="28775"/>
            </a:xfrm>
            <a:custGeom>
              <a:rect b="b" l="l" r="r" t="t"/>
              <a:pathLst>
                <a:path extrusionOk="0" h="1151" w="1448">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9"/>
            <p:cNvSpPr/>
            <p:nvPr/>
          </p:nvSpPr>
          <p:spPr>
            <a:xfrm>
              <a:off x="-1452475" y="3270300"/>
              <a:ext cx="37950" cy="30775"/>
            </a:xfrm>
            <a:custGeom>
              <a:rect b="b" l="l" r="r" t="t"/>
              <a:pathLst>
                <a:path extrusionOk="0" h="1231" w="1518">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9"/>
            <p:cNvSpPr/>
            <p:nvPr/>
          </p:nvSpPr>
          <p:spPr>
            <a:xfrm>
              <a:off x="-1445800" y="3279875"/>
              <a:ext cx="36250" cy="28725"/>
            </a:xfrm>
            <a:custGeom>
              <a:rect b="b" l="l" r="r" t="t"/>
              <a:pathLst>
                <a:path extrusionOk="0" h="1149" w="145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9"/>
            <p:cNvSpPr/>
            <p:nvPr/>
          </p:nvSpPr>
          <p:spPr>
            <a:xfrm>
              <a:off x="-1442400" y="3289925"/>
              <a:ext cx="37075" cy="28725"/>
            </a:xfrm>
            <a:custGeom>
              <a:rect b="b" l="l" r="r" t="t"/>
              <a:pathLst>
                <a:path extrusionOk="0" h="1149" w="1483">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9"/>
            <p:cNvSpPr/>
            <p:nvPr/>
          </p:nvSpPr>
          <p:spPr>
            <a:xfrm>
              <a:off x="-1429800" y="3300725"/>
              <a:ext cx="27025" cy="17425"/>
            </a:xfrm>
            <a:custGeom>
              <a:rect b="b" l="l" r="r" t="t"/>
              <a:pathLst>
                <a:path extrusionOk="0" h="697" w="1081">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9"/>
            <p:cNvSpPr/>
            <p:nvPr/>
          </p:nvSpPr>
          <p:spPr>
            <a:xfrm>
              <a:off x="-1421300" y="3306625"/>
              <a:ext cx="27600" cy="15925"/>
            </a:xfrm>
            <a:custGeom>
              <a:rect b="b" l="l" r="r" t="t"/>
              <a:pathLst>
                <a:path extrusionOk="0" h="637" w="1104">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9"/>
            <p:cNvSpPr/>
            <p:nvPr/>
          </p:nvSpPr>
          <p:spPr>
            <a:xfrm>
              <a:off x="-1427500" y="3314900"/>
              <a:ext cx="39625" cy="22850"/>
            </a:xfrm>
            <a:custGeom>
              <a:rect b="b" l="l" r="r" t="t"/>
              <a:pathLst>
                <a:path extrusionOk="0" h="914" w="1585">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9"/>
            <p:cNvSpPr/>
            <p:nvPr/>
          </p:nvSpPr>
          <p:spPr>
            <a:xfrm>
              <a:off x="-1397425" y="3336750"/>
              <a:ext cx="13950" cy="6875"/>
            </a:xfrm>
            <a:custGeom>
              <a:rect b="b" l="l" r="r" t="t"/>
              <a:pathLst>
                <a:path extrusionOk="0" h="275" w="558">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9"/>
            <p:cNvSpPr/>
            <p:nvPr/>
          </p:nvSpPr>
          <p:spPr>
            <a:xfrm>
              <a:off x="-1350475" y="3505700"/>
              <a:ext cx="16800" cy="20225"/>
            </a:xfrm>
            <a:custGeom>
              <a:rect b="b" l="l" r="r" t="t"/>
              <a:pathLst>
                <a:path extrusionOk="0" h="809" w="672">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9"/>
            <p:cNvSpPr/>
            <p:nvPr/>
          </p:nvSpPr>
          <p:spPr>
            <a:xfrm>
              <a:off x="-1190850" y="3360825"/>
              <a:ext cx="109275" cy="284025"/>
            </a:xfrm>
            <a:custGeom>
              <a:rect b="b" l="l" r="r" t="t"/>
              <a:pathLst>
                <a:path extrusionOk="0" h="11361" w="4371">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9"/>
            <p:cNvSpPr/>
            <p:nvPr/>
          </p:nvSpPr>
          <p:spPr>
            <a:xfrm>
              <a:off x="-1161675" y="3543850"/>
              <a:ext cx="38850" cy="58250"/>
            </a:xfrm>
            <a:custGeom>
              <a:rect b="b" l="l" r="r" t="t"/>
              <a:pathLst>
                <a:path extrusionOk="0" h="2330" w="1554">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9"/>
            <p:cNvSpPr/>
            <p:nvPr/>
          </p:nvSpPr>
          <p:spPr>
            <a:xfrm>
              <a:off x="-1175525" y="3530875"/>
              <a:ext cx="42950" cy="62000"/>
            </a:xfrm>
            <a:custGeom>
              <a:rect b="b" l="l" r="r" t="t"/>
              <a:pathLst>
                <a:path extrusionOk="0" h="2480" w="1718">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9"/>
            <p:cNvSpPr/>
            <p:nvPr/>
          </p:nvSpPr>
          <p:spPr>
            <a:xfrm>
              <a:off x="-1185550" y="3521875"/>
              <a:ext cx="47250" cy="56775"/>
            </a:xfrm>
            <a:custGeom>
              <a:rect b="b" l="l" r="r" t="t"/>
              <a:pathLst>
                <a:path extrusionOk="0" h="2271" w="189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9"/>
            <p:cNvSpPr/>
            <p:nvPr/>
          </p:nvSpPr>
          <p:spPr>
            <a:xfrm>
              <a:off x="-1200400" y="3520000"/>
              <a:ext cx="45275" cy="50100"/>
            </a:xfrm>
            <a:custGeom>
              <a:rect b="b" l="l" r="r" t="t"/>
              <a:pathLst>
                <a:path extrusionOk="0" h="2004" w="1811">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9"/>
            <p:cNvSpPr/>
            <p:nvPr/>
          </p:nvSpPr>
          <p:spPr>
            <a:xfrm>
              <a:off x="-1199650" y="3509150"/>
              <a:ext cx="39375" cy="42500"/>
            </a:xfrm>
            <a:custGeom>
              <a:rect b="b" l="l" r="r" t="t"/>
              <a:pathLst>
                <a:path extrusionOk="0" h="1700" w="1575">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9"/>
            <p:cNvSpPr/>
            <p:nvPr/>
          </p:nvSpPr>
          <p:spPr>
            <a:xfrm>
              <a:off x="-1209625" y="3503300"/>
              <a:ext cx="41150" cy="36675"/>
            </a:xfrm>
            <a:custGeom>
              <a:rect b="b" l="l" r="r" t="t"/>
              <a:pathLst>
                <a:path extrusionOk="0" h="1467" w="1646">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9"/>
            <p:cNvSpPr/>
            <p:nvPr/>
          </p:nvSpPr>
          <p:spPr>
            <a:xfrm>
              <a:off x="-1207375" y="3490800"/>
              <a:ext cx="34050" cy="31325"/>
            </a:xfrm>
            <a:custGeom>
              <a:rect b="b" l="l" r="r" t="t"/>
              <a:pathLst>
                <a:path extrusionOk="0" h="1253" w="1362">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9"/>
            <p:cNvSpPr/>
            <p:nvPr/>
          </p:nvSpPr>
          <p:spPr>
            <a:xfrm>
              <a:off x="-1227050" y="3483275"/>
              <a:ext cx="49575" cy="46825"/>
            </a:xfrm>
            <a:custGeom>
              <a:rect b="b" l="l" r="r" t="t"/>
              <a:pathLst>
                <a:path extrusionOk="0" h="1873" w="1983">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9"/>
            <p:cNvSpPr/>
            <p:nvPr/>
          </p:nvSpPr>
          <p:spPr>
            <a:xfrm>
              <a:off x="-1236225" y="3470675"/>
              <a:ext cx="52650" cy="49425"/>
            </a:xfrm>
            <a:custGeom>
              <a:rect b="b" l="l" r="r" t="t"/>
              <a:pathLst>
                <a:path extrusionOk="0" h="1977" w="2106">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9"/>
            <p:cNvSpPr/>
            <p:nvPr/>
          </p:nvSpPr>
          <p:spPr>
            <a:xfrm>
              <a:off x="-1243000" y="3460775"/>
              <a:ext cx="48675" cy="43325"/>
            </a:xfrm>
            <a:custGeom>
              <a:rect b="b" l="l" r="r" t="t"/>
              <a:pathLst>
                <a:path extrusionOk="0" h="1733" w="1947">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9"/>
            <p:cNvSpPr/>
            <p:nvPr/>
          </p:nvSpPr>
          <p:spPr>
            <a:xfrm>
              <a:off x="-1254675" y="3443500"/>
              <a:ext cx="61350" cy="53950"/>
            </a:xfrm>
            <a:custGeom>
              <a:rect b="b" l="l" r="r" t="t"/>
              <a:pathLst>
                <a:path extrusionOk="0" h="2158" w="2454">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9"/>
            <p:cNvSpPr/>
            <p:nvPr/>
          </p:nvSpPr>
          <p:spPr>
            <a:xfrm>
              <a:off x="-1256250" y="3425750"/>
              <a:ext cx="63600" cy="51575"/>
            </a:xfrm>
            <a:custGeom>
              <a:rect b="b" l="l" r="r" t="t"/>
              <a:pathLst>
                <a:path extrusionOk="0" h="2063" w="2544">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9"/>
            <p:cNvSpPr/>
            <p:nvPr/>
          </p:nvSpPr>
          <p:spPr>
            <a:xfrm>
              <a:off x="-1236400" y="3414925"/>
              <a:ext cx="43750" cy="35700"/>
            </a:xfrm>
            <a:custGeom>
              <a:rect b="b" l="l" r="r" t="t"/>
              <a:pathLst>
                <a:path extrusionOk="0" h="1428" w="175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9"/>
            <p:cNvSpPr/>
            <p:nvPr/>
          </p:nvSpPr>
          <p:spPr>
            <a:xfrm>
              <a:off x="-1772100" y="3150775"/>
              <a:ext cx="62575" cy="61750"/>
            </a:xfrm>
            <a:custGeom>
              <a:rect b="b" l="l" r="r" t="t"/>
              <a:pathLst>
                <a:path extrusionOk="0" h="2470" w="2503">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9"/>
            <p:cNvSpPr/>
            <p:nvPr/>
          </p:nvSpPr>
          <p:spPr>
            <a:xfrm>
              <a:off x="-1743500" y="2853550"/>
              <a:ext cx="48150" cy="107250"/>
            </a:xfrm>
            <a:custGeom>
              <a:rect b="b" l="l" r="r" t="t"/>
              <a:pathLst>
                <a:path extrusionOk="0" h="4290" w="1926">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9"/>
            <p:cNvSpPr/>
            <p:nvPr/>
          </p:nvSpPr>
          <p:spPr>
            <a:xfrm>
              <a:off x="-1660250" y="2785350"/>
              <a:ext cx="72475" cy="94275"/>
            </a:xfrm>
            <a:custGeom>
              <a:rect b="b" l="l" r="r" t="t"/>
              <a:pathLst>
                <a:path extrusionOk="0" h="3771" w="2899">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9"/>
            <p:cNvSpPr/>
            <p:nvPr/>
          </p:nvSpPr>
          <p:spPr>
            <a:xfrm>
              <a:off x="-1722075" y="2762175"/>
              <a:ext cx="30900" cy="46575"/>
            </a:xfrm>
            <a:custGeom>
              <a:rect b="b" l="l" r="r" t="t"/>
              <a:pathLst>
                <a:path extrusionOk="0" h="1863" w="1236">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9"/>
            <p:cNvSpPr/>
            <p:nvPr/>
          </p:nvSpPr>
          <p:spPr>
            <a:xfrm>
              <a:off x="-1706225" y="2767000"/>
              <a:ext cx="24200" cy="31475"/>
            </a:xfrm>
            <a:custGeom>
              <a:rect b="b" l="l" r="r" t="t"/>
              <a:pathLst>
                <a:path extrusionOk="0" h="1259" w="968">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9"/>
            <p:cNvSpPr/>
            <p:nvPr/>
          </p:nvSpPr>
          <p:spPr>
            <a:xfrm>
              <a:off x="-1574450" y="2737900"/>
              <a:ext cx="69225" cy="212075"/>
            </a:xfrm>
            <a:custGeom>
              <a:rect b="b" l="l" r="r" t="t"/>
              <a:pathLst>
                <a:path extrusionOk="0" h="8483" w="2769">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9"/>
            <p:cNvSpPr/>
            <p:nvPr/>
          </p:nvSpPr>
          <p:spPr>
            <a:xfrm>
              <a:off x="-1517450" y="2910525"/>
              <a:ext cx="15575" cy="42250"/>
            </a:xfrm>
            <a:custGeom>
              <a:rect b="b" l="l" r="r" t="t"/>
              <a:pathLst>
                <a:path extrusionOk="0" h="1690" w="623">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9"/>
            <p:cNvSpPr/>
            <p:nvPr/>
          </p:nvSpPr>
          <p:spPr>
            <a:xfrm>
              <a:off x="-1444125" y="2979500"/>
              <a:ext cx="30625" cy="106475"/>
            </a:xfrm>
            <a:custGeom>
              <a:rect b="b" l="l" r="r" t="t"/>
              <a:pathLst>
                <a:path extrusionOk="0" h="4259" w="1225">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9"/>
            <p:cNvSpPr/>
            <p:nvPr/>
          </p:nvSpPr>
          <p:spPr>
            <a:xfrm>
              <a:off x="-1459175" y="2984275"/>
              <a:ext cx="24000" cy="65125"/>
            </a:xfrm>
            <a:custGeom>
              <a:rect b="b" l="l" r="r" t="t"/>
              <a:pathLst>
                <a:path extrusionOk="0" h="2605" w="96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9"/>
            <p:cNvSpPr/>
            <p:nvPr/>
          </p:nvSpPr>
          <p:spPr>
            <a:xfrm>
              <a:off x="-1360975" y="3371350"/>
              <a:ext cx="20875" cy="66400"/>
            </a:xfrm>
            <a:custGeom>
              <a:rect b="b" l="l" r="r" t="t"/>
              <a:pathLst>
                <a:path extrusionOk="0" h="2656" w="835">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9"/>
            <p:cNvSpPr/>
            <p:nvPr/>
          </p:nvSpPr>
          <p:spPr>
            <a:xfrm>
              <a:off x="-1358075" y="3462950"/>
              <a:ext cx="24650" cy="24600"/>
            </a:xfrm>
            <a:custGeom>
              <a:rect b="b" l="l" r="r" t="t"/>
              <a:pathLst>
                <a:path extrusionOk="0" h="984" w="986">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9"/>
            <p:cNvSpPr/>
            <p:nvPr/>
          </p:nvSpPr>
          <p:spPr>
            <a:xfrm>
              <a:off x="-1394775" y="3527100"/>
              <a:ext cx="48000" cy="12875"/>
            </a:xfrm>
            <a:custGeom>
              <a:rect b="b" l="l" r="r" t="t"/>
              <a:pathLst>
                <a:path extrusionOk="0" h="515" w="192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9"/>
            <p:cNvSpPr/>
            <p:nvPr/>
          </p:nvSpPr>
          <p:spPr>
            <a:xfrm>
              <a:off x="-1667575" y="3056425"/>
              <a:ext cx="113750" cy="88900"/>
            </a:xfrm>
            <a:custGeom>
              <a:rect b="b" l="l" r="r" t="t"/>
              <a:pathLst>
                <a:path extrusionOk="0" h="3556" w="455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9"/>
            <p:cNvSpPr/>
            <p:nvPr/>
          </p:nvSpPr>
          <p:spPr>
            <a:xfrm>
              <a:off x="-1643975" y="3092850"/>
              <a:ext cx="71875" cy="57350"/>
            </a:xfrm>
            <a:custGeom>
              <a:rect b="b" l="l" r="r" t="t"/>
              <a:pathLst>
                <a:path extrusionOk="0" h="2294" w="2875">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9"/>
            <p:cNvSpPr/>
            <p:nvPr/>
          </p:nvSpPr>
          <p:spPr>
            <a:xfrm>
              <a:off x="-2033950" y="3294925"/>
              <a:ext cx="147625" cy="86875"/>
            </a:xfrm>
            <a:custGeom>
              <a:rect b="b" l="l" r="r" t="t"/>
              <a:pathLst>
                <a:path extrusionOk="0" h="3475" w="5905">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9"/>
            <p:cNvSpPr/>
            <p:nvPr/>
          </p:nvSpPr>
          <p:spPr>
            <a:xfrm>
              <a:off x="-1965575" y="3387750"/>
              <a:ext cx="169325" cy="120000"/>
            </a:xfrm>
            <a:custGeom>
              <a:rect b="b" l="l" r="r" t="t"/>
              <a:pathLst>
                <a:path extrusionOk="0" h="4800" w="6773">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6" name="Google Shape;1146;p19"/>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a:solidFill>
                  <a:srgbClr val="005837"/>
                </a:solidFill>
                <a:latin typeface="Chivo Black"/>
                <a:ea typeface="Chivo Black"/>
                <a:cs typeface="Chivo Black"/>
                <a:sym typeface="Chivo Black"/>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grpSp>
        <p:nvGrpSpPr>
          <p:cNvPr id="1147" name="Google Shape;1147;p19"/>
          <p:cNvGrpSpPr/>
          <p:nvPr/>
        </p:nvGrpSpPr>
        <p:grpSpPr>
          <a:xfrm>
            <a:off x="6212105" y="3752946"/>
            <a:ext cx="1110589" cy="1001306"/>
            <a:chOff x="2478600" y="1749850"/>
            <a:chExt cx="1316800" cy="1187225"/>
          </a:xfrm>
        </p:grpSpPr>
        <p:sp>
          <p:nvSpPr>
            <p:cNvPr id="1148" name="Google Shape;1148;p19"/>
            <p:cNvSpPr/>
            <p:nvPr/>
          </p:nvSpPr>
          <p:spPr>
            <a:xfrm>
              <a:off x="2478600" y="1749850"/>
              <a:ext cx="1316800" cy="1187225"/>
            </a:xfrm>
            <a:custGeom>
              <a:rect b="b" l="l" r="r" t="t"/>
              <a:pathLst>
                <a:path extrusionOk="0" h="47489" w="52672">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9"/>
            <p:cNvSpPr/>
            <p:nvPr/>
          </p:nvSpPr>
          <p:spPr>
            <a:xfrm>
              <a:off x="3280025" y="2586450"/>
              <a:ext cx="50050" cy="107600"/>
            </a:xfrm>
            <a:custGeom>
              <a:rect b="b" l="l" r="r" t="t"/>
              <a:pathLst>
                <a:path extrusionOk="0" h="4304" w="2002">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9"/>
            <p:cNvSpPr/>
            <p:nvPr/>
          </p:nvSpPr>
          <p:spPr>
            <a:xfrm>
              <a:off x="2620375" y="2645675"/>
              <a:ext cx="27550" cy="68400"/>
            </a:xfrm>
            <a:custGeom>
              <a:rect b="b" l="l" r="r" t="t"/>
              <a:pathLst>
                <a:path extrusionOk="0" h="2736" w="1102">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9"/>
            <p:cNvSpPr/>
            <p:nvPr/>
          </p:nvSpPr>
          <p:spPr>
            <a:xfrm>
              <a:off x="3170775" y="2717375"/>
              <a:ext cx="39225" cy="85100"/>
            </a:xfrm>
            <a:custGeom>
              <a:rect b="b" l="l" r="r" t="t"/>
              <a:pathLst>
                <a:path extrusionOk="0" h="3404" w="1569">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9"/>
            <p:cNvSpPr/>
            <p:nvPr/>
          </p:nvSpPr>
          <p:spPr>
            <a:xfrm>
              <a:off x="3194125" y="2684875"/>
              <a:ext cx="32550" cy="66725"/>
            </a:xfrm>
            <a:custGeom>
              <a:rect b="b" l="l" r="r" t="t"/>
              <a:pathLst>
                <a:path extrusionOk="0" h="2669" w="1302">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9"/>
            <p:cNvSpPr/>
            <p:nvPr/>
          </p:nvSpPr>
          <p:spPr>
            <a:xfrm>
              <a:off x="3350900" y="2488900"/>
              <a:ext cx="34225" cy="65050"/>
            </a:xfrm>
            <a:custGeom>
              <a:rect b="b" l="l" r="r" t="t"/>
              <a:pathLst>
                <a:path extrusionOk="0" h="2602" w="1369">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spTree>
      <p:nvGrpSpPr>
        <p:cNvPr id="1154" name="Shape 1154"/>
        <p:cNvGrpSpPr/>
        <p:nvPr/>
      </p:nvGrpSpPr>
      <p:grpSpPr>
        <a:xfrm>
          <a:off x="0" y="0"/>
          <a:ext cx="0" cy="0"/>
          <a:chOff x="0" y="0"/>
          <a:chExt cx="0" cy="0"/>
        </a:xfrm>
      </p:grpSpPr>
      <p:sp>
        <p:nvSpPr>
          <p:cNvPr id="1155" name="Google Shape;1155;p20"/>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0"/>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grpSp>
        <p:nvGrpSpPr>
          <p:cNvPr id="1157" name="Google Shape;1157;p20"/>
          <p:cNvGrpSpPr/>
          <p:nvPr/>
        </p:nvGrpSpPr>
        <p:grpSpPr>
          <a:xfrm rot="698666">
            <a:off x="393909" y="1970598"/>
            <a:ext cx="465260" cy="1470558"/>
            <a:chOff x="4895550" y="2860525"/>
            <a:chExt cx="725150" cy="2292000"/>
          </a:xfrm>
        </p:grpSpPr>
        <p:sp>
          <p:nvSpPr>
            <p:cNvPr id="1158" name="Google Shape;1158;p20"/>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0"/>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0"/>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0"/>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0"/>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0"/>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0"/>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0"/>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0"/>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0"/>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0"/>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0"/>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0"/>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0"/>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0"/>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0"/>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0"/>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0"/>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0"/>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0"/>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0"/>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0"/>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0"/>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0"/>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0"/>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0"/>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0"/>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0"/>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0"/>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0"/>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0"/>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9" name="Google Shape;1189;p20"/>
          <p:cNvGrpSpPr/>
          <p:nvPr/>
        </p:nvGrpSpPr>
        <p:grpSpPr>
          <a:xfrm>
            <a:off x="6739013" y="3991275"/>
            <a:ext cx="752521" cy="796673"/>
            <a:chOff x="2678750" y="349700"/>
            <a:chExt cx="741400" cy="784900"/>
          </a:xfrm>
        </p:grpSpPr>
        <p:sp>
          <p:nvSpPr>
            <p:cNvPr id="1190" name="Google Shape;1190;p20"/>
            <p:cNvSpPr/>
            <p:nvPr/>
          </p:nvSpPr>
          <p:spPr>
            <a:xfrm>
              <a:off x="2678750" y="349700"/>
              <a:ext cx="741400" cy="784900"/>
            </a:xfrm>
            <a:custGeom>
              <a:rect b="b" l="l" r="r" t="t"/>
              <a:pathLst>
                <a:path extrusionOk="0" h="31396" w="29656">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0"/>
            <p:cNvSpPr/>
            <p:nvPr/>
          </p:nvSpPr>
          <p:spPr>
            <a:xfrm>
              <a:off x="2885575" y="583225"/>
              <a:ext cx="315250" cy="321375"/>
            </a:xfrm>
            <a:custGeom>
              <a:rect b="b" l="l" r="r" t="t"/>
              <a:pathLst>
                <a:path extrusionOk="0" h="12855" w="1261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0"/>
            <p:cNvSpPr/>
            <p:nvPr/>
          </p:nvSpPr>
          <p:spPr>
            <a:xfrm>
              <a:off x="2827200" y="397700"/>
              <a:ext cx="222575" cy="94775"/>
            </a:xfrm>
            <a:custGeom>
              <a:rect b="b" l="l" r="r" t="t"/>
              <a:pathLst>
                <a:path extrusionOk="0" h="3791" w="8903">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0"/>
            <p:cNvSpPr/>
            <p:nvPr/>
          </p:nvSpPr>
          <p:spPr>
            <a:xfrm>
              <a:off x="2911425" y="381375"/>
              <a:ext cx="128450" cy="30225"/>
            </a:xfrm>
            <a:custGeom>
              <a:rect b="b" l="l" r="r" t="t"/>
              <a:pathLst>
                <a:path extrusionOk="0" h="1209" w="5138">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0"/>
            <p:cNvSpPr/>
            <p:nvPr/>
          </p:nvSpPr>
          <p:spPr>
            <a:xfrm>
              <a:off x="3089050" y="399050"/>
              <a:ext cx="79250" cy="90925"/>
            </a:xfrm>
            <a:custGeom>
              <a:rect b="b" l="l" r="r" t="t"/>
              <a:pathLst>
                <a:path extrusionOk="0" h="3637" w="317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0"/>
            <p:cNvSpPr/>
            <p:nvPr/>
          </p:nvSpPr>
          <p:spPr>
            <a:xfrm>
              <a:off x="3138250" y="957800"/>
              <a:ext cx="48400" cy="75900"/>
            </a:xfrm>
            <a:custGeom>
              <a:rect b="b" l="l" r="r" t="t"/>
              <a:pathLst>
                <a:path extrusionOk="0" h="3036" w="1936">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0"/>
            <p:cNvSpPr/>
            <p:nvPr/>
          </p:nvSpPr>
          <p:spPr>
            <a:xfrm>
              <a:off x="3146575" y="424925"/>
              <a:ext cx="34225" cy="47550"/>
            </a:xfrm>
            <a:custGeom>
              <a:rect b="b" l="l" r="r" t="t"/>
              <a:pathLst>
                <a:path extrusionOk="0" h="1902" w="1369">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0"/>
            <p:cNvSpPr/>
            <p:nvPr/>
          </p:nvSpPr>
          <p:spPr>
            <a:xfrm>
              <a:off x="2728775" y="886900"/>
              <a:ext cx="36725" cy="82600"/>
            </a:xfrm>
            <a:custGeom>
              <a:rect b="b" l="l" r="r" t="t"/>
              <a:pathLst>
                <a:path extrusionOk="0" h="3304" w="1469">
                  <a:moveTo>
                    <a:pt x="1" y="1"/>
                  </a:moveTo>
                  <a:cubicBezTo>
                    <a:pt x="368" y="1669"/>
                    <a:pt x="935" y="2903"/>
                    <a:pt x="1469" y="3303"/>
                  </a:cubicBezTo>
                  <a:cubicBezTo>
                    <a:pt x="1002" y="2236"/>
                    <a:pt x="501" y="113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0"/>
            <p:cNvSpPr/>
            <p:nvPr/>
          </p:nvSpPr>
          <p:spPr>
            <a:xfrm>
              <a:off x="2702925" y="771000"/>
              <a:ext cx="19225" cy="78400"/>
            </a:xfrm>
            <a:custGeom>
              <a:rect b="b" l="l" r="r" t="t"/>
              <a:pathLst>
                <a:path extrusionOk="0" h="3136" w="769">
                  <a:moveTo>
                    <a:pt x="201" y="0"/>
                  </a:moveTo>
                  <a:cubicBezTo>
                    <a:pt x="1" y="801"/>
                    <a:pt x="268" y="2502"/>
                    <a:pt x="768" y="3136"/>
                  </a:cubicBezTo>
                  <a:cubicBezTo>
                    <a:pt x="568" y="2035"/>
                    <a:pt x="368" y="1001"/>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0"/>
            <p:cNvSpPr/>
            <p:nvPr/>
          </p:nvSpPr>
          <p:spPr>
            <a:xfrm>
              <a:off x="2879725" y="618375"/>
              <a:ext cx="35050" cy="43400"/>
            </a:xfrm>
            <a:custGeom>
              <a:rect b="b" l="l" r="r" t="t"/>
              <a:pathLst>
                <a:path extrusionOk="0" h="1736" w="1402">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0"/>
            <p:cNvSpPr/>
            <p:nvPr/>
          </p:nvSpPr>
          <p:spPr>
            <a:xfrm>
              <a:off x="2922250" y="582525"/>
              <a:ext cx="24225" cy="45900"/>
            </a:xfrm>
            <a:custGeom>
              <a:rect b="b" l="l" r="r" t="t"/>
              <a:pathLst>
                <a:path extrusionOk="0" h="1836" w="969">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0"/>
            <p:cNvSpPr/>
            <p:nvPr/>
          </p:nvSpPr>
          <p:spPr>
            <a:xfrm>
              <a:off x="3156600" y="849375"/>
              <a:ext cx="33375" cy="25050"/>
            </a:xfrm>
            <a:custGeom>
              <a:rect b="b" l="l" r="r" t="t"/>
              <a:pathLst>
                <a:path extrusionOk="0" h="1002" w="1335">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0"/>
            <p:cNvSpPr/>
            <p:nvPr/>
          </p:nvSpPr>
          <p:spPr>
            <a:xfrm>
              <a:off x="3191625" y="608375"/>
              <a:ext cx="46725" cy="34225"/>
            </a:xfrm>
            <a:custGeom>
              <a:rect b="b" l="l" r="r" t="t"/>
              <a:pathLst>
                <a:path extrusionOk="0" h="1369" w="1869">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0"/>
            <p:cNvSpPr/>
            <p:nvPr/>
          </p:nvSpPr>
          <p:spPr>
            <a:xfrm>
              <a:off x="2893900" y="610875"/>
              <a:ext cx="30050" cy="38400"/>
            </a:xfrm>
            <a:custGeom>
              <a:rect b="b" l="l" r="r" t="t"/>
              <a:pathLst>
                <a:path extrusionOk="0" h="1536" w="1202">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0"/>
            <p:cNvSpPr/>
            <p:nvPr/>
          </p:nvSpPr>
          <p:spPr>
            <a:xfrm>
              <a:off x="3197450" y="627550"/>
              <a:ext cx="56725" cy="24250"/>
            </a:xfrm>
            <a:custGeom>
              <a:rect b="b" l="l" r="r" t="t"/>
              <a:pathLst>
                <a:path extrusionOk="0" h="970" w="2269">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0"/>
            <p:cNvSpPr/>
            <p:nvPr/>
          </p:nvSpPr>
          <p:spPr>
            <a:xfrm>
              <a:off x="2955625" y="570850"/>
              <a:ext cx="16700" cy="38375"/>
            </a:xfrm>
            <a:custGeom>
              <a:rect b="b" l="l" r="r" t="t"/>
              <a:pathLst>
                <a:path extrusionOk="0" h="1535" w="668">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0"/>
            <p:cNvSpPr/>
            <p:nvPr/>
          </p:nvSpPr>
          <p:spPr>
            <a:xfrm>
              <a:off x="3052350" y="522475"/>
              <a:ext cx="8375" cy="47575"/>
            </a:xfrm>
            <a:custGeom>
              <a:rect b="b" l="l" r="r" t="t"/>
              <a:pathLst>
                <a:path extrusionOk="0" h="1903" w="335">
                  <a:moveTo>
                    <a:pt x="267" y="1"/>
                  </a:moveTo>
                  <a:cubicBezTo>
                    <a:pt x="134" y="635"/>
                    <a:pt x="1" y="1268"/>
                    <a:pt x="101" y="1902"/>
                  </a:cubicBezTo>
                  <a:cubicBezTo>
                    <a:pt x="301" y="1268"/>
                    <a:pt x="334" y="635"/>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0"/>
            <p:cNvSpPr/>
            <p:nvPr/>
          </p:nvSpPr>
          <p:spPr>
            <a:xfrm>
              <a:off x="2921425" y="444925"/>
              <a:ext cx="20875" cy="51725"/>
            </a:xfrm>
            <a:custGeom>
              <a:rect b="b" l="l" r="r" t="t"/>
              <a:pathLst>
                <a:path extrusionOk="0" h="2069" w="835">
                  <a:moveTo>
                    <a:pt x="0" y="1"/>
                  </a:moveTo>
                  <a:cubicBezTo>
                    <a:pt x="134" y="734"/>
                    <a:pt x="501" y="1402"/>
                    <a:pt x="834" y="2069"/>
                  </a:cubicBezTo>
                  <a:cubicBezTo>
                    <a:pt x="668" y="1368"/>
                    <a:pt x="401" y="6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0"/>
            <p:cNvSpPr/>
            <p:nvPr/>
          </p:nvSpPr>
          <p:spPr>
            <a:xfrm>
              <a:off x="3173275" y="593375"/>
              <a:ext cx="36725" cy="29200"/>
            </a:xfrm>
            <a:custGeom>
              <a:rect b="b" l="l" r="r" t="t"/>
              <a:pathLst>
                <a:path extrusionOk="0" h="1168" w="1469">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
            <p:cNvSpPr/>
            <p:nvPr/>
          </p:nvSpPr>
          <p:spPr>
            <a:xfrm>
              <a:off x="2863875" y="866900"/>
              <a:ext cx="27550" cy="25050"/>
            </a:xfrm>
            <a:custGeom>
              <a:rect b="b" l="l" r="r" t="t"/>
              <a:pathLst>
                <a:path extrusionOk="0" h="1002" w="1102">
                  <a:moveTo>
                    <a:pt x="1102" y="0"/>
                  </a:moveTo>
                  <a:cubicBezTo>
                    <a:pt x="668" y="0"/>
                    <a:pt x="201" y="434"/>
                    <a:pt x="1" y="1001"/>
                  </a:cubicBezTo>
                  <a:cubicBezTo>
                    <a:pt x="434" y="634"/>
                    <a:pt x="835" y="401"/>
                    <a:pt x="11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0"/>
            <p:cNvSpPr/>
            <p:nvPr/>
          </p:nvSpPr>
          <p:spPr>
            <a:xfrm>
              <a:off x="2839700" y="709300"/>
              <a:ext cx="35050" cy="12525"/>
            </a:xfrm>
            <a:custGeom>
              <a:rect b="b" l="l" r="r" t="t"/>
              <a:pathLst>
                <a:path extrusionOk="0" h="501" w="1402">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0"/>
            <p:cNvSpPr/>
            <p:nvPr/>
          </p:nvSpPr>
          <p:spPr>
            <a:xfrm>
              <a:off x="3099050" y="891925"/>
              <a:ext cx="20050" cy="31700"/>
            </a:xfrm>
            <a:custGeom>
              <a:rect b="b" l="l" r="r" t="t"/>
              <a:pathLst>
                <a:path extrusionOk="0" h="1268" w="802">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0"/>
            <p:cNvSpPr/>
            <p:nvPr/>
          </p:nvSpPr>
          <p:spPr>
            <a:xfrm>
              <a:off x="3169100" y="832700"/>
              <a:ext cx="26700" cy="15050"/>
            </a:xfrm>
            <a:custGeom>
              <a:rect b="b" l="l" r="r" t="t"/>
              <a:pathLst>
                <a:path extrusionOk="0" h="602" w="1068">
                  <a:moveTo>
                    <a:pt x="1" y="1"/>
                  </a:moveTo>
                  <a:cubicBezTo>
                    <a:pt x="234" y="368"/>
                    <a:pt x="568" y="534"/>
                    <a:pt x="1068" y="601"/>
                  </a:cubicBezTo>
                  <a:cubicBezTo>
                    <a:pt x="801" y="201"/>
                    <a:pt x="468"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0"/>
            <p:cNvSpPr/>
            <p:nvPr/>
          </p:nvSpPr>
          <p:spPr>
            <a:xfrm>
              <a:off x="3084050" y="896925"/>
              <a:ext cx="22525" cy="42550"/>
            </a:xfrm>
            <a:custGeom>
              <a:rect b="b" l="l" r="r" t="t"/>
              <a:pathLst>
                <a:path extrusionOk="0" h="1702" w="901">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0"/>
            <p:cNvSpPr/>
            <p:nvPr/>
          </p:nvSpPr>
          <p:spPr>
            <a:xfrm>
              <a:off x="3196625" y="775175"/>
              <a:ext cx="30050" cy="12925"/>
            </a:xfrm>
            <a:custGeom>
              <a:rect b="b" l="l" r="r" t="t"/>
              <a:pathLst>
                <a:path extrusionOk="0" h="517" w="1202">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0"/>
            <p:cNvSpPr/>
            <p:nvPr/>
          </p:nvSpPr>
          <p:spPr>
            <a:xfrm>
              <a:off x="2848050" y="818525"/>
              <a:ext cx="29200" cy="20875"/>
            </a:xfrm>
            <a:custGeom>
              <a:rect b="b" l="l" r="r" t="t"/>
              <a:pathLst>
                <a:path extrusionOk="0" h="835" w="1168">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0"/>
            <p:cNvSpPr/>
            <p:nvPr/>
          </p:nvSpPr>
          <p:spPr>
            <a:xfrm>
              <a:off x="2857200" y="840125"/>
              <a:ext cx="21725" cy="17625"/>
            </a:xfrm>
            <a:custGeom>
              <a:rect b="b" l="l" r="r" t="t"/>
              <a:pathLst>
                <a:path extrusionOk="0" h="705" w="869">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0"/>
            <p:cNvSpPr/>
            <p:nvPr/>
          </p:nvSpPr>
          <p:spPr>
            <a:xfrm>
              <a:off x="3113225" y="889400"/>
              <a:ext cx="16700" cy="24225"/>
            </a:xfrm>
            <a:custGeom>
              <a:rect b="b" l="l" r="r" t="t"/>
              <a:pathLst>
                <a:path extrusionOk="0" h="969" w="668">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0"/>
            <p:cNvSpPr/>
            <p:nvPr/>
          </p:nvSpPr>
          <p:spPr>
            <a:xfrm>
              <a:off x="3003150" y="540000"/>
              <a:ext cx="9200" cy="40050"/>
            </a:xfrm>
            <a:custGeom>
              <a:rect b="b" l="l" r="r" t="t"/>
              <a:pathLst>
                <a:path extrusionOk="0" h="1602" w="368">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0"/>
            <p:cNvSpPr/>
            <p:nvPr/>
          </p:nvSpPr>
          <p:spPr>
            <a:xfrm>
              <a:off x="3038175" y="527475"/>
              <a:ext cx="3350" cy="39225"/>
            </a:xfrm>
            <a:custGeom>
              <a:rect b="b" l="l" r="r" t="t"/>
              <a:pathLst>
                <a:path extrusionOk="0" h="1569" w="134">
                  <a:moveTo>
                    <a:pt x="134" y="1"/>
                  </a:moveTo>
                  <a:cubicBezTo>
                    <a:pt x="0" y="568"/>
                    <a:pt x="0" y="1102"/>
                    <a:pt x="134" y="1569"/>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0"/>
            <p:cNvSpPr/>
            <p:nvPr/>
          </p:nvSpPr>
          <p:spPr>
            <a:xfrm>
              <a:off x="3121575" y="877500"/>
              <a:ext cx="18375" cy="16950"/>
            </a:xfrm>
            <a:custGeom>
              <a:rect b="b" l="l" r="r" t="t"/>
              <a:pathLst>
                <a:path extrusionOk="0" h="678" w="735">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0"/>
            <p:cNvSpPr/>
            <p:nvPr/>
          </p:nvSpPr>
          <p:spPr>
            <a:xfrm>
              <a:off x="2839700" y="735325"/>
              <a:ext cx="30050" cy="5750"/>
            </a:xfrm>
            <a:custGeom>
              <a:rect b="b" l="l" r="r" t="t"/>
              <a:pathLst>
                <a:path extrusionOk="0" h="230" w="1202">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0"/>
            <p:cNvSpPr/>
            <p:nvPr/>
          </p:nvSpPr>
          <p:spPr>
            <a:xfrm>
              <a:off x="3035675" y="916925"/>
              <a:ext cx="5850" cy="35900"/>
            </a:xfrm>
            <a:custGeom>
              <a:rect b="b" l="l" r="r" t="t"/>
              <a:pathLst>
                <a:path extrusionOk="0" h="1436" w="234">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0"/>
            <p:cNvSpPr/>
            <p:nvPr/>
          </p:nvSpPr>
          <p:spPr>
            <a:xfrm>
              <a:off x="2980625" y="426575"/>
              <a:ext cx="8375" cy="42550"/>
            </a:xfrm>
            <a:custGeom>
              <a:rect b="b" l="l" r="r" t="t"/>
              <a:pathLst>
                <a:path extrusionOk="0" h="1702" w="335">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0"/>
            <p:cNvSpPr/>
            <p:nvPr/>
          </p:nvSpPr>
          <p:spPr>
            <a:xfrm>
              <a:off x="3064025" y="906925"/>
              <a:ext cx="12525" cy="24200"/>
            </a:xfrm>
            <a:custGeom>
              <a:rect b="b" l="l" r="r" t="t"/>
              <a:pathLst>
                <a:path extrusionOk="0" h="968" w="501">
                  <a:moveTo>
                    <a:pt x="34" y="0"/>
                  </a:moveTo>
                  <a:cubicBezTo>
                    <a:pt x="1" y="434"/>
                    <a:pt x="101" y="701"/>
                    <a:pt x="501" y="968"/>
                  </a:cubicBezTo>
                  <a:cubicBezTo>
                    <a:pt x="367" y="601"/>
                    <a:pt x="234" y="301"/>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0"/>
            <p:cNvSpPr/>
            <p:nvPr/>
          </p:nvSpPr>
          <p:spPr>
            <a:xfrm>
              <a:off x="3061525" y="535825"/>
              <a:ext cx="11700" cy="38375"/>
            </a:xfrm>
            <a:custGeom>
              <a:rect b="b" l="l" r="r" t="t"/>
              <a:pathLst>
                <a:path extrusionOk="0" h="1535" w="468">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0"/>
            <p:cNvSpPr/>
            <p:nvPr/>
          </p:nvSpPr>
          <p:spPr>
            <a:xfrm>
              <a:off x="2853050" y="766025"/>
              <a:ext cx="29200" cy="7500"/>
            </a:xfrm>
            <a:custGeom>
              <a:rect b="b" l="l" r="r" t="t"/>
              <a:pathLst>
                <a:path extrusionOk="0" h="300" w="1168">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0"/>
            <p:cNvSpPr/>
            <p:nvPr/>
          </p:nvSpPr>
          <p:spPr>
            <a:xfrm>
              <a:off x="3079025" y="541675"/>
              <a:ext cx="7550" cy="30025"/>
            </a:xfrm>
            <a:custGeom>
              <a:rect b="b" l="l" r="r" t="t"/>
              <a:pathLst>
                <a:path extrusionOk="0" h="1201" w="302">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0"/>
            <p:cNvSpPr/>
            <p:nvPr/>
          </p:nvSpPr>
          <p:spPr>
            <a:xfrm>
              <a:off x="3227475" y="643400"/>
              <a:ext cx="32550" cy="15875"/>
            </a:xfrm>
            <a:custGeom>
              <a:rect b="b" l="l" r="r" t="t"/>
              <a:pathLst>
                <a:path extrusionOk="0" h="635" w="1302">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0"/>
            <p:cNvSpPr/>
            <p:nvPr/>
          </p:nvSpPr>
          <p:spPr>
            <a:xfrm>
              <a:off x="2968125" y="570025"/>
              <a:ext cx="10875" cy="26700"/>
            </a:xfrm>
            <a:custGeom>
              <a:rect b="b" l="l" r="r" t="t"/>
              <a:pathLst>
                <a:path extrusionOk="0" h="1068" w="435">
                  <a:moveTo>
                    <a:pt x="0" y="0"/>
                  </a:moveTo>
                  <a:cubicBezTo>
                    <a:pt x="0" y="534"/>
                    <a:pt x="101" y="801"/>
                    <a:pt x="434" y="1068"/>
                  </a:cubicBezTo>
                  <a:cubicBezTo>
                    <a:pt x="267" y="701"/>
                    <a:pt x="134" y="3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0"/>
            <p:cNvSpPr/>
            <p:nvPr/>
          </p:nvSpPr>
          <p:spPr>
            <a:xfrm>
              <a:off x="3064025" y="430600"/>
              <a:ext cx="24200" cy="6025"/>
            </a:xfrm>
            <a:custGeom>
              <a:rect b="b" l="l" r="r" t="t"/>
              <a:pathLst>
                <a:path extrusionOk="0" h="241" w="968">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0"/>
            <p:cNvSpPr/>
            <p:nvPr/>
          </p:nvSpPr>
          <p:spPr>
            <a:xfrm>
              <a:off x="2921425" y="904425"/>
              <a:ext cx="12525" cy="20875"/>
            </a:xfrm>
            <a:custGeom>
              <a:rect b="b" l="l" r="r" t="t"/>
              <a:pathLst>
                <a:path extrusionOk="0" h="835" w="501">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0"/>
            <p:cNvSpPr/>
            <p:nvPr/>
          </p:nvSpPr>
          <p:spPr>
            <a:xfrm>
              <a:off x="3154925" y="580850"/>
              <a:ext cx="10875" cy="17550"/>
            </a:xfrm>
            <a:custGeom>
              <a:rect b="b" l="l" r="r" t="t"/>
              <a:pathLst>
                <a:path extrusionOk="0" h="702" w="435">
                  <a:moveTo>
                    <a:pt x="367" y="1"/>
                  </a:moveTo>
                  <a:cubicBezTo>
                    <a:pt x="0" y="301"/>
                    <a:pt x="0" y="334"/>
                    <a:pt x="67" y="701"/>
                  </a:cubicBezTo>
                  <a:cubicBezTo>
                    <a:pt x="301" y="535"/>
                    <a:pt x="434" y="334"/>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0"/>
            <p:cNvSpPr/>
            <p:nvPr/>
          </p:nvSpPr>
          <p:spPr>
            <a:xfrm>
              <a:off x="2858050" y="776000"/>
              <a:ext cx="22525" cy="9200"/>
            </a:xfrm>
            <a:custGeom>
              <a:rect b="b" l="l" r="r" t="t"/>
              <a:pathLst>
                <a:path extrusionOk="0" h="368" w="901">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0"/>
            <p:cNvSpPr/>
            <p:nvPr/>
          </p:nvSpPr>
          <p:spPr>
            <a:xfrm>
              <a:off x="2939775" y="597525"/>
              <a:ext cx="11700" cy="23375"/>
            </a:xfrm>
            <a:custGeom>
              <a:rect b="b" l="l" r="r" t="t"/>
              <a:pathLst>
                <a:path extrusionOk="0" h="935" w="468">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0"/>
            <p:cNvSpPr/>
            <p:nvPr/>
          </p:nvSpPr>
          <p:spPr>
            <a:xfrm>
              <a:off x="2861375" y="852725"/>
              <a:ext cx="14200" cy="12525"/>
            </a:xfrm>
            <a:custGeom>
              <a:rect b="b" l="l" r="r" t="t"/>
              <a:pathLst>
                <a:path extrusionOk="0" h="501" w="568">
                  <a:moveTo>
                    <a:pt x="568" y="0"/>
                  </a:moveTo>
                  <a:cubicBezTo>
                    <a:pt x="268" y="0"/>
                    <a:pt x="134" y="167"/>
                    <a:pt x="1" y="501"/>
                  </a:cubicBezTo>
                  <a:cubicBezTo>
                    <a:pt x="468" y="267"/>
                    <a:pt x="468" y="267"/>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0"/>
            <p:cNvSpPr/>
            <p:nvPr/>
          </p:nvSpPr>
          <p:spPr>
            <a:xfrm>
              <a:off x="3207450" y="757650"/>
              <a:ext cx="18375" cy="7050"/>
            </a:xfrm>
            <a:custGeom>
              <a:rect b="b" l="l" r="r" t="t"/>
              <a:pathLst>
                <a:path extrusionOk="0" h="282" w="735">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0"/>
            <p:cNvSpPr/>
            <p:nvPr/>
          </p:nvSpPr>
          <p:spPr>
            <a:xfrm>
              <a:off x="2933925" y="914425"/>
              <a:ext cx="7550" cy="18375"/>
            </a:xfrm>
            <a:custGeom>
              <a:rect b="b" l="l" r="r" t="t"/>
              <a:pathLst>
                <a:path extrusionOk="0" h="735" w="302">
                  <a:moveTo>
                    <a:pt x="301" y="1"/>
                  </a:moveTo>
                  <a:cubicBezTo>
                    <a:pt x="1" y="268"/>
                    <a:pt x="1" y="301"/>
                    <a:pt x="134" y="735"/>
                  </a:cubicBezTo>
                  <a:cubicBezTo>
                    <a:pt x="201" y="434"/>
                    <a:pt x="268" y="234"/>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0"/>
            <p:cNvSpPr/>
            <p:nvPr/>
          </p:nvSpPr>
          <p:spPr>
            <a:xfrm>
              <a:off x="2884725" y="651750"/>
              <a:ext cx="14200" cy="14200"/>
            </a:xfrm>
            <a:custGeom>
              <a:rect b="b" l="l" r="r" t="t"/>
              <a:pathLst>
                <a:path extrusionOk="0" h="568" w="568">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0"/>
            <p:cNvSpPr/>
            <p:nvPr/>
          </p:nvSpPr>
          <p:spPr>
            <a:xfrm>
              <a:off x="2989800" y="557500"/>
              <a:ext cx="8375" cy="23375"/>
            </a:xfrm>
            <a:custGeom>
              <a:rect b="b" l="l" r="r" t="t"/>
              <a:pathLst>
                <a:path extrusionOk="0" h="935" w="335">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0"/>
            <p:cNvSpPr/>
            <p:nvPr/>
          </p:nvSpPr>
          <p:spPr>
            <a:xfrm>
              <a:off x="2924750" y="620875"/>
              <a:ext cx="11700" cy="12550"/>
            </a:xfrm>
            <a:custGeom>
              <a:rect b="b" l="l" r="r" t="t"/>
              <a:pathLst>
                <a:path extrusionOk="0" h="502" w="468">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0"/>
            <p:cNvSpPr/>
            <p:nvPr/>
          </p:nvSpPr>
          <p:spPr>
            <a:xfrm>
              <a:off x="3015650" y="560850"/>
              <a:ext cx="6700" cy="16700"/>
            </a:xfrm>
            <a:custGeom>
              <a:rect b="b" l="l" r="r" t="t"/>
              <a:pathLst>
                <a:path extrusionOk="0" h="668" w="268">
                  <a:moveTo>
                    <a:pt x="34" y="0"/>
                  </a:moveTo>
                  <a:cubicBezTo>
                    <a:pt x="68" y="234"/>
                    <a:pt x="1" y="467"/>
                    <a:pt x="268" y="667"/>
                  </a:cubicBezTo>
                  <a:cubicBezTo>
                    <a:pt x="201" y="434"/>
                    <a:pt x="168" y="20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0"/>
            <p:cNvSpPr/>
            <p:nvPr/>
          </p:nvSpPr>
          <p:spPr>
            <a:xfrm>
              <a:off x="3024000" y="557500"/>
              <a:ext cx="5850" cy="15050"/>
            </a:xfrm>
            <a:custGeom>
              <a:rect b="b" l="l" r="r" t="t"/>
              <a:pathLst>
                <a:path extrusionOk="0" h="602" w="234">
                  <a:moveTo>
                    <a:pt x="0" y="1"/>
                  </a:moveTo>
                  <a:lnTo>
                    <a:pt x="67" y="601"/>
                  </a:lnTo>
                  <a:cubicBezTo>
                    <a:pt x="234" y="268"/>
                    <a:pt x="234" y="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0"/>
            <p:cNvSpPr/>
            <p:nvPr/>
          </p:nvSpPr>
          <p:spPr>
            <a:xfrm>
              <a:off x="3193275" y="799350"/>
              <a:ext cx="15875" cy="9625"/>
            </a:xfrm>
            <a:custGeom>
              <a:rect b="b" l="l" r="r" t="t"/>
              <a:pathLst>
                <a:path extrusionOk="0" h="385" w="635">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0"/>
            <p:cNvSpPr/>
            <p:nvPr/>
          </p:nvSpPr>
          <p:spPr>
            <a:xfrm>
              <a:off x="3178275" y="821875"/>
              <a:ext cx="15875" cy="8800"/>
            </a:xfrm>
            <a:custGeom>
              <a:rect b="b" l="l" r="r" t="t"/>
              <a:pathLst>
                <a:path extrusionOk="0" h="352" w="635">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0"/>
            <p:cNvSpPr/>
            <p:nvPr/>
          </p:nvSpPr>
          <p:spPr>
            <a:xfrm>
              <a:off x="2863050" y="792650"/>
              <a:ext cx="12525" cy="6725"/>
            </a:xfrm>
            <a:custGeom>
              <a:rect b="b" l="l" r="r" t="t"/>
              <a:pathLst>
                <a:path extrusionOk="0" h="269" w="501">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0"/>
            <p:cNvSpPr/>
            <p:nvPr/>
          </p:nvSpPr>
          <p:spPr>
            <a:xfrm>
              <a:off x="2995650" y="438250"/>
              <a:ext cx="4200" cy="11700"/>
            </a:xfrm>
            <a:custGeom>
              <a:rect b="b" l="l" r="r" t="t"/>
              <a:pathLst>
                <a:path extrusionOk="0" h="468" w="168">
                  <a:moveTo>
                    <a:pt x="0" y="1"/>
                  </a:moveTo>
                  <a:lnTo>
                    <a:pt x="67" y="468"/>
                  </a:lnTo>
                  <a:lnTo>
                    <a:pt x="167" y="468"/>
                  </a:lnTo>
                  <a:cubicBezTo>
                    <a:pt x="167" y="301"/>
                    <a:pt x="134" y="1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0"/>
            <p:cNvSpPr/>
            <p:nvPr/>
          </p:nvSpPr>
          <p:spPr>
            <a:xfrm>
              <a:off x="3121575" y="578350"/>
              <a:ext cx="9200" cy="13375"/>
            </a:xfrm>
            <a:custGeom>
              <a:rect b="b" l="l" r="r" t="t"/>
              <a:pathLst>
                <a:path extrusionOk="0" h="535" w="368">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0"/>
            <p:cNvSpPr/>
            <p:nvPr/>
          </p:nvSpPr>
          <p:spPr>
            <a:xfrm>
              <a:off x="3148250" y="862725"/>
              <a:ext cx="10875" cy="10875"/>
            </a:xfrm>
            <a:custGeom>
              <a:rect b="b" l="l" r="r" t="t"/>
              <a:pathLst>
                <a:path extrusionOk="0" h="435" w="435">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0"/>
            <p:cNvSpPr/>
            <p:nvPr/>
          </p:nvSpPr>
          <p:spPr>
            <a:xfrm>
              <a:off x="3056525" y="913600"/>
              <a:ext cx="4200" cy="11700"/>
            </a:xfrm>
            <a:custGeom>
              <a:rect b="b" l="l" r="r" t="t"/>
              <a:pathLst>
                <a:path extrusionOk="0" h="468" w="168">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0"/>
            <p:cNvSpPr/>
            <p:nvPr/>
          </p:nvSpPr>
          <p:spPr>
            <a:xfrm>
              <a:off x="2907250" y="884400"/>
              <a:ext cx="4200" cy="10875"/>
            </a:xfrm>
            <a:custGeom>
              <a:rect b="b" l="l" r="r" t="t"/>
              <a:pathLst>
                <a:path extrusionOk="0" h="435" w="168">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0"/>
            <p:cNvSpPr/>
            <p:nvPr/>
          </p:nvSpPr>
          <p:spPr>
            <a:xfrm>
              <a:off x="2888900" y="875225"/>
              <a:ext cx="9200" cy="10050"/>
            </a:xfrm>
            <a:custGeom>
              <a:rect b="b" l="l" r="r" t="t"/>
              <a:pathLst>
                <a:path extrusionOk="0" h="402" w="368">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0"/>
            <p:cNvSpPr/>
            <p:nvPr/>
          </p:nvSpPr>
          <p:spPr>
            <a:xfrm>
              <a:off x="2948100" y="924425"/>
              <a:ext cx="3375" cy="7550"/>
            </a:xfrm>
            <a:custGeom>
              <a:rect b="b" l="l" r="r" t="t"/>
              <a:pathLst>
                <a:path extrusionOk="0" h="302" w="135">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0"/>
            <p:cNvSpPr/>
            <p:nvPr/>
          </p:nvSpPr>
          <p:spPr>
            <a:xfrm>
              <a:off x="2952275" y="604200"/>
              <a:ext cx="4200" cy="7550"/>
            </a:xfrm>
            <a:custGeom>
              <a:rect b="b" l="l" r="r" t="t"/>
              <a:pathLst>
                <a:path extrusionOk="0" h="302" w="168">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0"/>
            <p:cNvSpPr/>
            <p:nvPr/>
          </p:nvSpPr>
          <p:spPr>
            <a:xfrm>
              <a:off x="2942275" y="455775"/>
              <a:ext cx="4200" cy="8350"/>
            </a:xfrm>
            <a:custGeom>
              <a:rect b="b" l="l" r="r" t="t"/>
              <a:pathLst>
                <a:path extrusionOk="0" h="334" w="168">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0"/>
            <p:cNvSpPr/>
            <p:nvPr/>
          </p:nvSpPr>
          <p:spPr>
            <a:xfrm>
              <a:off x="3275000" y="946950"/>
              <a:ext cx="5050" cy="5875"/>
            </a:xfrm>
            <a:custGeom>
              <a:rect b="b" l="l" r="r" t="t"/>
              <a:pathLst>
                <a:path extrusionOk="0" h="235" w="202">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0"/>
            <p:cNvSpPr/>
            <p:nvPr/>
          </p:nvSpPr>
          <p:spPr>
            <a:xfrm>
              <a:off x="2968950" y="871900"/>
              <a:ext cx="115950" cy="22850"/>
            </a:xfrm>
            <a:custGeom>
              <a:rect b="b" l="l" r="r" t="t"/>
              <a:pathLst>
                <a:path extrusionOk="0" h="914" w="4638">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0"/>
            <p:cNvSpPr/>
            <p:nvPr/>
          </p:nvSpPr>
          <p:spPr>
            <a:xfrm>
              <a:off x="3144075" y="783500"/>
              <a:ext cx="25875" cy="40900"/>
            </a:xfrm>
            <a:custGeom>
              <a:rect b="b" l="l" r="r" t="t"/>
              <a:pathLst>
                <a:path extrusionOk="0" h="1636" w="1035">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0"/>
            <p:cNvSpPr/>
            <p:nvPr/>
          </p:nvSpPr>
          <p:spPr>
            <a:xfrm>
              <a:off x="2973125" y="815200"/>
              <a:ext cx="40900" cy="38375"/>
            </a:xfrm>
            <a:custGeom>
              <a:rect b="b" l="l" r="r" t="t"/>
              <a:pathLst>
                <a:path extrusionOk="0" h="1535" w="1636">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0"/>
            <p:cNvSpPr/>
            <p:nvPr/>
          </p:nvSpPr>
          <p:spPr>
            <a:xfrm>
              <a:off x="3025675" y="801850"/>
              <a:ext cx="31700" cy="30050"/>
            </a:xfrm>
            <a:custGeom>
              <a:rect b="b" l="l" r="r" t="t"/>
              <a:pathLst>
                <a:path extrusionOk="0" h="1202" w="1268">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0"/>
            <p:cNvSpPr/>
            <p:nvPr/>
          </p:nvSpPr>
          <p:spPr>
            <a:xfrm>
              <a:off x="3131575" y="744300"/>
              <a:ext cx="20050" cy="35900"/>
            </a:xfrm>
            <a:custGeom>
              <a:rect b="b" l="l" r="r" t="t"/>
              <a:pathLst>
                <a:path extrusionOk="0" h="1436" w="802">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0"/>
            <p:cNvSpPr/>
            <p:nvPr/>
          </p:nvSpPr>
          <p:spPr>
            <a:xfrm>
              <a:off x="2927250" y="682600"/>
              <a:ext cx="26725" cy="26700"/>
            </a:xfrm>
            <a:custGeom>
              <a:rect b="b" l="l" r="r" t="t"/>
              <a:pathLst>
                <a:path extrusionOk="0" h="1068" w="1069">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0"/>
            <p:cNvSpPr/>
            <p:nvPr/>
          </p:nvSpPr>
          <p:spPr>
            <a:xfrm>
              <a:off x="2988150" y="613375"/>
              <a:ext cx="37550" cy="24225"/>
            </a:xfrm>
            <a:custGeom>
              <a:rect b="b" l="l" r="r" t="t"/>
              <a:pathLst>
                <a:path extrusionOk="0" h="969" w="1502">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0"/>
            <p:cNvSpPr/>
            <p:nvPr/>
          </p:nvSpPr>
          <p:spPr>
            <a:xfrm>
              <a:off x="3154100" y="685100"/>
              <a:ext cx="13350" cy="30875"/>
            </a:xfrm>
            <a:custGeom>
              <a:rect b="b" l="l" r="r" t="t"/>
              <a:pathLst>
                <a:path extrusionOk="0" h="1235" w="534">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0"/>
            <p:cNvSpPr/>
            <p:nvPr/>
          </p:nvSpPr>
          <p:spPr>
            <a:xfrm>
              <a:off x="2923925" y="733475"/>
              <a:ext cx="17550" cy="30875"/>
            </a:xfrm>
            <a:custGeom>
              <a:rect b="b" l="l" r="r" t="t"/>
              <a:pathLst>
                <a:path extrusionOk="0" h="1235" w="702">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0"/>
            <p:cNvSpPr/>
            <p:nvPr/>
          </p:nvSpPr>
          <p:spPr>
            <a:xfrm>
              <a:off x="3096550" y="661750"/>
              <a:ext cx="15025" cy="23375"/>
            </a:xfrm>
            <a:custGeom>
              <a:rect b="b" l="l" r="r" t="t"/>
              <a:pathLst>
                <a:path extrusionOk="0" h="935" w="601">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0"/>
            <p:cNvSpPr/>
            <p:nvPr/>
          </p:nvSpPr>
          <p:spPr>
            <a:xfrm>
              <a:off x="3014825" y="844375"/>
              <a:ext cx="21700" cy="12550"/>
            </a:xfrm>
            <a:custGeom>
              <a:rect b="b" l="l" r="r" t="t"/>
              <a:pathLst>
                <a:path extrusionOk="0" h="502" w="868">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0"/>
            <p:cNvSpPr/>
            <p:nvPr/>
          </p:nvSpPr>
          <p:spPr>
            <a:xfrm>
              <a:off x="3063200" y="734300"/>
              <a:ext cx="25875" cy="25875"/>
            </a:xfrm>
            <a:custGeom>
              <a:rect b="b" l="l" r="r" t="t"/>
              <a:pathLst>
                <a:path extrusionOk="0" h="1035" w="1035">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0"/>
            <p:cNvSpPr/>
            <p:nvPr/>
          </p:nvSpPr>
          <p:spPr>
            <a:xfrm>
              <a:off x="3067350" y="830200"/>
              <a:ext cx="21725" cy="13375"/>
            </a:xfrm>
            <a:custGeom>
              <a:rect b="b" l="l" r="r" t="t"/>
              <a:pathLst>
                <a:path extrusionOk="0" h="535" w="869">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0"/>
            <p:cNvSpPr/>
            <p:nvPr/>
          </p:nvSpPr>
          <p:spPr>
            <a:xfrm>
              <a:off x="2908925" y="715125"/>
              <a:ext cx="11700" cy="18375"/>
            </a:xfrm>
            <a:custGeom>
              <a:rect b="b" l="l" r="r" t="t"/>
              <a:pathLst>
                <a:path extrusionOk="0" h="735" w="468">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0"/>
            <p:cNvSpPr/>
            <p:nvPr/>
          </p:nvSpPr>
          <p:spPr>
            <a:xfrm>
              <a:off x="3100725" y="754325"/>
              <a:ext cx="15875" cy="18350"/>
            </a:xfrm>
            <a:custGeom>
              <a:rect b="b" l="l" r="r" t="t"/>
              <a:pathLst>
                <a:path extrusionOk="0" h="734" w="635">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0"/>
            <p:cNvSpPr/>
            <p:nvPr/>
          </p:nvSpPr>
          <p:spPr>
            <a:xfrm>
              <a:off x="2946450" y="812700"/>
              <a:ext cx="13350" cy="20875"/>
            </a:xfrm>
            <a:custGeom>
              <a:rect b="b" l="l" r="r" t="t"/>
              <a:pathLst>
                <a:path extrusionOk="0" h="835" w="534">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0"/>
            <p:cNvSpPr/>
            <p:nvPr/>
          </p:nvSpPr>
          <p:spPr>
            <a:xfrm>
              <a:off x="3084875" y="793750"/>
              <a:ext cx="15025" cy="7650"/>
            </a:xfrm>
            <a:custGeom>
              <a:rect b="b" l="l" r="r" t="t"/>
              <a:pathLst>
                <a:path extrusionOk="0" h="306" w="601">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0"/>
            <p:cNvSpPr/>
            <p:nvPr/>
          </p:nvSpPr>
          <p:spPr>
            <a:xfrm>
              <a:off x="3119075" y="691775"/>
              <a:ext cx="15025" cy="20875"/>
            </a:xfrm>
            <a:custGeom>
              <a:rect b="b" l="l" r="r" t="t"/>
              <a:pathLst>
                <a:path extrusionOk="0" h="835" w="601">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0"/>
            <p:cNvSpPr/>
            <p:nvPr/>
          </p:nvSpPr>
          <p:spPr>
            <a:xfrm>
              <a:off x="2932275" y="809350"/>
              <a:ext cx="14200" cy="23375"/>
            </a:xfrm>
            <a:custGeom>
              <a:rect b="b" l="l" r="r" t="t"/>
              <a:pathLst>
                <a:path extrusionOk="0" h="935" w="568">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0"/>
            <p:cNvSpPr/>
            <p:nvPr/>
          </p:nvSpPr>
          <p:spPr>
            <a:xfrm>
              <a:off x="3049025" y="628400"/>
              <a:ext cx="15025" cy="14200"/>
            </a:xfrm>
            <a:custGeom>
              <a:rect b="b" l="l" r="r" t="t"/>
              <a:pathLst>
                <a:path extrusionOk="0" h="568" w="601">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0"/>
            <p:cNvSpPr/>
            <p:nvPr/>
          </p:nvSpPr>
          <p:spPr>
            <a:xfrm>
              <a:off x="2970625" y="753475"/>
              <a:ext cx="5875" cy="11700"/>
            </a:xfrm>
            <a:custGeom>
              <a:rect b="b" l="l" r="r" t="t"/>
              <a:pathLst>
                <a:path extrusionOk="0" h="468" w="235">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0"/>
            <p:cNvSpPr/>
            <p:nvPr/>
          </p:nvSpPr>
          <p:spPr>
            <a:xfrm>
              <a:off x="3010650" y="640075"/>
              <a:ext cx="13375" cy="11700"/>
            </a:xfrm>
            <a:custGeom>
              <a:rect b="b" l="l" r="r" t="t"/>
              <a:pathLst>
                <a:path extrusionOk="0" h="468" w="535">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0"/>
            <p:cNvSpPr/>
            <p:nvPr/>
          </p:nvSpPr>
          <p:spPr>
            <a:xfrm>
              <a:off x="3059850" y="720125"/>
              <a:ext cx="10875" cy="11700"/>
            </a:xfrm>
            <a:custGeom>
              <a:rect b="b" l="l" r="r" t="t"/>
              <a:pathLst>
                <a:path extrusionOk="0" h="468" w="435">
                  <a:moveTo>
                    <a:pt x="434" y="0"/>
                  </a:moveTo>
                  <a:cubicBezTo>
                    <a:pt x="67" y="134"/>
                    <a:pt x="67" y="134"/>
                    <a:pt x="1" y="467"/>
                  </a:cubicBezTo>
                  <a:cubicBezTo>
                    <a:pt x="168" y="301"/>
                    <a:pt x="301" y="134"/>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0"/>
            <p:cNvSpPr/>
            <p:nvPr/>
          </p:nvSpPr>
          <p:spPr>
            <a:xfrm>
              <a:off x="3162425" y="740975"/>
              <a:ext cx="10025" cy="12525"/>
            </a:xfrm>
            <a:custGeom>
              <a:rect b="b" l="l" r="r" t="t"/>
              <a:pathLst>
                <a:path extrusionOk="0" h="501" w="401">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0"/>
            <p:cNvSpPr/>
            <p:nvPr/>
          </p:nvSpPr>
          <p:spPr>
            <a:xfrm>
              <a:off x="3126575" y="635075"/>
              <a:ext cx="8350" cy="9175"/>
            </a:xfrm>
            <a:custGeom>
              <a:rect b="b" l="l" r="r" t="t"/>
              <a:pathLst>
                <a:path extrusionOk="0" h="367" w="334">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0"/>
            <p:cNvSpPr/>
            <p:nvPr/>
          </p:nvSpPr>
          <p:spPr>
            <a:xfrm>
              <a:off x="2964800" y="831025"/>
              <a:ext cx="9175" cy="9200"/>
            </a:xfrm>
            <a:custGeom>
              <a:rect b="b" l="l" r="r" t="t"/>
              <a:pathLst>
                <a:path extrusionOk="0" h="368" w="367">
                  <a:moveTo>
                    <a:pt x="367" y="1"/>
                  </a:moveTo>
                  <a:cubicBezTo>
                    <a:pt x="167" y="1"/>
                    <a:pt x="0" y="68"/>
                    <a:pt x="33" y="368"/>
                  </a:cubicBezTo>
                  <a:cubicBezTo>
                    <a:pt x="167" y="201"/>
                    <a:pt x="267" y="10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0"/>
            <p:cNvSpPr/>
            <p:nvPr/>
          </p:nvSpPr>
          <p:spPr>
            <a:xfrm>
              <a:off x="2959775" y="821875"/>
              <a:ext cx="7550" cy="7525"/>
            </a:xfrm>
            <a:custGeom>
              <a:rect b="b" l="l" r="r" t="t"/>
              <a:pathLst>
                <a:path extrusionOk="0" h="301" w="302">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0"/>
            <p:cNvSpPr/>
            <p:nvPr/>
          </p:nvSpPr>
          <p:spPr>
            <a:xfrm>
              <a:off x="3061525" y="828525"/>
              <a:ext cx="10025" cy="7550"/>
            </a:xfrm>
            <a:custGeom>
              <a:rect b="b" l="l" r="r" t="t"/>
              <a:pathLst>
                <a:path extrusionOk="0" h="302" w="401">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0"/>
            <p:cNvSpPr/>
            <p:nvPr/>
          </p:nvSpPr>
          <p:spPr>
            <a:xfrm>
              <a:off x="3136575" y="667575"/>
              <a:ext cx="7525" cy="6700"/>
            </a:xfrm>
            <a:custGeom>
              <a:rect b="b" l="l" r="r" t="t"/>
              <a:pathLst>
                <a:path extrusionOk="0" h="268" w="301">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0"/>
            <p:cNvSpPr/>
            <p:nvPr/>
          </p:nvSpPr>
          <p:spPr>
            <a:xfrm>
              <a:off x="3129900" y="744300"/>
              <a:ext cx="9200" cy="8375"/>
            </a:xfrm>
            <a:custGeom>
              <a:rect b="b" l="l" r="r" t="t"/>
              <a:pathLst>
                <a:path extrusionOk="0" h="335" w="368">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0"/>
            <p:cNvSpPr/>
            <p:nvPr/>
          </p:nvSpPr>
          <p:spPr>
            <a:xfrm>
              <a:off x="3110725" y="806025"/>
              <a:ext cx="5875" cy="7525"/>
            </a:xfrm>
            <a:custGeom>
              <a:rect b="b" l="l" r="r" t="t"/>
              <a:pathLst>
                <a:path extrusionOk="0" h="301" w="235">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0"/>
            <p:cNvSpPr/>
            <p:nvPr/>
          </p:nvSpPr>
          <p:spPr>
            <a:xfrm>
              <a:off x="2910575" y="763500"/>
              <a:ext cx="3375" cy="7525"/>
            </a:xfrm>
            <a:custGeom>
              <a:rect b="b" l="l" r="r" t="t"/>
              <a:pathLst>
                <a:path extrusionOk="0" h="301" w="135">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0"/>
            <p:cNvSpPr/>
            <p:nvPr/>
          </p:nvSpPr>
          <p:spPr>
            <a:xfrm>
              <a:off x="3119900" y="758475"/>
              <a:ext cx="6700" cy="5050"/>
            </a:xfrm>
            <a:custGeom>
              <a:rect b="b" l="l" r="r" t="t"/>
              <a:pathLst>
                <a:path extrusionOk="0" h="202" w="268">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0"/>
            <p:cNvSpPr/>
            <p:nvPr/>
          </p:nvSpPr>
          <p:spPr>
            <a:xfrm>
              <a:off x="3133250" y="716800"/>
              <a:ext cx="4175" cy="10850"/>
            </a:xfrm>
            <a:custGeom>
              <a:rect b="b" l="l" r="r" t="t"/>
              <a:pathLst>
                <a:path extrusionOk="0" h="434" w="167">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0"/>
            <p:cNvSpPr/>
            <p:nvPr/>
          </p:nvSpPr>
          <p:spPr>
            <a:xfrm>
              <a:off x="3148250" y="695100"/>
              <a:ext cx="5875" cy="6700"/>
            </a:xfrm>
            <a:custGeom>
              <a:rect b="b" l="l" r="r" t="t"/>
              <a:pathLst>
                <a:path extrusionOk="0" h="268" w="235">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0"/>
            <p:cNvSpPr/>
            <p:nvPr/>
          </p:nvSpPr>
          <p:spPr>
            <a:xfrm>
              <a:off x="3151600" y="720950"/>
              <a:ext cx="4175" cy="5875"/>
            </a:xfrm>
            <a:custGeom>
              <a:rect b="b" l="l" r="r" t="t"/>
              <a:pathLst>
                <a:path extrusionOk="0" h="235" w="167">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 name="Google Shape;15;p3"/>
          <p:cNvGrpSpPr/>
          <p:nvPr/>
        </p:nvGrpSpPr>
        <p:grpSpPr>
          <a:xfrm rot="590784">
            <a:off x="8199034" y="3380375"/>
            <a:ext cx="616178" cy="1435191"/>
            <a:chOff x="4282175" y="3769050"/>
            <a:chExt cx="593975" cy="1383475"/>
          </a:xfrm>
        </p:grpSpPr>
        <p:sp>
          <p:nvSpPr>
            <p:cNvPr id="16" name="Google Shape;16;p3"/>
            <p:cNvSpPr/>
            <p:nvPr/>
          </p:nvSpPr>
          <p:spPr>
            <a:xfrm>
              <a:off x="4572450" y="4277375"/>
              <a:ext cx="236875" cy="428175"/>
            </a:xfrm>
            <a:custGeom>
              <a:rect b="b" l="l" r="r" t="t"/>
              <a:pathLst>
                <a:path extrusionOk="0" h="17127" w="9475">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4591900" y="4281025"/>
              <a:ext cx="202250" cy="402650"/>
            </a:xfrm>
            <a:custGeom>
              <a:rect b="b" l="l" r="r" t="t"/>
              <a:pathLst>
                <a:path extrusionOk="0" fill="none" h="16106" w="8090">
                  <a:moveTo>
                    <a:pt x="0" y="16106"/>
                  </a:moveTo>
                  <a:cubicBezTo>
                    <a:pt x="1361" y="13239"/>
                    <a:pt x="2502" y="10154"/>
                    <a:pt x="3984" y="7336"/>
                  </a:cubicBezTo>
                  <a:cubicBezTo>
                    <a:pt x="5272" y="4859"/>
                    <a:pt x="6632" y="2405"/>
                    <a:pt x="8090"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4352625" y="3860750"/>
              <a:ext cx="213175" cy="740950"/>
            </a:xfrm>
            <a:custGeom>
              <a:rect b="b" l="l" r="r" t="t"/>
              <a:pathLst>
                <a:path extrusionOk="0" h="29638" w="8527">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4355050" y="3864400"/>
              <a:ext cx="210750" cy="717250"/>
            </a:xfrm>
            <a:custGeom>
              <a:rect b="b" l="l" r="r" t="t"/>
              <a:pathLst>
                <a:path extrusionOk="0" fill="none" h="28690" w="843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4585825" y="4582950"/>
              <a:ext cx="290325" cy="189400"/>
            </a:xfrm>
            <a:custGeom>
              <a:rect b="b" l="l" r="r" t="t"/>
              <a:pathLst>
                <a:path extrusionOk="0" h="7576" w="11613">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a:off x="4584600" y="4593075"/>
              <a:ext cx="195575" cy="145275"/>
            </a:xfrm>
            <a:custGeom>
              <a:rect b="b" l="l" r="r" t="t"/>
              <a:pathLst>
                <a:path extrusionOk="0" h="5811" w="7823">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4704850" y="4581625"/>
              <a:ext cx="128175" cy="187075"/>
            </a:xfrm>
            <a:custGeom>
              <a:rect b="b" l="l" r="r" t="t"/>
              <a:pathLst>
                <a:path extrusionOk="0" fill="none" h="7483" w="5127">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4282175" y="4548175"/>
              <a:ext cx="292750" cy="224175"/>
            </a:xfrm>
            <a:custGeom>
              <a:rect b="b" l="l" r="r" t="t"/>
              <a:pathLst>
                <a:path extrusionOk="0" h="8967" w="1171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a:off x="4301600" y="4577375"/>
              <a:ext cx="269675" cy="153075"/>
            </a:xfrm>
            <a:custGeom>
              <a:rect b="b" l="l" r="r" t="t"/>
              <a:pathLst>
                <a:path extrusionOk="0" fill="none" h="6123" w="10787">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4571850" y="4254900"/>
              <a:ext cx="6700" cy="897625"/>
            </a:xfrm>
            <a:custGeom>
              <a:rect b="b" l="l" r="r" t="t"/>
              <a:pathLst>
                <a:path extrusionOk="0" fill="none" h="35905" w="268">
                  <a:moveTo>
                    <a:pt x="1" y="1"/>
                  </a:moveTo>
                  <a:cubicBezTo>
                    <a:pt x="244" y="12414"/>
                    <a:pt x="268" y="25216"/>
                    <a:pt x="122" y="35904"/>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4504450" y="3769050"/>
              <a:ext cx="128150" cy="556925"/>
            </a:xfrm>
            <a:custGeom>
              <a:rect b="b" l="l" r="r" t="t"/>
              <a:pathLst>
                <a:path extrusionOk="0" h="22277" w="5126">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 name="Google Shape;27;p3"/>
          <p:cNvSpPr txBox="1"/>
          <p:nvPr>
            <p:ph idx="1" type="body"/>
          </p:nvPr>
        </p:nvSpPr>
        <p:spPr>
          <a:xfrm>
            <a:off x="713225" y="1247575"/>
            <a:ext cx="7717500" cy="3321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100"/>
            </a:lvl1pPr>
            <a:lvl2pPr indent="-304800" lvl="1" marL="914400" algn="l">
              <a:lnSpc>
                <a:spcPct val="100000"/>
              </a:lnSpc>
              <a:spcBef>
                <a:spcPts val="0"/>
              </a:spcBef>
              <a:spcAft>
                <a:spcPts val="0"/>
              </a:spcAft>
              <a:buClr>
                <a:srgbClr val="091179"/>
              </a:buClr>
              <a:buSzPts val="1200"/>
              <a:buFont typeface="Nunito"/>
              <a:buAutoNum type="alphaLcPeriod"/>
              <a:defRPr/>
            </a:lvl2pPr>
            <a:lvl3pPr indent="-304800" lvl="2" marL="1371600" algn="l">
              <a:lnSpc>
                <a:spcPct val="100000"/>
              </a:lnSpc>
              <a:spcBef>
                <a:spcPts val="0"/>
              </a:spcBef>
              <a:spcAft>
                <a:spcPts val="0"/>
              </a:spcAft>
              <a:buClr>
                <a:srgbClr val="091179"/>
              </a:buClr>
              <a:buSzPts val="1200"/>
              <a:buFont typeface="Nunito"/>
              <a:buAutoNum type="romanLcPeriod"/>
              <a:defRPr/>
            </a:lvl3pPr>
            <a:lvl4pPr indent="-304800" lvl="3" marL="1828800" algn="l">
              <a:lnSpc>
                <a:spcPct val="100000"/>
              </a:lnSpc>
              <a:spcBef>
                <a:spcPts val="0"/>
              </a:spcBef>
              <a:spcAft>
                <a:spcPts val="0"/>
              </a:spcAft>
              <a:buClr>
                <a:srgbClr val="091179"/>
              </a:buClr>
              <a:buSzPts val="1200"/>
              <a:buFont typeface="Nunito"/>
              <a:buAutoNum type="arabicPeriod"/>
              <a:defRPr/>
            </a:lvl4pPr>
            <a:lvl5pPr indent="-304800" lvl="4" marL="2286000" algn="l">
              <a:lnSpc>
                <a:spcPct val="100000"/>
              </a:lnSpc>
              <a:spcBef>
                <a:spcPts val="0"/>
              </a:spcBef>
              <a:spcAft>
                <a:spcPts val="0"/>
              </a:spcAft>
              <a:buClr>
                <a:srgbClr val="091179"/>
              </a:buClr>
              <a:buSzPts val="1200"/>
              <a:buFont typeface="Nunito"/>
              <a:buAutoNum type="alphaLcPeriod"/>
              <a:defRPr/>
            </a:lvl5pPr>
            <a:lvl6pPr indent="-304800" lvl="5" marL="2743200" algn="l">
              <a:lnSpc>
                <a:spcPct val="100000"/>
              </a:lnSpc>
              <a:spcBef>
                <a:spcPts val="0"/>
              </a:spcBef>
              <a:spcAft>
                <a:spcPts val="0"/>
              </a:spcAft>
              <a:buClr>
                <a:srgbClr val="091179"/>
              </a:buClr>
              <a:buSzPts val="1200"/>
              <a:buFont typeface="Nunito"/>
              <a:buAutoNum type="romanLcPeriod"/>
              <a:defRPr/>
            </a:lvl6pPr>
            <a:lvl7pPr indent="-304800" lvl="6" marL="3200400" algn="l">
              <a:lnSpc>
                <a:spcPct val="100000"/>
              </a:lnSpc>
              <a:spcBef>
                <a:spcPts val="0"/>
              </a:spcBef>
              <a:spcAft>
                <a:spcPts val="0"/>
              </a:spcAft>
              <a:buClr>
                <a:srgbClr val="091179"/>
              </a:buClr>
              <a:buSzPts val="1200"/>
              <a:buFont typeface="Nunito"/>
              <a:buAutoNum type="arabicPeriod"/>
              <a:defRPr/>
            </a:lvl7pPr>
            <a:lvl8pPr indent="-304800" lvl="7" marL="3657600" algn="l">
              <a:lnSpc>
                <a:spcPct val="100000"/>
              </a:lnSpc>
              <a:spcBef>
                <a:spcPts val="0"/>
              </a:spcBef>
              <a:spcAft>
                <a:spcPts val="0"/>
              </a:spcAft>
              <a:buClr>
                <a:srgbClr val="674EA7"/>
              </a:buClr>
              <a:buSzPts val="1200"/>
              <a:buFont typeface="Inconsolata"/>
              <a:buAutoNum type="alphaLcPeriod"/>
              <a:defRPr/>
            </a:lvl8pPr>
            <a:lvl9pPr indent="-304800" lvl="8" marL="4114800" algn="l">
              <a:lnSpc>
                <a:spcPct val="100000"/>
              </a:lnSpc>
              <a:spcBef>
                <a:spcPts val="0"/>
              </a:spcBef>
              <a:spcAft>
                <a:spcPts val="0"/>
              </a:spcAft>
              <a:buClr>
                <a:srgbClr val="674EA7"/>
              </a:buClr>
              <a:buSzPts val="1200"/>
              <a:buFont typeface="Arial"/>
              <a:buAutoNum type="romanLcPeriod"/>
              <a:defRPr/>
            </a:lvl9pPr>
          </a:lstStyle>
          <a:p/>
        </p:txBody>
      </p:sp>
      <p:sp>
        <p:nvSpPr>
          <p:cNvPr id="28" name="Google Shape;28;p3"/>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0">
                <a:solidFill>
                  <a:schemeClr val="lt1"/>
                </a:solidFill>
                <a:latin typeface="Chivo Black"/>
                <a:ea typeface="Chivo Black"/>
                <a:cs typeface="Chivo Black"/>
                <a:sym typeface="Chivo Black"/>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292" name="Shape 1292"/>
        <p:cNvGrpSpPr/>
        <p:nvPr/>
      </p:nvGrpSpPr>
      <p:grpSpPr>
        <a:xfrm>
          <a:off x="0" y="0"/>
          <a:ext cx="0" cy="0"/>
          <a:chOff x="0" y="0"/>
          <a:chExt cx="0" cy="0"/>
        </a:xfrm>
      </p:grpSpPr>
      <p:sp>
        <p:nvSpPr>
          <p:cNvPr id="1293" name="Google Shape;1293;p21"/>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1"/>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grpSp>
        <p:nvGrpSpPr>
          <p:cNvPr id="1295" name="Google Shape;1295;p21"/>
          <p:cNvGrpSpPr/>
          <p:nvPr/>
        </p:nvGrpSpPr>
        <p:grpSpPr>
          <a:xfrm rot="664727">
            <a:off x="8327478" y="1685551"/>
            <a:ext cx="465298" cy="1470680"/>
            <a:chOff x="4895550" y="2860525"/>
            <a:chExt cx="725150" cy="2292000"/>
          </a:xfrm>
        </p:grpSpPr>
        <p:sp>
          <p:nvSpPr>
            <p:cNvPr id="1296" name="Google Shape;1296;p21"/>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1"/>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1"/>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1"/>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1"/>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1"/>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1"/>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1"/>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1"/>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1"/>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1"/>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1"/>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1"/>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1"/>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1"/>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1"/>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1"/>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1"/>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1"/>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1"/>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1"/>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1"/>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1"/>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1"/>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1"/>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1"/>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1"/>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1"/>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1"/>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1"/>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1"/>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7" name="Google Shape;1327;p21"/>
          <p:cNvGrpSpPr/>
          <p:nvPr/>
        </p:nvGrpSpPr>
        <p:grpSpPr>
          <a:xfrm rot="3042087">
            <a:off x="255133" y="2415777"/>
            <a:ext cx="935476" cy="525857"/>
            <a:chOff x="5190550" y="323650"/>
            <a:chExt cx="1116650" cy="627700"/>
          </a:xfrm>
        </p:grpSpPr>
        <p:sp>
          <p:nvSpPr>
            <p:cNvPr id="1328" name="Google Shape;1328;p21"/>
            <p:cNvSpPr/>
            <p:nvPr/>
          </p:nvSpPr>
          <p:spPr>
            <a:xfrm>
              <a:off x="5190550" y="323650"/>
              <a:ext cx="1116650" cy="627700"/>
            </a:xfrm>
            <a:custGeom>
              <a:rect b="b" l="l" r="r" t="t"/>
              <a:pathLst>
                <a:path extrusionOk="0" h="25108" w="44666">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1"/>
            <p:cNvSpPr/>
            <p:nvPr/>
          </p:nvSpPr>
          <p:spPr>
            <a:xfrm>
              <a:off x="5927750" y="600050"/>
              <a:ext cx="172625" cy="190975"/>
            </a:xfrm>
            <a:custGeom>
              <a:rect b="b" l="l" r="r" t="t"/>
              <a:pathLst>
                <a:path extrusionOk="0" h="7639" w="6905">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1"/>
            <p:cNvSpPr/>
            <p:nvPr/>
          </p:nvSpPr>
          <p:spPr>
            <a:xfrm>
              <a:off x="5467400" y="540825"/>
              <a:ext cx="637150" cy="128450"/>
            </a:xfrm>
            <a:custGeom>
              <a:rect b="b" l="l" r="r" t="t"/>
              <a:pathLst>
                <a:path extrusionOk="0" h="5138" w="25486">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1"/>
            <p:cNvSpPr/>
            <p:nvPr/>
          </p:nvSpPr>
          <p:spPr>
            <a:xfrm>
              <a:off x="5434050" y="668425"/>
              <a:ext cx="547075" cy="96550"/>
            </a:xfrm>
            <a:custGeom>
              <a:rect b="b" l="l" r="r" t="t"/>
              <a:pathLst>
                <a:path extrusionOk="0" h="3862" w="21883">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1"/>
            <p:cNvSpPr/>
            <p:nvPr/>
          </p:nvSpPr>
          <p:spPr>
            <a:xfrm>
              <a:off x="5499100" y="786000"/>
              <a:ext cx="349450" cy="133500"/>
            </a:xfrm>
            <a:custGeom>
              <a:rect b="b" l="l" r="r" t="t"/>
              <a:pathLst>
                <a:path extrusionOk="0" h="5340" w="13978">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1"/>
            <p:cNvSpPr/>
            <p:nvPr/>
          </p:nvSpPr>
          <p:spPr>
            <a:xfrm>
              <a:off x="5582500" y="738475"/>
              <a:ext cx="331925" cy="38700"/>
            </a:xfrm>
            <a:custGeom>
              <a:rect b="b" l="l" r="r" t="t"/>
              <a:pathLst>
                <a:path extrusionOk="0" h="1548" w="13277">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1"/>
            <p:cNvSpPr/>
            <p:nvPr/>
          </p:nvSpPr>
          <p:spPr>
            <a:xfrm>
              <a:off x="5683400" y="815200"/>
              <a:ext cx="234350" cy="25375"/>
            </a:xfrm>
            <a:custGeom>
              <a:rect b="b" l="l" r="r" t="t"/>
              <a:pathLst>
                <a:path extrusionOk="0" h="1015" w="9374">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1"/>
            <p:cNvSpPr/>
            <p:nvPr/>
          </p:nvSpPr>
          <p:spPr>
            <a:xfrm>
              <a:off x="5794300" y="481775"/>
              <a:ext cx="265225" cy="18125"/>
            </a:xfrm>
            <a:custGeom>
              <a:rect b="b" l="l" r="r" t="t"/>
              <a:pathLst>
                <a:path extrusionOk="0" h="725" w="10609">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1"/>
            <p:cNvSpPr/>
            <p:nvPr/>
          </p:nvSpPr>
          <p:spPr>
            <a:xfrm>
              <a:off x="5519950" y="444825"/>
              <a:ext cx="156800" cy="68500"/>
            </a:xfrm>
            <a:custGeom>
              <a:rect b="b" l="l" r="r" t="t"/>
              <a:pathLst>
                <a:path extrusionOk="0" h="2740" w="6272">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1"/>
            <p:cNvSpPr/>
            <p:nvPr/>
          </p:nvSpPr>
          <p:spPr>
            <a:xfrm>
              <a:off x="5871025" y="552275"/>
              <a:ext cx="165150" cy="17775"/>
            </a:xfrm>
            <a:custGeom>
              <a:rect b="b" l="l" r="r" t="t"/>
              <a:pathLst>
                <a:path extrusionOk="0" h="711" w="6606">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1"/>
            <p:cNvSpPr/>
            <p:nvPr/>
          </p:nvSpPr>
          <p:spPr>
            <a:xfrm>
              <a:off x="5545800" y="530825"/>
              <a:ext cx="130950" cy="48400"/>
            </a:xfrm>
            <a:custGeom>
              <a:rect b="b" l="l" r="r" t="t"/>
              <a:pathLst>
                <a:path extrusionOk="0" h="1936" w="5238">
                  <a:moveTo>
                    <a:pt x="5237" y="0"/>
                  </a:moveTo>
                  <a:cubicBezTo>
                    <a:pt x="3803" y="134"/>
                    <a:pt x="534" y="1401"/>
                    <a:pt x="0" y="1935"/>
                  </a:cubicBezTo>
                  <a:cubicBezTo>
                    <a:pt x="1635" y="1335"/>
                    <a:pt x="3369" y="668"/>
                    <a:pt x="52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1"/>
            <p:cNvSpPr/>
            <p:nvPr/>
          </p:nvSpPr>
          <p:spPr>
            <a:xfrm>
              <a:off x="5484075" y="537500"/>
              <a:ext cx="114275" cy="69225"/>
            </a:xfrm>
            <a:custGeom>
              <a:rect b="b" l="l" r="r" t="t"/>
              <a:pathLst>
                <a:path extrusionOk="0" h="2769" w="4571">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1"/>
            <p:cNvSpPr/>
            <p:nvPr/>
          </p:nvSpPr>
          <p:spPr>
            <a:xfrm>
              <a:off x="5958600" y="585850"/>
              <a:ext cx="106750" cy="71750"/>
            </a:xfrm>
            <a:custGeom>
              <a:rect b="b" l="l" r="r" t="t"/>
              <a:pathLst>
                <a:path extrusionOk="0" h="2870" w="427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1"/>
            <p:cNvSpPr/>
            <p:nvPr/>
          </p:nvSpPr>
          <p:spPr>
            <a:xfrm>
              <a:off x="5496600" y="703450"/>
              <a:ext cx="135950" cy="32200"/>
            </a:xfrm>
            <a:custGeom>
              <a:rect b="b" l="l" r="r" t="t"/>
              <a:pathLst>
                <a:path extrusionOk="0" h="1288" w="5438">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1"/>
            <p:cNvSpPr/>
            <p:nvPr/>
          </p:nvSpPr>
          <p:spPr>
            <a:xfrm>
              <a:off x="5468250" y="745150"/>
              <a:ext cx="130100" cy="40875"/>
            </a:xfrm>
            <a:custGeom>
              <a:rect b="b" l="l" r="r" t="t"/>
              <a:pathLst>
                <a:path extrusionOk="0" h="1635" w="5204">
                  <a:moveTo>
                    <a:pt x="0" y="0"/>
                  </a:moveTo>
                  <a:cubicBezTo>
                    <a:pt x="1735" y="534"/>
                    <a:pt x="3403" y="1268"/>
                    <a:pt x="5204" y="1635"/>
                  </a:cubicBezTo>
                  <a:cubicBezTo>
                    <a:pt x="3503" y="1001"/>
                    <a:pt x="1768" y="4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1"/>
            <p:cNvSpPr/>
            <p:nvPr/>
          </p:nvSpPr>
          <p:spPr>
            <a:xfrm>
              <a:off x="5549975" y="474125"/>
              <a:ext cx="98425" cy="43375"/>
            </a:xfrm>
            <a:custGeom>
              <a:rect b="b" l="l" r="r" t="t"/>
              <a:pathLst>
                <a:path extrusionOk="0" h="1735" w="3937">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1"/>
            <p:cNvSpPr/>
            <p:nvPr/>
          </p:nvSpPr>
          <p:spPr>
            <a:xfrm>
              <a:off x="5778475" y="419700"/>
              <a:ext cx="101750" cy="6900"/>
            </a:xfrm>
            <a:custGeom>
              <a:rect b="b" l="l" r="r" t="t"/>
              <a:pathLst>
                <a:path extrusionOk="0" h="276" w="407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1"/>
            <p:cNvSpPr/>
            <p:nvPr/>
          </p:nvSpPr>
          <p:spPr>
            <a:xfrm>
              <a:off x="5848525" y="524450"/>
              <a:ext cx="102575" cy="4725"/>
            </a:xfrm>
            <a:custGeom>
              <a:rect b="b" l="l" r="r" t="t"/>
              <a:pathLst>
                <a:path extrusionOk="0" h="189" w="4103">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1"/>
            <p:cNvSpPr/>
            <p:nvPr/>
          </p:nvSpPr>
          <p:spPr>
            <a:xfrm>
              <a:off x="5643375" y="579200"/>
              <a:ext cx="110925" cy="26700"/>
            </a:xfrm>
            <a:custGeom>
              <a:rect b="b" l="l" r="r" t="t"/>
              <a:pathLst>
                <a:path extrusionOk="0" h="1068" w="4437">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1"/>
            <p:cNvSpPr/>
            <p:nvPr/>
          </p:nvSpPr>
          <p:spPr>
            <a:xfrm>
              <a:off x="5890200" y="821025"/>
              <a:ext cx="101775" cy="42550"/>
            </a:xfrm>
            <a:custGeom>
              <a:rect b="b" l="l" r="r" t="t"/>
              <a:pathLst>
                <a:path extrusionOk="0" h="1702" w="4071">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1"/>
            <p:cNvSpPr/>
            <p:nvPr/>
          </p:nvSpPr>
          <p:spPr>
            <a:xfrm>
              <a:off x="5972775" y="725125"/>
              <a:ext cx="70075" cy="65075"/>
            </a:xfrm>
            <a:custGeom>
              <a:rect b="b" l="l" r="r" t="t"/>
              <a:pathLst>
                <a:path extrusionOk="0" h="2603" w="2803">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21"/>
            <p:cNvSpPr/>
            <p:nvPr/>
          </p:nvSpPr>
          <p:spPr>
            <a:xfrm>
              <a:off x="5836000" y="462625"/>
              <a:ext cx="109275" cy="6500"/>
            </a:xfrm>
            <a:custGeom>
              <a:rect b="b" l="l" r="r" t="t"/>
              <a:pathLst>
                <a:path extrusionOk="0" h="260" w="4371">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1"/>
            <p:cNvSpPr/>
            <p:nvPr/>
          </p:nvSpPr>
          <p:spPr>
            <a:xfrm>
              <a:off x="5431550" y="726750"/>
              <a:ext cx="76750" cy="13425"/>
            </a:xfrm>
            <a:custGeom>
              <a:rect b="b" l="l" r="r" t="t"/>
              <a:pathLst>
                <a:path extrusionOk="0" h="537" w="307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1"/>
            <p:cNvSpPr/>
            <p:nvPr/>
          </p:nvSpPr>
          <p:spPr>
            <a:xfrm>
              <a:off x="5964425" y="589200"/>
              <a:ext cx="65900" cy="36725"/>
            </a:xfrm>
            <a:custGeom>
              <a:rect b="b" l="l" r="r" t="t"/>
              <a:pathLst>
                <a:path extrusionOk="0" h="1469" w="2636">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1"/>
            <p:cNvSpPr/>
            <p:nvPr/>
          </p:nvSpPr>
          <p:spPr>
            <a:xfrm>
              <a:off x="5838500" y="821875"/>
              <a:ext cx="105950" cy="34200"/>
            </a:xfrm>
            <a:custGeom>
              <a:rect b="b" l="l" r="r" t="t"/>
              <a:pathLst>
                <a:path extrusionOk="0" h="1368" w="4238">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1"/>
            <p:cNvSpPr/>
            <p:nvPr/>
          </p:nvSpPr>
          <p:spPr>
            <a:xfrm>
              <a:off x="5512450" y="807675"/>
              <a:ext cx="57550" cy="66750"/>
            </a:xfrm>
            <a:custGeom>
              <a:rect b="b" l="l" r="r" t="t"/>
              <a:pathLst>
                <a:path extrusionOk="0" h="2670" w="2302">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1"/>
            <p:cNvSpPr/>
            <p:nvPr/>
          </p:nvSpPr>
          <p:spPr>
            <a:xfrm>
              <a:off x="5529125" y="532500"/>
              <a:ext cx="56725" cy="30875"/>
            </a:xfrm>
            <a:custGeom>
              <a:rect b="b" l="l" r="r" t="t"/>
              <a:pathLst>
                <a:path extrusionOk="0" h="1235" w="2269">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1"/>
            <p:cNvSpPr/>
            <p:nvPr/>
          </p:nvSpPr>
          <p:spPr>
            <a:xfrm>
              <a:off x="6014475" y="625900"/>
              <a:ext cx="37550" cy="40875"/>
            </a:xfrm>
            <a:custGeom>
              <a:rect b="b" l="l" r="r" t="t"/>
              <a:pathLst>
                <a:path extrusionOk="0" h="1635" w="1502">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21"/>
            <p:cNvSpPr/>
            <p:nvPr/>
          </p:nvSpPr>
          <p:spPr>
            <a:xfrm>
              <a:off x="5858525" y="550600"/>
              <a:ext cx="70075" cy="5275"/>
            </a:xfrm>
            <a:custGeom>
              <a:rect b="b" l="l" r="r" t="t"/>
              <a:pathLst>
                <a:path extrusionOk="0" h="211" w="2803">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21"/>
            <p:cNvSpPr/>
            <p:nvPr/>
          </p:nvSpPr>
          <p:spPr>
            <a:xfrm>
              <a:off x="5551625" y="801850"/>
              <a:ext cx="51750" cy="20050"/>
            </a:xfrm>
            <a:custGeom>
              <a:rect b="b" l="l" r="r" t="t"/>
              <a:pathLst>
                <a:path extrusionOk="0" h="802" w="207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1"/>
            <p:cNvSpPr/>
            <p:nvPr/>
          </p:nvSpPr>
          <p:spPr>
            <a:xfrm>
              <a:off x="5546625" y="670925"/>
              <a:ext cx="61750" cy="5025"/>
            </a:xfrm>
            <a:custGeom>
              <a:rect b="b" l="l" r="r" t="t"/>
              <a:pathLst>
                <a:path extrusionOk="0" h="201" w="247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1"/>
            <p:cNvSpPr/>
            <p:nvPr/>
          </p:nvSpPr>
          <p:spPr>
            <a:xfrm>
              <a:off x="5765950" y="817700"/>
              <a:ext cx="66750" cy="5025"/>
            </a:xfrm>
            <a:custGeom>
              <a:rect b="b" l="l" r="r" t="t"/>
              <a:pathLst>
                <a:path extrusionOk="0" h="201" w="267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1"/>
            <p:cNvSpPr/>
            <p:nvPr/>
          </p:nvSpPr>
          <p:spPr>
            <a:xfrm>
              <a:off x="6085350" y="690100"/>
              <a:ext cx="12525" cy="54225"/>
            </a:xfrm>
            <a:custGeom>
              <a:rect b="b" l="l" r="r" t="t"/>
              <a:pathLst>
                <a:path extrusionOk="0" h="2169" w="501">
                  <a:moveTo>
                    <a:pt x="434" y="1"/>
                  </a:moveTo>
                  <a:cubicBezTo>
                    <a:pt x="301" y="768"/>
                    <a:pt x="167" y="1402"/>
                    <a:pt x="1" y="2169"/>
                  </a:cubicBezTo>
                  <a:cubicBezTo>
                    <a:pt x="367" y="1435"/>
                    <a:pt x="501" y="768"/>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1"/>
            <p:cNvSpPr/>
            <p:nvPr/>
          </p:nvSpPr>
          <p:spPr>
            <a:xfrm>
              <a:off x="5615025" y="906925"/>
              <a:ext cx="45875" cy="15875"/>
            </a:xfrm>
            <a:custGeom>
              <a:rect b="b" l="l" r="r" t="t"/>
              <a:pathLst>
                <a:path extrusionOk="0" h="635" w="1835">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1"/>
            <p:cNvSpPr/>
            <p:nvPr/>
          </p:nvSpPr>
          <p:spPr>
            <a:xfrm>
              <a:off x="5865200" y="538225"/>
              <a:ext cx="46725" cy="4300"/>
            </a:xfrm>
            <a:custGeom>
              <a:rect b="b" l="l" r="r" t="t"/>
              <a:pathLst>
                <a:path extrusionOk="0" h="172" w="1869">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21"/>
            <p:cNvSpPr/>
            <p:nvPr/>
          </p:nvSpPr>
          <p:spPr>
            <a:xfrm>
              <a:off x="5554975" y="697600"/>
              <a:ext cx="46725" cy="8375"/>
            </a:xfrm>
            <a:custGeom>
              <a:rect b="b" l="l" r="r" t="t"/>
              <a:pathLst>
                <a:path extrusionOk="0" h="335" w="1869">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21"/>
            <p:cNvSpPr/>
            <p:nvPr/>
          </p:nvSpPr>
          <p:spPr>
            <a:xfrm>
              <a:off x="5400700" y="691775"/>
              <a:ext cx="41725" cy="5025"/>
            </a:xfrm>
            <a:custGeom>
              <a:rect b="b" l="l" r="r" t="t"/>
              <a:pathLst>
                <a:path extrusionOk="0" h="201" w="1669">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1"/>
            <p:cNvSpPr/>
            <p:nvPr/>
          </p:nvSpPr>
          <p:spPr>
            <a:xfrm>
              <a:off x="6017800" y="751825"/>
              <a:ext cx="26700" cy="26700"/>
            </a:xfrm>
            <a:custGeom>
              <a:rect b="b" l="l" r="r" t="t"/>
              <a:pathLst>
                <a:path extrusionOk="0" h="1068" w="1068">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21"/>
            <p:cNvSpPr/>
            <p:nvPr/>
          </p:nvSpPr>
          <p:spPr>
            <a:xfrm>
              <a:off x="5935250" y="868575"/>
              <a:ext cx="30050" cy="14200"/>
            </a:xfrm>
            <a:custGeom>
              <a:rect b="b" l="l" r="r" t="t"/>
              <a:pathLst>
                <a:path extrusionOk="0" h="568" w="1202">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1"/>
            <p:cNvSpPr/>
            <p:nvPr/>
          </p:nvSpPr>
          <p:spPr>
            <a:xfrm>
              <a:off x="5874375" y="510800"/>
              <a:ext cx="25025" cy="4200"/>
            </a:xfrm>
            <a:custGeom>
              <a:rect b="b" l="l" r="r" t="t"/>
              <a:pathLst>
                <a:path extrusionOk="0" h="168" w="1001">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1"/>
            <p:cNvSpPr/>
            <p:nvPr/>
          </p:nvSpPr>
          <p:spPr>
            <a:xfrm>
              <a:off x="5571650" y="656200"/>
              <a:ext cx="23375" cy="5575"/>
            </a:xfrm>
            <a:custGeom>
              <a:rect b="b" l="l" r="r" t="t"/>
              <a:pathLst>
                <a:path extrusionOk="0" h="223" w="935">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1"/>
            <p:cNvSpPr/>
            <p:nvPr/>
          </p:nvSpPr>
          <p:spPr>
            <a:xfrm>
              <a:off x="5970275" y="839375"/>
              <a:ext cx="16700" cy="9200"/>
            </a:xfrm>
            <a:custGeom>
              <a:rect b="b" l="l" r="r" t="t"/>
              <a:pathLst>
                <a:path extrusionOk="0" h="368" w="668">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1"/>
            <p:cNvSpPr/>
            <p:nvPr/>
          </p:nvSpPr>
          <p:spPr>
            <a:xfrm>
              <a:off x="5952750" y="807675"/>
              <a:ext cx="19200" cy="10050"/>
            </a:xfrm>
            <a:custGeom>
              <a:rect b="b" l="l" r="r" t="t"/>
              <a:pathLst>
                <a:path extrusionOk="0" h="402" w="768">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1"/>
            <p:cNvSpPr/>
            <p:nvPr/>
          </p:nvSpPr>
          <p:spPr>
            <a:xfrm>
              <a:off x="5893550" y="794350"/>
              <a:ext cx="19200" cy="10850"/>
            </a:xfrm>
            <a:custGeom>
              <a:rect b="b" l="l" r="r" t="t"/>
              <a:pathLst>
                <a:path extrusionOk="0" h="434" w="768">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1"/>
            <p:cNvSpPr/>
            <p:nvPr/>
          </p:nvSpPr>
          <p:spPr>
            <a:xfrm>
              <a:off x="5956100" y="790175"/>
              <a:ext cx="16700" cy="10875"/>
            </a:xfrm>
            <a:custGeom>
              <a:rect b="b" l="l" r="r" t="t"/>
              <a:pathLst>
                <a:path extrusionOk="0" h="435" w="668">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1"/>
            <p:cNvSpPr/>
            <p:nvPr/>
          </p:nvSpPr>
          <p:spPr>
            <a:xfrm>
              <a:off x="5856025" y="806850"/>
              <a:ext cx="14200" cy="7525"/>
            </a:xfrm>
            <a:custGeom>
              <a:rect b="b" l="l" r="r" t="t"/>
              <a:pathLst>
                <a:path extrusionOk="0" h="301" w="568">
                  <a:moveTo>
                    <a:pt x="567" y="1"/>
                  </a:moveTo>
                  <a:cubicBezTo>
                    <a:pt x="367" y="101"/>
                    <a:pt x="200" y="167"/>
                    <a:pt x="0" y="267"/>
                  </a:cubicBezTo>
                  <a:cubicBezTo>
                    <a:pt x="200" y="201"/>
                    <a:pt x="467" y="30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1"/>
            <p:cNvSpPr/>
            <p:nvPr/>
          </p:nvSpPr>
          <p:spPr>
            <a:xfrm>
              <a:off x="5527450" y="781825"/>
              <a:ext cx="15025" cy="6700"/>
            </a:xfrm>
            <a:custGeom>
              <a:rect b="b" l="l" r="r" t="t"/>
              <a:pathLst>
                <a:path extrusionOk="0" h="268" w="601">
                  <a:moveTo>
                    <a:pt x="1" y="1"/>
                  </a:moveTo>
                  <a:cubicBezTo>
                    <a:pt x="267" y="234"/>
                    <a:pt x="267" y="234"/>
                    <a:pt x="601" y="268"/>
                  </a:cubicBezTo>
                  <a:cubicBezTo>
                    <a:pt x="334" y="168"/>
                    <a:pt x="167" y="1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1"/>
            <p:cNvSpPr/>
            <p:nvPr/>
          </p:nvSpPr>
          <p:spPr>
            <a:xfrm>
              <a:off x="5855175" y="514975"/>
              <a:ext cx="19225" cy="25"/>
            </a:xfrm>
            <a:custGeom>
              <a:rect b="b" l="l" r="r" t="t"/>
              <a:pathLst>
                <a:path extrusionOk="0" h="1" w="769">
                  <a:moveTo>
                    <a:pt x="768" y="1"/>
                  </a:moveTo>
                  <a:lnTo>
                    <a:pt x="1" y="1"/>
                  </a:lnTo>
                  <a:lnTo>
                    <a:pt x="768" y="1"/>
                  </a:lnTo>
                  <a:cubicBezTo>
                    <a:pt x="768" y="1"/>
                    <a:pt x="768"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1"/>
            <p:cNvSpPr/>
            <p:nvPr/>
          </p:nvSpPr>
          <p:spPr>
            <a:xfrm>
              <a:off x="5710075" y="836875"/>
              <a:ext cx="13375" cy="850"/>
            </a:xfrm>
            <a:custGeom>
              <a:rect b="b" l="l" r="r" t="t"/>
              <a:pathLst>
                <a:path extrusionOk="0" h="34" w="535">
                  <a:moveTo>
                    <a:pt x="1" y="0"/>
                  </a:moveTo>
                  <a:cubicBezTo>
                    <a:pt x="1" y="0"/>
                    <a:pt x="1" y="34"/>
                    <a:pt x="1" y="34"/>
                  </a:cubicBezTo>
                  <a:lnTo>
                    <a:pt x="534" y="34"/>
                  </a:lnTo>
                  <a:lnTo>
                    <a:pt x="5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1"/>
            <p:cNvSpPr/>
            <p:nvPr/>
          </p:nvSpPr>
          <p:spPr>
            <a:xfrm>
              <a:off x="5870200" y="805175"/>
              <a:ext cx="23375" cy="2525"/>
            </a:xfrm>
            <a:custGeom>
              <a:rect b="b" l="l" r="r" t="t"/>
              <a:pathLst>
                <a:path extrusionOk="0" h="101" w="935">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1"/>
            <p:cNvSpPr/>
            <p:nvPr/>
          </p:nvSpPr>
          <p:spPr>
            <a:xfrm>
              <a:off x="6042825" y="714275"/>
              <a:ext cx="10025" cy="10875"/>
            </a:xfrm>
            <a:custGeom>
              <a:rect b="b" l="l" r="r" t="t"/>
              <a:pathLst>
                <a:path extrusionOk="0" h="435" w="401">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1"/>
            <p:cNvSpPr/>
            <p:nvPr/>
          </p:nvSpPr>
          <p:spPr>
            <a:xfrm>
              <a:off x="6000300" y="782675"/>
              <a:ext cx="12525" cy="10850"/>
            </a:xfrm>
            <a:custGeom>
              <a:rect b="b" l="l" r="r" t="t"/>
              <a:pathLst>
                <a:path extrusionOk="0" h="434" w="501">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1"/>
            <p:cNvSpPr/>
            <p:nvPr/>
          </p:nvSpPr>
          <p:spPr>
            <a:xfrm>
              <a:off x="5652550" y="821025"/>
              <a:ext cx="14200" cy="4200"/>
            </a:xfrm>
            <a:custGeom>
              <a:rect b="b" l="l" r="r" t="t"/>
              <a:pathLst>
                <a:path extrusionOk="0" h="168" w="568">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1"/>
            <p:cNvSpPr/>
            <p:nvPr/>
          </p:nvSpPr>
          <p:spPr>
            <a:xfrm>
              <a:off x="5971925" y="800175"/>
              <a:ext cx="14200" cy="8375"/>
            </a:xfrm>
            <a:custGeom>
              <a:rect b="b" l="l" r="r" t="t"/>
              <a:pathLst>
                <a:path extrusionOk="0" h="335" w="568">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1"/>
            <p:cNvSpPr/>
            <p:nvPr/>
          </p:nvSpPr>
          <p:spPr>
            <a:xfrm>
              <a:off x="5843500" y="555000"/>
              <a:ext cx="15050" cy="1700"/>
            </a:xfrm>
            <a:custGeom>
              <a:rect b="b" l="l" r="r" t="t"/>
              <a:pathLst>
                <a:path extrusionOk="0" h="68" w="602">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1"/>
            <p:cNvSpPr/>
            <p:nvPr/>
          </p:nvSpPr>
          <p:spPr>
            <a:xfrm>
              <a:off x="6048650" y="645900"/>
              <a:ext cx="7525" cy="11700"/>
            </a:xfrm>
            <a:custGeom>
              <a:rect b="b" l="l" r="r" t="t"/>
              <a:pathLst>
                <a:path extrusionOk="0" h="468" w="301">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1"/>
            <p:cNvSpPr/>
            <p:nvPr/>
          </p:nvSpPr>
          <p:spPr>
            <a:xfrm>
              <a:off x="5518275" y="562500"/>
              <a:ext cx="10875" cy="8375"/>
            </a:xfrm>
            <a:custGeom>
              <a:rect b="b" l="l" r="r" t="t"/>
              <a:pathLst>
                <a:path extrusionOk="0" h="335" w="435">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1"/>
            <p:cNvSpPr/>
            <p:nvPr/>
          </p:nvSpPr>
          <p:spPr>
            <a:xfrm>
              <a:off x="5510775" y="532500"/>
              <a:ext cx="9200" cy="7525"/>
            </a:xfrm>
            <a:custGeom>
              <a:rect b="b" l="l" r="r" t="t"/>
              <a:pathLst>
                <a:path extrusionOk="0" h="301" w="368">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1"/>
            <p:cNvSpPr/>
            <p:nvPr/>
          </p:nvSpPr>
          <p:spPr>
            <a:xfrm>
              <a:off x="5986125" y="792675"/>
              <a:ext cx="14200" cy="7525"/>
            </a:xfrm>
            <a:custGeom>
              <a:rect b="b" l="l" r="r" t="t"/>
              <a:pathLst>
                <a:path extrusionOk="0" h="301" w="568">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1"/>
            <p:cNvSpPr/>
            <p:nvPr/>
          </p:nvSpPr>
          <p:spPr>
            <a:xfrm>
              <a:off x="5826825" y="855225"/>
              <a:ext cx="11700" cy="1700"/>
            </a:xfrm>
            <a:custGeom>
              <a:rect b="b" l="l" r="r" t="t"/>
              <a:pathLst>
                <a:path extrusionOk="0" h="68" w="468">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1"/>
            <p:cNvSpPr/>
            <p:nvPr/>
          </p:nvSpPr>
          <p:spPr>
            <a:xfrm>
              <a:off x="5640025" y="820200"/>
              <a:ext cx="12550" cy="1700"/>
            </a:xfrm>
            <a:custGeom>
              <a:rect b="b" l="l" r="r" t="t"/>
              <a:pathLst>
                <a:path extrusionOk="0" h="68" w="502">
                  <a:moveTo>
                    <a:pt x="1" y="0"/>
                  </a:moveTo>
                  <a:lnTo>
                    <a:pt x="1" y="67"/>
                  </a:lnTo>
                  <a:cubicBezTo>
                    <a:pt x="168" y="67"/>
                    <a:pt x="334" y="34"/>
                    <a:pt x="501" y="34"/>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1"/>
            <p:cNvSpPr/>
            <p:nvPr/>
          </p:nvSpPr>
          <p:spPr>
            <a:xfrm>
              <a:off x="5569150" y="873575"/>
              <a:ext cx="10875" cy="5300"/>
            </a:xfrm>
            <a:custGeom>
              <a:rect b="b" l="l" r="r" t="t"/>
              <a:pathLst>
                <a:path extrusionOk="0" h="212" w="435">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1"/>
            <p:cNvSpPr/>
            <p:nvPr/>
          </p:nvSpPr>
          <p:spPr>
            <a:xfrm>
              <a:off x="5911900" y="791000"/>
              <a:ext cx="15850" cy="3375"/>
            </a:xfrm>
            <a:custGeom>
              <a:rect b="b" l="l" r="r" t="t"/>
              <a:pathLst>
                <a:path extrusionOk="0" h="135" w="634">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1"/>
            <p:cNvSpPr/>
            <p:nvPr/>
          </p:nvSpPr>
          <p:spPr>
            <a:xfrm>
              <a:off x="5420700" y="704275"/>
              <a:ext cx="5875" cy="875"/>
            </a:xfrm>
            <a:custGeom>
              <a:rect b="b" l="l" r="r" t="t"/>
              <a:pathLst>
                <a:path extrusionOk="0" h="35" w="235">
                  <a:moveTo>
                    <a:pt x="1" y="1"/>
                  </a:moveTo>
                  <a:lnTo>
                    <a:pt x="1" y="34"/>
                  </a:lnTo>
                  <a:lnTo>
                    <a:pt x="234" y="34"/>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1"/>
            <p:cNvSpPr/>
            <p:nvPr/>
          </p:nvSpPr>
          <p:spPr>
            <a:xfrm>
              <a:off x="5559150" y="660075"/>
              <a:ext cx="12525" cy="2525"/>
            </a:xfrm>
            <a:custGeom>
              <a:rect b="b" l="l" r="r" t="t"/>
              <a:pathLst>
                <a:path extrusionOk="0" h="101" w="501">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1"/>
            <p:cNvSpPr/>
            <p:nvPr/>
          </p:nvSpPr>
          <p:spPr>
            <a:xfrm>
              <a:off x="6041150" y="657575"/>
              <a:ext cx="7525" cy="9200"/>
            </a:xfrm>
            <a:custGeom>
              <a:rect b="b" l="l" r="r" t="t"/>
              <a:pathLst>
                <a:path extrusionOk="0" h="368" w="301">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21"/>
            <p:cNvSpPr/>
            <p:nvPr/>
          </p:nvSpPr>
          <p:spPr>
            <a:xfrm>
              <a:off x="5807650" y="858550"/>
              <a:ext cx="5025" cy="875"/>
            </a:xfrm>
            <a:custGeom>
              <a:rect b="b" l="l" r="r" t="t"/>
              <a:pathLst>
                <a:path extrusionOk="0" h="35" w="201">
                  <a:moveTo>
                    <a:pt x="1" y="1"/>
                  </a:moveTo>
                  <a:lnTo>
                    <a:pt x="1" y="34"/>
                  </a:lnTo>
                  <a:lnTo>
                    <a:pt x="201" y="34"/>
                  </a:lnTo>
                  <a:cubicBezTo>
                    <a:pt x="201" y="34"/>
                    <a:pt x="201"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21"/>
            <p:cNvSpPr/>
            <p:nvPr/>
          </p:nvSpPr>
          <p:spPr>
            <a:xfrm>
              <a:off x="5582500" y="379700"/>
              <a:ext cx="211000" cy="44400"/>
            </a:xfrm>
            <a:custGeom>
              <a:rect b="b" l="l" r="r" t="t"/>
              <a:pathLst>
                <a:path extrusionOk="0" h="1776" w="844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1"/>
            <p:cNvSpPr/>
            <p:nvPr/>
          </p:nvSpPr>
          <p:spPr>
            <a:xfrm>
              <a:off x="5529125" y="374875"/>
              <a:ext cx="98425" cy="47550"/>
            </a:xfrm>
            <a:custGeom>
              <a:rect b="b" l="l" r="r" t="t"/>
              <a:pathLst>
                <a:path extrusionOk="0" h="1902" w="3937">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1"/>
            <p:cNvSpPr/>
            <p:nvPr/>
          </p:nvSpPr>
          <p:spPr>
            <a:xfrm>
              <a:off x="5498275" y="415750"/>
              <a:ext cx="65050" cy="46725"/>
            </a:xfrm>
            <a:custGeom>
              <a:rect b="b" l="l" r="r" t="t"/>
              <a:pathLst>
                <a:path extrusionOk="0" h="1869" w="2602">
                  <a:moveTo>
                    <a:pt x="2602" y="0"/>
                  </a:moveTo>
                  <a:cubicBezTo>
                    <a:pt x="1568" y="434"/>
                    <a:pt x="734" y="1101"/>
                    <a:pt x="0" y="1868"/>
                  </a:cubicBezTo>
                  <a:cubicBezTo>
                    <a:pt x="834" y="1268"/>
                    <a:pt x="1701" y="634"/>
                    <a:pt x="2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21"/>
            <p:cNvSpPr/>
            <p:nvPr/>
          </p:nvSpPr>
          <p:spPr>
            <a:xfrm>
              <a:off x="5843500" y="392650"/>
              <a:ext cx="42575" cy="9775"/>
            </a:xfrm>
            <a:custGeom>
              <a:rect b="b" l="l" r="r" t="t"/>
              <a:pathLst>
                <a:path extrusionOk="0" h="391" w="1703">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1"/>
            <p:cNvSpPr/>
            <p:nvPr/>
          </p:nvSpPr>
          <p:spPr>
            <a:xfrm>
              <a:off x="5520775" y="422400"/>
              <a:ext cx="9200" cy="6700"/>
            </a:xfrm>
            <a:custGeom>
              <a:rect b="b" l="l" r="r" t="t"/>
              <a:pathLst>
                <a:path extrusionOk="0" h="268" w="368">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1400" name="Shape 1400"/>
        <p:cNvGrpSpPr/>
        <p:nvPr/>
      </p:nvGrpSpPr>
      <p:grpSpPr>
        <a:xfrm>
          <a:off x="0" y="0"/>
          <a:ext cx="0" cy="0"/>
          <a:chOff x="0" y="0"/>
          <a:chExt cx="0" cy="0"/>
        </a:xfrm>
      </p:grpSpPr>
      <p:sp>
        <p:nvSpPr>
          <p:cNvPr id="1401" name="Google Shape;1401;p22"/>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2" name="Google Shape;1402;p22"/>
          <p:cNvGrpSpPr/>
          <p:nvPr/>
        </p:nvGrpSpPr>
        <p:grpSpPr>
          <a:xfrm rot="-1193154">
            <a:off x="4608221" y="3590436"/>
            <a:ext cx="556347" cy="1295833"/>
            <a:chOff x="4282175" y="3769050"/>
            <a:chExt cx="593975" cy="1383475"/>
          </a:xfrm>
        </p:grpSpPr>
        <p:sp>
          <p:nvSpPr>
            <p:cNvPr id="1403" name="Google Shape;1403;p22"/>
            <p:cNvSpPr/>
            <p:nvPr/>
          </p:nvSpPr>
          <p:spPr>
            <a:xfrm>
              <a:off x="4572450" y="4277375"/>
              <a:ext cx="236875" cy="428175"/>
            </a:xfrm>
            <a:custGeom>
              <a:rect b="b" l="l" r="r" t="t"/>
              <a:pathLst>
                <a:path extrusionOk="0" h="17127" w="9475">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2"/>
            <p:cNvSpPr/>
            <p:nvPr/>
          </p:nvSpPr>
          <p:spPr>
            <a:xfrm>
              <a:off x="4591900" y="4281025"/>
              <a:ext cx="202250" cy="402650"/>
            </a:xfrm>
            <a:custGeom>
              <a:rect b="b" l="l" r="r" t="t"/>
              <a:pathLst>
                <a:path extrusionOk="0" fill="none" h="16106" w="8090">
                  <a:moveTo>
                    <a:pt x="0" y="16106"/>
                  </a:moveTo>
                  <a:cubicBezTo>
                    <a:pt x="1361" y="13239"/>
                    <a:pt x="2502" y="10154"/>
                    <a:pt x="3984" y="7336"/>
                  </a:cubicBezTo>
                  <a:cubicBezTo>
                    <a:pt x="5272" y="4859"/>
                    <a:pt x="6632" y="2405"/>
                    <a:pt x="8090"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2"/>
            <p:cNvSpPr/>
            <p:nvPr/>
          </p:nvSpPr>
          <p:spPr>
            <a:xfrm>
              <a:off x="4352625" y="3860750"/>
              <a:ext cx="213175" cy="740950"/>
            </a:xfrm>
            <a:custGeom>
              <a:rect b="b" l="l" r="r" t="t"/>
              <a:pathLst>
                <a:path extrusionOk="0" h="29638" w="8527">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2"/>
            <p:cNvSpPr/>
            <p:nvPr/>
          </p:nvSpPr>
          <p:spPr>
            <a:xfrm>
              <a:off x="4355050" y="3864400"/>
              <a:ext cx="210750" cy="717250"/>
            </a:xfrm>
            <a:custGeom>
              <a:rect b="b" l="l" r="r" t="t"/>
              <a:pathLst>
                <a:path extrusionOk="0" fill="none" h="28690" w="843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2"/>
            <p:cNvSpPr/>
            <p:nvPr/>
          </p:nvSpPr>
          <p:spPr>
            <a:xfrm>
              <a:off x="4585825" y="4582950"/>
              <a:ext cx="290325" cy="189400"/>
            </a:xfrm>
            <a:custGeom>
              <a:rect b="b" l="l" r="r" t="t"/>
              <a:pathLst>
                <a:path extrusionOk="0" h="7576" w="11613">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2"/>
            <p:cNvSpPr/>
            <p:nvPr/>
          </p:nvSpPr>
          <p:spPr>
            <a:xfrm>
              <a:off x="4584600" y="4593075"/>
              <a:ext cx="195575" cy="145275"/>
            </a:xfrm>
            <a:custGeom>
              <a:rect b="b" l="l" r="r" t="t"/>
              <a:pathLst>
                <a:path extrusionOk="0" h="5811" w="7823">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2"/>
            <p:cNvSpPr/>
            <p:nvPr/>
          </p:nvSpPr>
          <p:spPr>
            <a:xfrm>
              <a:off x="4704850" y="4581625"/>
              <a:ext cx="128175" cy="187075"/>
            </a:xfrm>
            <a:custGeom>
              <a:rect b="b" l="l" r="r" t="t"/>
              <a:pathLst>
                <a:path extrusionOk="0" fill="none" h="7483" w="5127">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2"/>
            <p:cNvSpPr/>
            <p:nvPr/>
          </p:nvSpPr>
          <p:spPr>
            <a:xfrm>
              <a:off x="4282175" y="4548175"/>
              <a:ext cx="292750" cy="224175"/>
            </a:xfrm>
            <a:custGeom>
              <a:rect b="b" l="l" r="r" t="t"/>
              <a:pathLst>
                <a:path extrusionOk="0" h="8967" w="1171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2"/>
            <p:cNvSpPr/>
            <p:nvPr/>
          </p:nvSpPr>
          <p:spPr>
            <a:xfrm>
              <a:off x="4301600" y="4577375"/>
              <a:ext cx="269675" cy="153075"/>
            </a:xfrm>
            <a:custGeom>
              <a:rect b="b" l="l" r="r" t="t"/>
              <a:pathLst>
                <a:path extrusionOk="0" fill="none" h="6123" w="10787">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2"/>
            <p:cNvSpPr/>
            <p:nvPr/>
          </p:nvSpPr>
          <p:spPr>
            <a:xfrm>
              <a:off x="4571850" y="4254900"/>
              <a:ext cx="6700" cy="897625"/>
            </a:xfrm>
            <a:custGeom>
              <a:rect b="b" l="l" r="r" t="t"/>
              <a:pathLst>
                <a:path extrusionOk="0" fill="none" h="35905" w="268">
                  <a:moveTo>
                    <a:pt x="1" y="1"/>
                  </a:moveTo>
                  <a:cubicBezTo>
                    <a:pt x="244" y="12414"/>
                    <a:pt x="268" y="25216"/>
                    <a:pt x="122" y="35904"/>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2"/>
            <p:cNvSpPr/>
            <p:nvPr/>
          </p:nvSpPr>
          <p:spPr>
            <a:xfrm>
              <a:off x="4504450" y="3769050"/>
              <a:ext cx="128150" cy="556925"/>
            </a:xfrm>
            <a:custGeom>
              <a:rect b="b" l="l" r="r" t="t"/>
              <a:pathLst>
                <a:path extrusionOk="0" h="22277" w="5126">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4" name="Google Shape;1414;p22"/>
          <p:cNvGrpSpPr/>
          <p:nvPr/>
        </p:nvGrpSpPr>
        <p:grpSpPr>
          <a:xfrm rot="3125360">
            <a:off x="487290" y="1126081"/>
            <a:ext cx="644031" cy="1293670"/>
            <a:chOff x="1462050" y="648700"/>
            <a:chExt cx="973225" cy="1954925"/>
          </a:xfrm>
        </p:grpSpPr>
        <p:sp>
          <p:nvSpPr>
            <p:cNvPr id="1415" name="Google Shape;1415;p22"/>
            <p:cNvSpPr/>
            <p:nvPr/>
          </p:nvSpPr>
          <p:spPr>
            <a:xfrm>
              <a:off x="1462050" y="648700"/>
              <a:ext cx="973225" cy="1954925"/>
            </a:xfrm>
            <a:custGeom>
              <a:rect b="b" l="l" r="r" t="t"/>
              <a:pathLst>
                <a:path extrusionOk="0" h="78197" w="38929">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22"/>
            <p:cNvSpPr/>
            <p:nvPr/>
          </p:nvSpPr>
          <p:spPr>
            <a:xfrm>
              <a:off x="2225925" y="2101125"/>
              <a:ext cx="101775" cy="46725"/>
            </a:xfrm>
            <a:custGeom>
              <a:rect b="b" l="l" r="r" t="t"/>
              <a:pathLst>
                <a:path extrusionOk="0" h="1869" w="4071">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2"/>
            <p:cNvSpPr/>
            <p:nvPr/>
          </p:nvSpPr>
          <p:spPr>
            <a:xfrm>
              <a:off x="2285975" y="1835100"/>
              <a:ext cx="94250" cy="37550"/>
            </a:xfrm>
            <a:custGeom>
              <a:rect b="b" l="l" r="r" t="t"/>
              <a:pathLst>
                <a:path extrusionOk="0" h="1502" w="377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2"/>
            <p:cNvSpPr/>
            <p:nvPr/>
          </p:nvSpPr>
          <p:spPr>
            <a:xfrm>
              <a:off x="2213425" y="1691650"/>
              <a:ext cx="91625" cy="33375"/>
            </a:xfrm>
            <a:custGeom>
              <a:rect b="b" l="l" r="r" t="t"/>
              <a:pathLst>
                <a:path extrusionOk="0" h="1335" w="3665">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2"/>
            <p:cNvSpPr/>
            <p:nvPr/>
          </p:nvSpPr>
          <p:spPr>
            <a:xfrm>
              <a:off x="1980750" y="1068700"/>
              <a:ext cx="40050" cy="14800"/>
            </a:xfrm>
            <a:custGeom>
              <a:rect b="b" l="l" r="r" t="t"/>
              <a:pathLst>
                <a:path extrusionOk="0" h="592" w="1602">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2"/>
            <p:cNvSpPr/>
            <p:nvPr/>
          </p:nvSpPr>
          <p:spPr>
            <a:xfrm>
              <a:off x="1991600" y="1055375"/>
              <a:ext cx="46725" cy="20850"/>
            </a:xfrm>
            <a:custGeom>
              <a:rect b="b" l="l" r="r" t="t"/>
              <a:pathLst>
                <a:path extrusionOk="0" h="834" w="1869">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2"/>
            <p:cNvSpPr/>
            <p:nvPr/>
          </p:nvSpPr>
          <p:spPr>
            <a:xfrm>
              <a:off x="2229275" y="921925"/>
              <a:ext cx="38375" cy="14825"/>
            </a:xfrm>
            <a:custGeom>
              <a:rect b="b" l="l" r="r" t="t"/>
              <a:pathLst>
                <a:path extrusionOk="0" h="593" w="1535">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2"/>
            <p:cNvSpPr/>
            <p:nvPr/>
          </p:nvSpPr>
          <p:spPr>
            <a:xfrm>
              <a:off x="1684700" y="2228700"/>
              <a:ext cx="130125" cy="86750"/>
            </a:xfrm>
            <a:custGeom>
              <a:rect b="b" l="l" r="r" t="t"/>
              <a:pathLst>
                <a:path extrusionOk="0" h="3470" w="5205">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2"/>
            <p:cNvSpPr/>
            <p:nvPr/>
          </p:nvSpPr>
          <p:spPr>
            <a:xfrm>
              <a:off x="1562125" y="1641625"/>
              <a:ext cx="54225" cy="170150"/>
            </a:xfrm>
            <a:custGeom>
              <a:rect b="b" l="l" r="r" t="t"/>
              <a:pathLst>
                <a:path extrusionOk="0" h="6806" w="2169">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2"/>
            <p:cNvSpPr/>
            <p:nvPr/>
          </p:nvSpPr>
          <p:spPr>
            <a:xfrm>
              <a:off x="1651350" y="1473175"/>
              <a:ext cx="84250" cy="110100"/>
            </a:xfrm>
            <a:custGeom>
              <a:rect b="b" l="l" r="r" t="t"/>
              <a:pathLst>
                <a:path extrusionOk="0" h="4404" w="337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22"/>
            <p:cNvSpPr/>
            <p:nvPr/>
          </p:nvSpPr>
          <p:spPr>
            <a:xfrm>
              <a:off x="2206750" y="1979350"/>
              <a:ext cx="110925" cy="42575"/>
            </a:xfrm>
            <a:custGeom>
              <a:rect b="b" l="l" r="r" t="t"/>
              <a:pathLst>
                <a:path extrusionOk="0" h="1703" w="4437">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2"/>
            <p:cNvSpPr/>
            <p:nvPr/>
          </p:nvSpPr>
          <p:spPr>
            <a:xfrm>
              <a:off x="1722225" y="1469000"/>
              <a:ext cx="73425" cy="85925"/>
            </a:xfrm>
            <a:custGeom>
              <a:rect b="b" l="l" r="r" t="t"/>
              <a:pathLst>
                <a:path extrusionOk="0" h="3437" w="2937">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22"/>
            <p:cNvSpPr/>
            <p:nvPr/>
          </p:nvSpPr>
          <p:spPr>
            <a:xfrm>
              <a:off x="2153375" y="2057750"/>
              <a:ext cx="104275" cy="45900"/>
            </a:xfrm>
            <a:custGeom>
              <a:rect b="b" l="l" r="r" t="t"/>
              <a:pathLst>
                <a:path extrusionOk="0" h="1836" w="4171">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22"/>
            <p:cNvSpPr/>
            <p:nvPr/>
          </p:nvSpPr>
          <p:spPr>
            <a:xfrm>
              <a:off x="1673025" y="1552375"/>
              <a:ext cx="52575" cy="77600"/>
            </a:xfrm>
            <a:custGeom>
              <a:rect b="b" l="l" r="r" t="t"/>
              <a:pathLst>
                <a:path extrusionOk="0" h="3104" w="2103">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22"/>
            <p:cNvSpPr/>
            <p:nvPr/>
          </p:nvSpPr>
          <p:spPr>
            <a:xfrm>
              <a:off x="2168375" y="1589075"/>
              <a:ext cx="80100" cy="26725"/>
            </a:xfrm>
            <a:custGeom>
              <a:rect b="b" l="l" r="r" t="t"/>
              <a:pathLst>
                <a:path extrusionOk="0" h="1069" w="3204">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2"/>
            <p:cNvSpPr/>
            <p:nvPr/>
          </p:nvSpPr>
          <p:spPr>
            <a:xfrm>
              <a:off x="2130850" y="2232875"/>
              <a:ext cx="80100" cy="27550"/>
            </a:xfrm>
            <a:custGeom>
              <a:rect b="b" l="l" r="r" t="t"/>
              <a:pathLst>
                <a:path extrusionOk="0" h="1102" w="3204">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2"/>
            <p:cNvSpPr/>
            <p:nvPr/>
          </p:nvSpPr>
          <p:spPr>
            <a:xfrm>
              <a:off x="2189225" y="2032725"/>
              <a:ext cx="52575" cy="27550"/>
            </a:xfrm>
            <a:custGeom>
              <a:rect b="b" l="l" r="r" t="t"/>
              <a:pathLst>
                <a:path extrusionOk="0" h="1102" w="2103">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2"/>
            <p:cNvSpPr/>
            <p:nvPr/>
          </p:nvSpPr>
          <p:spPr>
            <a:xfrm>
              <a:off x="2261775" y="1950300"/>
              <a:ext cx="51750" cy="20750"/>
            </a:xfrm>
            <a:custGeom>
              <a:rect b="b" l="l" r="r" t="t"/>
              <a:pathLst>
                <a:path extrusionOk="0" h="830" w="207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2"/>
            <p:cNvSpPr/>
            <p:nvPr/>
          </p:nvSpPr>
          <p:spPr>
            <a:xfrm>
              <a:off x="2195900" y="1966850"/>
              <a:ext cx="57575" cy="24200"/>
            </a:xfrm>
            <a:custGeom>
              <a:rect b="b" l="l" r="r" t="t"/>
              <a:pathLst>
                <a:path extrusionOk="0" h="968" w="2303">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2"/>
            <p:cNvSpPr/>
            <p:nvPr/>
          </p:nvSpPr>
          <p:spPr>
            <a:xfrm>
              <a:off x="2116675" y="1466500"/>
              <a:ext cx="59250" cy="17525"/>
            </a:xfrm>
            <a:custGeom>
              <a:rect b="b" l="l" r="r" t="t"/>
              <a:pathLst>
                <a:path extrusionOk="0" h="701" w="237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2"/>
            <p:cNvSpPr/>
            <p:nvPr/>
          </p:nvSpPr>
          <p:spPr>
            <a:xfrm>
              <a:off x="1846500" y="1244675"/>
              <a:ext cx="20025" cy="49225"/>
            </a:xfrm>
            <a:custGeom>
              <a:rect b="b" l="l" r="r" t="t"/>
              <a:pathLst>
                <a:path extrusionOk="0" h="1969" w="801">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2"/>
            <p:cNvSpPr/>
            <p:nvPr/>
          </p:nvSpPr>
          <p:spPr>
            <a:xfrm>
              <a:off x="1993250" y="1338700"/>
              <a:ext cx="49250" cy="10250"/>
            </a:xfrm>
            <a:custGeom>
              <a:rect b="b" l="l" r="r" t="t"/>
              <a:pathLst>
                <a:path extrusionOk="0" h="410" w="197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2"/>
            <p:cNvSpPr/>
            <p:nvPr/>
          </p:nvSpPr>
          <p:spPr>
            <a:xfrm>
              <a:off x="2220100" y="1660800"/>
              <a:ext cx="54225" cy="30875"/>
            </a:xfrm>
            <a:custGeom>
              <a:rect b="b" l="l" r="r" t="t"/>
              <a:pathLst>
                <a:path extrusionOk="0" h="1235" w="2169">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2"/>
            <p:cNvSpPr/>
            <p:nvPr/>
          </p:nvSpPr>
          <p:spPr>
            <a:xfrm>
              <a:off x="2185900" y="2242050"/>
              <a:ext cx="45050" cy="20500"/>
            </a:xfrm>
            <a:custGeom>
              <a:rect b="b" l="l" r="r" t="t"/>
              <a:pathLst>
                <a:path extrusionOk="0" h="820" w="1802">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2"/>
            <p:cNvSpPr/>
            <p:nvPr/>
          </p:nvSpPr>
          <p:spPr>
            <a:xfrm>
              <a:off x="1628825" y="1579900"/>
              <a:ext cx="23375" cy="40900"/>
            </a:xfrm>
            <a:custGeom>
              <a:rect b="b" l="l" r="r" t="t"/>
              <a:pathLst>
                <a:path extrusionOk="0" h="1636" w="935">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2"/>
            <p:cNvSpPr/>
            <p:nvPr/>
          </p:nvSpPr>
          <p:spPr>
            <a:xfrm>
              <a:off x="2203400" y="1625775"/>
              <a:ext cx="42575" cy="15025"/>
            </a:xfrm>
            <a:custGeom>
              <a:rect b="b" l="l" r="r" t="t"/>
              <a:pathLst>
                <a:path extrusionOk="0" h="601" w="1703">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2"/>
            <p:cNvSpPr/>
            <p:nvPr/>
          </p:nvSpPr>
          <p:spPr>
            <a:xfrm>
              <a:off x="2110000" y="2361850"/>
              <a:ext cx="30050" cy="19500"/>
            </a:xfrm>
            <a:custGeom>
              <a:rect b="b" l="l" r="r" t="t"/>
              <a:pathLst>
                <a:path extrusionOk="0" h="780" w="1202">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2"/>
            <p:cNvSpPr/>
            <p:nvPr/>
          </p:nvSpPr>
          <p:spPr>
            <a:xfrm>
              <a:off x="2247600" y="1798400"/>
              <a:ext cx="42575" cy="14200"/>
            </a:xfrm>
            <a:custGeom>
              <a:rect b="b" l="l" r="r" t="t"/>
              <a:pathLst>
                <a:path extrusionOk="0" h="568" w="1703">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2"/>
            <p:cNvSpPr/>
            <p:nvPr/>
          </p:nvSpPr>
          <p:spPr>
            <a:xfrm>
              <a:off x="2228425" y="1878450"/>
              <a:ext cx="32550" cy="16700"/>
            </a:xfrm>
            <a:custGeom>
              <a:rect b="b" l="l" r="r" t="t"/>
              <a:pathLst>
                <a:path extrusionOk="0" h="668" w="1302">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2"/>
            <p:cNvSpPr/>
            <p:nvPr/>
          </p:nvSpPr>
          <p:spPr>
            <a:xfrm>
              <a:off x="2130025" y="981150"/>
              <a:ext cx="100925" cy="13725"/>
            </a:xfrm>
            <a:custGeom>
              <a:rect b="b" l="l" r="r" t="t"/>
              <a:pathLst>
                <a:path extrusionOk="0" h="549" w="4037">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5" name="Google Shape;1445;p22"/>
          <p:cNvSpPr txBox="1"/>
          <p:nvPr>
            <p:ph type="title"/>
          </p:nvPr>
        </p:nvSpPr>
        <p:spPr>
          <a:xfrm>
            <a:off x="713250" y="48757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1446" name="Google Shape;1446;p22"/>
          <p:cNvSpPr txBox="1"/>
          <p:nvPr>
            <p:ph idx="1" type="subTitle"/>
          </p:nvPr>
        </p:nvSpPr>
        <p:spPr>
          <a:xfrm>
            <a:off x="1056163" y="3405040"/>
            <a:ext cx="3197400" cy="56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2200"/>
              <a:buFont typeface="Orbitron"/>
              <a:buNone/>
              <a:defRPr sz="2000">
                <a:solidFill>
                  <a:srgbClr val="CA6C18"/>
                </a:solidFill>
                <a:latin typeface="Encode Sans Black"/>
                <a:ea typeface="Encode Sans Black"/>
                <a:cs typeface="Encode Sans Black"/>
                <a:sym typeface="Encode Sans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7" name="Google Shape;1447;p22"/>
          <p:cNvSpPr txBox="1"/>
          <p:nvPr>
            <p:ph idx="2" type="subTitle"/>
          </p:nvPr>
        </p:nvSpPr>
        <p:spPr>
          <a:xfrm>
            <a:off x="1056150" y="2647950"/>
            <a:ext cx="3197400" cy="773100"/>
          </a:xfrm>
          <a:prstGeom prst="rect">
            <a:avLst/>
          </a:prstGeom>
          <a:noFill/>
          <a:ln>
            <a:noFill/>
          </a:ln>
        </p:spPr>
        <p:txBody>
          <a:bodyPr anchorCtr="0" anchor="t" bIns="91425" lIns="91425" spcFirstLastPara="1" rIns="91425" wrap="square" tIns="91425">
            <a:noAutofit/>
          </a:bodyPr>
          <a:lstStyle>
            <a:lvl1pPr lvl="0" marR="179999" algn="ctr">
              <a:lnSpc>
                <a:spcPct val="100000"/>
              </a:lnSpc>
              <a:spcBef>
                <a:spcPts val="0"/>
              </a:spcBef>
              <a:spcAft>
                <a:spcPts val="0"/>
              </a:spcAft>
              <a:buClr>
                <a:schemeClr val="lt1"/>
              </a:buClr>
              <a:buSzPts val="1600"/>
              <a:buNone/>
              <a:defRPr sz="14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448" name="Google Shape;1448;p22"/>
          <p:cNvSpPr txBox="1"/>
          <p:nvPr>
            <p:ph idx="3" type="subTitle"/>
          </p:nvPr>
        </p:nvSpPr>
        <p:spPr>
          <a:xfrm>
            <a:off x="4890437" y="3405050"/>
            <a:ext cx="3197400" cy="56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2200"/>
              <a:buFont typeface="Orbitron"/>
              <a:buNone/>
              <a:defRPr sz="2000">
                <a:solidFill>
                  <a:srgbClr val="CA6C18"/>
                </a:solidFill>
                <a:latin typeface="Encode Sans Black"/>
                <a:ea typeface="Encode Sans Black"/>
                <a:cs typeface="Encode Sans Black"/>
                <a:sym typeface="Encode Sans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9" name="Google Shape;1449;p22"/>
          <p:cNvSpPr txBox="1"/>
          <p:nvPr>
            <p:ph idx="4" type="subTitle"/>
          </p:nvPr>
        </p:nvSpPr>
        <p:spPr>
          <a:xfrm>
            <a:off x="4890425" y="2647950"/>
            <a:ext cx="3197400" cy="773100"/>
          </a:xfrm>
          <a:prstGeom prst="rect">
            <a:avLst/>
          </a:prstGeom>
          <a:noFill/>
          <a:ln>
            <a:noFill/>
          </a:ln>
        </p:spPr>
        <p:txBody>
          <a:bodyPr anchorCtr="0" anchor="t" bIns="91425" lIns="91425" spcFirstLastPara="1" rIns="91425" wrap="square" tIns="91425">
            <a:noAutofit/>
          </a:bodyPr>
          <a:lstStyle>
            <a:lvl1pPr lvl="0" marR="179999" algn="ctr">
              <a:lnSpc>
                <a:spcPct val="100000"/>
              </a:lnSpc>
              <a:spcBef>
                <a:spcPts val="0"/>
              </a:spcBef>
              <a:spcAft>
                <a:spcPts val="0"/>
              </a:spcAft>
              <a:buClr>
                <a:schemeClr val="lt1"/>
              </a:buClr>
              <a:buSzPts val="1600"/>
              <a:buNone/>
              <a:defRPr sz="14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50" name="Shape 1450"/>
        <p:cNvGrpSpPr/>
        <p:nvPr/>
      </p:nvGrpSpPr>
      <p:grpSpPr>
        <a:xfrm>
          <a:off x="0" y="0"/>
          <a:ext cx="0" cy="0"/>
          <a:chOff x="0" y="0"/>
          <a:chExt cx="0" cy="0"/>
        </a:xfrm>
      </p:grpSpPr>
      <p:sp>
        <p:nvSpPr>
          <p:cNvPr id="1451" name="Google Shape;1451;p23"/>
          <p:cNvSpPr txBox="1"/>
          <p:nvPr>
            <p:ph hasCustomPrompt="1" type="title"/>
          </p:nvPr>
        </p:nvSpPr>
        <p:spPr>
          <a:xfrm>
            <a:off x="4264525" y="1514000"/>
            <a:ext cx="4166400" cy="1489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2F2F2"/>
              </a:buClr>
              <a:buSzPts val="12000"/>
              <a:buNone/>
              <a:defRPr sz="10000">
                <a:solidFill>
                  <a:srgbClr val="F2F2F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52" name="Google Shape;1452;p23"/>
          <p:cNvSpPr txBox="1"/>
          <p:nvPr>
            <p:ph idx="1" type="subTitle"/>
          </p:nvPr>
        </p:nvSpPr>
        <p:spPr>
          <a:xfrm>
            <a:off x="5350850" y="3153100"/>
            <a:ext cx="3079800" cy="62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453" name="Google Shape;1453;p23"/>
          <p:cNvGrpSpPr/>
          <p:nvPr/>
        </p:nvGrpSpPr>
        <p:grpSpPr>
          <a:xfrm rot="3726990">
            <a:off x="4621675" y="3764708"/>
            <a:ext cx="685035" cy="1324120"/>
            <a:chOff x="4000525" y="439175"/>
            <a:chExt cx="1021600" cy="1974675"/>
          </a:xfrm>
        </p:grpSpPr>
        <p:sp>
          <p:nvSpPr>
            <p:cNvPr id="1454" name="Google Shape;1454;p23"/>
            <p:cNvSpPr/>
            <p:nvPr/>
          </p:nvSpPr>
          <p:spPr>
            <a:xfrm>
              <a:off x="4000525" y="439175"/>
              <a:ext cx="1021600" cy="1974675"/>
            </a:xfrm>
            <a:custGeom>
              <a:rect b="b" l="l" r="r" t="t"/>
              <a:pathLst>
                <a:path extrusionOk="0" h="78987" w="40864">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
            <p:cNvSpPr/>
            <p:nvPr/>
          </p:nvSpPr>
          <p:spPr>
            <a:xfrm>
              <a:off x="4481700" y="474125"/>
              <a:ext cx="23375" cy="297725"/>
            </a:xfrm>
            <a:custGeom>
              <a:rect b="b" l="l" r="r" t="t"/>
              <a:pathLst>
                <a:path extrusionOk="0" h="11909" w="935">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
            <p:cNvSpPr/>
            <p:nvPr/>
          </p:nvSpPr>
          <p:spPr>
            <a:xfrm>
              <a:off x="4132300" y="574175"/>
              <a:ext cx="169300" cy="233525"/>
            </a:xfrm>
            <a:custGeom>
              <a:rect b="b" l="l" r="r" t="t"/>
              <a:pathLst>
                <a:path extrusionOk="0" h="9341" w="6772">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
            <p:cNvSpPr/>
            <p:nvPr/>
          </p:nvSpPr>
          <p:spPr>
            <a:xfrm>
              <a:off x="4505900" y="600050"/>
              <a:ext cx="28375" cy="246850"/>
            </a:xfrm>
            <a:custGeom>
              <a:rect b="b" l="l" r="r" t="t"/>
              <a:pathLst>
                <a:path extrusionOk="0" h="9874" w="1135">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
            <p:cNvSpPr/>
            <p:nvPr/>
          </p:nvSpPr>
          <p:spPr>
            <a:xfrm>
              <a:off x="4580100" y="484125"/>
              <a:ext cx="12550" cy="130125"/>
            </a:xfrm>
            <a:custGeom>
              <a:rect b="b" l="l" r="r" t="t"/>
              <a:pathLst>
                <a:path extrusionOk="0" h="5205" w="502">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
            <p:cNvSpPr/>
            <p:nvPr/>
          </p:nvSpPr>
          <p:spPr>
            <a:xfrm>
              <a:off x="4496725" y="470775"/>
              <a:ext cx="10025" cy="104275"/>
            </a:xfrm>
            <a:custGeom>
              <a:rect b="b" l="l" r="r" t="t"/>
              <a:pathLst>
                <a:path extrusionOk="0" h="4171" w="401">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
            <p:cNvSpPr/>
            <p:nvPr/>
          </p:nvSpPr>
          <p:spPr>
            <a:xfrm>
              <a:off x="4462525" y="479125"/>
              <a:ext cx="8375" cy="110925"/>
            </a:xfrm>
            <a:custGeom>
              <a:rect b="b" l="l" r="r" t="t"/>
              <a:pathLst>
                <a:path extrusionOk="0" h="4437" w="335">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
            <p:cNvSpPr/>
            <p:nvPr/>
          </p:nvSpPr>
          <p:spPr>
            <a:xfrm>
              <a:off x="4334925" y="1282200"/>
              <a:ext cx="71750" cy="63400"/>
            </a:xfrm>
            <a:custGeom>
              <a:rect b="b" l="l" r="r" t="t"/>
              <a:pathLst>
                <a:path extrusionOk="0" h="2536" w="287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
            <p:cNvSpPr/>
            <p:nvPr/>
          </p:nvSpPr>
          <p:spPr>
            <a:xfrm>
              <a:off x="4638750" y="1370600"/>
              <a:ext cx="8925" cy="38375"/>
            </a:xfrm>
            <a:custGeom>
              <a:rect b="b" l="l" r="r" t="t"/>
              <a:pathLst>
                <a:path extrusionOk="0" h="1535" w="357">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
            <p:cNvSpPr/>
            <p:nvPr/>
          </p:nvSpPr>
          <p:spPr>
            <a:xfrm>
              <a:off x="4229850" y="1168775"/>
              <a:ext cx="465375" cy="530400"/>
            </a:xfrm>
            <a:custGeom>
              <a:rect b="b" l="l" r="r" t="t"/>
              <a:pathLst>
                <a:path extrusionOk="0" h="21216" w="18615">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
            <p:cNvSpPr/>
            <p:nvPr/>
          </p:nvSpPr>
          <p:spPr>
            <a:xfrm>
              <a:off x="4430000" y="1248825"/>
              <a:ext cx="267725" cy="345275"/>
            </a:xfrm>
            <a:custGeom>
              <a:rect b="b" l="l" r="r" t="t"/>
              <a:pathLst>
                <a:path extrusionOk="0" h="13811" w="10709">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
            <p:cNvSpPr/>
            <p:nvPr/>
          </p:nvSpPr>
          <p:spPr>
            <a:xfrm>
              <a:off x="4282400" y="1177125"/>
              <a:ext cx="299400" cy="249375"/>
            </a:xfrm>
            <a:custGeom>
              <a:rect b="b" l="l" r="r" t="t"/>
              <a:pathLst>
                <a:path extrusionOk="0" h="9975" w="11976">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
            <p:cNvSpPr/>
            <p:nvPr/>
          </p:nvSpPr>
          <p:spPr>
            <a:xfrm>
              <a:off x="4445000" y="1363075"/>
              <a:ext cx="169325" cy="270225"/>
            </a:xfrm>
            <a:custGeom>
              <a:rect b="b" l="l" r="r" t="t"/>
              <a:pathLst>
                <a:path extrusionOk="0" h="10809" w="6773">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
            <p:cNvSpPr/>
            <p:nvPr/>
          </p:nvSpPr>
          <p:spPr>
            <a:xfrm>
              <a:off x="4456675" y="1410625"/>
              <a:ext cx="133475" cy="235175"/>
            </a:xfrm>
            <a:custGeom>
              <a:rect b="b" l="l" r="r" t="t"/>
              <a:pathLst>
                <a:path extrusionOk="0" h="9407" w="5339">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23"/>
            <p:cNvSpPr/>
            <p:nvPr/>
          </p:nvSpPr>
          <p:spPr>
            <a:xfrm>
              <a:off x="4339925" y="1248825"/>
              <a:ext cx="227700" cy="236875"/>
            </a:xfrm>
            <a:custGeom>
              <a:rect b="b" l="l" r="r" t="t"/>
              <a:pathLst>
                <a:path extrusionOk="0" h="9475" w="9108">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23"/>
            <p:cNvSpPr/>
            <p:nvPr/>
          </p:nvSpPr>
          <p:spPr>
            <a:xfrm>
              <a:off x="4595950" y="1443975"/>
              <a:ext cx="85925" cy="158475"/>
            </a:xfrm>
            <a:custGeom>
              <a:rect b="b" l="l" r="r" t="t"/>
              <a:pathLst>
                <a:path extrusionOk="0" h="6339" w="3437">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23"/>
            <p:cNvSpPr/>
            <p:nvPr/>
          </p:nvSpPr>
          <p:spPr>
            <a:xfrm>
              <a:off x="4470875" y="1464825"/>
              <a:ext cx="70900" cy="124275"/>
            </a:xfrm>
            <a:custGeom>
              <a:rect b="b" l="l" r="r" t="t"/>
              <a:pathLst>
                <a:path extrusionOk="0" h="4971" w="2836">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23"/>
            <p:cNvSpPr/>
            <p:nvPr/>
          </p:nvSpPr>
          <p:spPr>
            <a:xfrm>
              <a:off x="4287400" y="1231325"/>
              <a:ext cx="55075" cy="37550"/>
            </a:xfrm>
            <a:custGeom>
              <a:rect b="b" l="l" r="r" t="t"/>
              <a:pathLst>
                <a:path extrusionOk="0" h="1502" w="2203">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23"/>
            <p:cNvSpPr/>
            <p:nvPr/>
          </p:nvSpPr>
          <p:spPr>
            <a:xfrm>
              <a:off x="4322425" y="1236325"/>
              <a:ext cx="17525" cy="13375"/>
            </a:xfrm>
            <a:custGeom>
              <a:rect b="b" l="l" r="r" t="t"/>
              <a:pathLst>
                <a:path extrusionOk="0" h="535" w="701">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
            <p:cNvSpPr/>
            <p:nvPr/>
          </p:nvSpPr>
          <p:spPr>
            <a:xfrm>
              <a:off x="4342450" y="1268850"/>
              <a:ext cx="11700" cy="9200"/>
            </a:xfrm>
            <a:custGeom>
              <a:rect b="b" l="l" r="r" t="t"/>
              <a:pathLst>
                <a:path extrusionOk="0" h="368" w="468">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23"/>
            <p:cNvSpPr/>
            <p:nvPr/>
          </p:nvSpPr>
          <p:spPr>
            <a:xfrm>
              <a:off x="4631800" y="1102075"/>
              <a:ext cx="83425" cy="253525"/>
            </a:xfrm>
            <a:custGeom>
              <a:rect b="b" l="l" r="r" t="t"/>
              <a:pathLst>
                <a:path extrusionOk="0" h="10141" w="3337">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23"/>
            <p:cNvSpPr/>
            <p:nvPr/>
          </p:nvSpPr>
          <p:spPr>
            <a:xfrm>
              <a:off x="4598450" y="904425"/>
              <a:ext cx="93425" cy="259375"/>
            </a:xfrm>
            <a:custGeom>
              <a:rect b="b" l="l" r="r" t="t"/>
              <a:pathLst>
                <a:path extrusionOk="0" h="10375" w="3737">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3"/>
            <p:cNvSpPr/>
            <p:nvPr/>
          </p:nvSpPr>
          <p:spPr>
            <a:xfrm>
              <a:off x="4635150" y="1097050"/>
              <a:ext cx="59225" cy="159325"/>
            </a:xfrm>
            <a:custGeom>
              <a:rect b="b" l="l" r="r" t="t"/>
              <a:pathLst>
                <a:path extrusionOk="0" h="6373" w="2369">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3"/>
            <p:cNvSpPr/>
            <p:nvPr/>
          </p:nvSpPr>
          <p:spPr>
            <a:xfrm>
              <a:off x="4741900" y="928600"/>
              <a:ext cx="50050" cy="110950"/>
            </a:xfrm>
            <a:custGeom>
              <a:rect b="b" l="l" r="r" t="t"/>
              <a:pathLst>
                <a:path extrusionOk="0" h="4438" w="2002">
                  <a:moveTo>
                    <a:pt x="2002" y="1"/>
                  </a:moveTo>
                  <a:cubicBezTo>
                    <a:pt x="1535" y="334"/>
                    <a:pt x="33" y="3770"/>
                    <a:pt x="0" y="4437"/>
                  </a:cubicBezTo>
                  <a:cubicBezTo>
                    <a:pt x="667" y="2970"/>
                    <a:pt x="1468" y="1535"/>
                    <a:pt x="2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3"/>
            <p:cNvSpPr/>
            <p:nvPr/>
          </p:nvSpPr>
          <p:spPr>
            <a:xfrm>
              <a:off x="4660175" y="1330550"/>
              <a:ext cx="14200" cy="110950"/>
            </a:xfrm>
            <a:custGeom>
              <a:rect b="b" l="l" r="r" t="t"/>
              <a:pathLst>
                <a:path extrusionOk="0" h="4438" w="568">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23"/>
            <p:cNvSpPr/>
            <p:nvPr/>
          </p:nvSpPr>
          <p:spPr>
            <a:xfrm>
              <a:off x="4715200" y="820200"/>
              <a:ext cx="43400" cy="77575"/>
            </a:xfrm>
            <a:custGeom>
              <a:rect b="b" l="l" r="r" t="t"/>
              <a:pathLst>
                <a:path extrusionOk="0" h="3103" w="1736">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
            <p:cNvSpPr/>
            <p:nvPr/>
          </p:nvSpPr>
          <p:spPr>
            <a:xfrm>
              <a:off x="4732725" y="1064525"/>
              <a:ext cx="30050" cy="70075"/>
            </a:xfrm>
            <a:custGeom>
              <a:rect b="b" l="l" r="r" t="t"/>
              <a:pathLst>
                <a:path extrusionOk="0" h="2803" w="1202">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23"/>
            <p:cNvSpPr/>
            <p:nvPr/>
          </p:nvSpPr>
          <p:spPr>
            <a:xfrm>
              <a:off x="4217350" y="923600"/>
              <a:ext cx="241875" cy="264375"/>
            </a:xfrm>
            <a:custGeom>
              <a:rect b="b" l="l" r="r" t="t"/>
              <a:pathLst>
                <a:path extrusionOk="0" h="10575" w="9675">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23"/>
            <p:cNvSpPr/>
            <p:nvPr/>
          </p:nvSpPr>
          <p:spPr>
            <a:xfrm>
              <a:off x="4023050" y="720125"/>
              <a:ext cx="168475" cy="205175"/>
            </a:xfrm>
            <a:custGeom>
              <a:rect b="b" l="l" r="r" t="t"/>
              <a:pathLst>
                <a:path extrusionOk="0" h="8207" w="6739">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3"/>
            <p:cNvSpPr/>
            <p:nvPr/>
          </p:nvSpPr>
          <p:spPr>
            <a:xfrm>
              <a:off x="4239875" y="926100"/>
              <a:ext cx="160125" cy="166825"/>
            </a:xfrm>
            <a:custGeom>
              <a:rect b="b" l="l" r="r" t="t"/>
              <a:pathLst>
                <a:path extrusionOk="0" h="6673" w="6405">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
            <p:cNvSpPr/>
            <p:nvPr/>
          </p:nvSpPr>
          <p:spPr>
            <a:xfrm>
              <a:off x="4472525" y="1206300"/>
              <a:ext cx="10875" cy="14200"/>
            </a:xfrm>
            <a:custGeom>
              <a:rect b="b" l="l" r="r" t="t"/>
              <a:pathLst>
                <a:path extrusionOk="0" h="568" w="435">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3"/>
            <p:cNvSpPr/>
            <p:nvPr/>
          </p:nvSpPr>
          <p:spPr>
            <a:xfrm>
              <a:off x="4321600" y="710125"/>
              <a:ext cx="7525" cy="10025"/>
            </a:xfrm>
            <a:custGeom>
              <a:rect b="b" l="l" r="r" t="t"/>
              <a:pathLst>
                <a:path extrusionOk="0" h="401" w="301">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6" name="Google Shape;1486;p23"/>
          <p:cNvSpPr/>
          <p:nvPr/>
        </p:nvSpPr>
        <p:spPr>
          <a:xfrm rot="-5209681">
            <a:off x="4931469" y="294281"/>
            <a:ext cx="751931" cy="849143"/>
          </a:xfrm>
          <a:custGeom>
            <a:rect b="b" l="l" r="r" t="t"/>
            <a:pathLst>
              <a:path extrusionOk="0" h="46636" w="41297">
                <a:moveTo>
                  <a:pt x="30989" y="6677"/>
                </a:moveTo>
                <a:lnTo>
                  <a:pt x="30989" y="6677"/>
                </a:lnTo>
                <a:cubicBezTo>
                  <a:pt x="31589" y="6710"/>
                  <a:pt x="31756" y="6944"/>
                  <a:pt x="32457" y="8812"/>
                </a:cubicBezTo>
                <a:cubicBezTo>
                  <a:pt x="31890" y="8679"/>
                  <a:pt x="31690" y="8278"/>
                  <a:pt x="31523" y="7845"/>
                </a:cubicBezTo>
                <a:cubicBezTo>
                  <a:pt x="31356" y="7444"/>
                  <a:pt x="31156" y="7077"/>
                  <a:pt x="30989" y="6677"/>
                </a:cubicBezTo>
                <a:close/>
                <a:moveTo>
                  <a:pt x="32724" y="8212"/>
                </a:moveTo>
                <a:cubicBezTo>
                  <a:pt x="33024" y="8445"/>
                  <a:pt x="33357" y="8679"/>
                  <a:pt x="33658" y="8945"/>
                </a:cubicBezTo>
                <a:cubicBezTo>
                  <a:pt x="33958" y="9246"/>
                  <a:pt x="34225" y="9613"/>
                  <a:pt x="34525" y="9946"/>
                </a:cubicBezTo>
                <a:cubicBezTo>
                  <a:pt x="34458" y="9979"/>
                  <a:pt x="34425" y="10013"/>
                  <a:pt x="34391" y="10080"/>
                </a:cubicBezTo>
                <a:cubicBezTo>
                  <a:pt x="34091" y="9846"/>
                  <a:pt x="33791" y="9646"/>
                  <a:pt x="33457" y="9446"/>
                </a:cubicBezTo>
                <a:cubicBezTo>
                  <a:pt x="32824" y="9312"/>
                  <a:pt x="32657" y="9045"/>
                  <a:pt x="32724" y="8212"/>
                </a:cubicBezTo>
                <a:close/>
                <a:moveTo>
                  <a:pt x="17670" y="725"/>
                </a:moveTo>
                <a:cubicBezTo>
                  <a:pt x="19987" y="725"/>
                  <a:pt x="22117" y="1473"/>
                  <a:pt x="24218" y="2307"/>
                </a:cubicBezTo>
                <a:cubicBezTo>
                  <a:pt x="25152" y="2674"/>
                  <a:pt x="26086" y="2974"/>
                  <a:pt x="26953" y="3441"/>
                </a:cubicBezTo>
                <a:cubicBezTo>
                  <a:pt x="27787" y="3908"/>
                  <a:pt x="28521" y="4576"/>
                  <a:pt x="29355" y="5043"/>
                </a:cubicBezTo>
                <a:cubicBezTo>
                  <a:pt x="30455" y="5710"/>
                  <a:pt x="30822" y="6777"/>
                  <a:pt x="31022" y="8011"/>
                </a:cubicBezTo>
                <a:cubicBezTo>
                  <a:pt x="30789" y="7778"/>
                  <a:pt x="30589" y="7511"/>
                  <a:pt x="30322" y="7344"/>
                </a:cubicBezTo>
                <a:cubicBezTo>
                  <a:pt x="30022" y="7111"/>
                  <a:pt x="29688" y="6844"/>
                  <a:pt x="29355" y="6844"/>
                </a:cubicBezTo>
                <a:cubicBezTo>
                  <a:pt x="28787" y="6811"/>
                  <a:pt x="28487" y="6477"/>
                  <a:pt x="28087" y="6177"/>
                </a:cubicBezTo>
                <a:cubicBezTo>
                  <a:pt x="27653" y="5810"/>
                  <a:pt x="27153" y="5476"/>
                  <a:pt x="26553" y="5009"/>
                </a:cubicBezTo>
                <a:lnTo>
                  <a:pt x="26553" y="5710"/>
                </a:lnTo>
                <a:cubicBezTo>
                  <a:pt x="25418" y="5309"/>
                  <a:pt x="24318" y="4909"/>
                  <a:pt x="23217" y="4509"/>
                </a:cubicBezTo>
                <a:cubicBezTo>
                  <a:pt x="23117" y="4476"/>
                  <a:pt x="23050" y="4342"/>
                  <a:pt x="22983" y="4242"/>
                </a:cubicBezTo>
                <a:cubicBezTo>
                  <a:pt x="22550" y="3775"/>
                  <a:pt x="21916" y="3808"/>
                  <a:pt x="21382" y="3642"/>
                </a:cubicBezTo>
                <a:cubicBezTo>
                  <a:pt x="20348" y="3275"/>
                  <a:pt x="19347" y="2908"/>
                  <a:pt x="18313" y="2574"/>
                </a:cubicBezTo>
                <a:cubicBezTo>
                  <a:pt x="17946" y="2441"/>
                  <a:pt x="17513" y="2474"/>
                  <a:pt x="17112" y="2407"/>
                </a:cubicBezTo>
                <a:cubicBezTo>
                  <a:pt x="17079" y="2507"/>
                  <a:pt x="17046" y="2574"/>
                  <a:pt x="17012" y="2674"/>
                </a:cubicBezTo>
                <a:cubicBezTo>
                  <a:pt x="18247" y="3175"/>
                  <a:pt x="19514" y="3675"/>
                  <a:pt x="20782" y="4209"/>
                </a:cubicBezTo>
                <a:cubicBezTo>
                  <a:pt x="20748" y="4242"/>
                  <a:pt x="20748" y="4275"/>
                  <a:pt x="20715" y="4309"/>
                </a:cubicBezTo>
                <a:cubicBezTo>
                  <a:pt x="20348" y="4309"/>
                  <a:pt x="19948" y="4275"/>
                  <a:pt x="19581" y="4242"/>
                </a:cubicBezTo>
                <a:cubicBezTo>
                  <a:pt x="19548" y="4309"/>
                  <a:pt x="19548" y="4409"/>
                  <a:pt x="19548" y="4476"/>
                </a:cubicBezTo>
                <a:cubicBezTo>
                  <a:pt x="21015" y="4776"/>
                  <a:pt x="22550" y="4642"/>
                  <a:pt x="24084" y="5510"/>
                </a:cubicBezTo>
                <a:lnTo>
                  <a:pt x="22249" y="5510"/>
                </a:lnTo>
                <a:cubicBezTo>
                  <a:pt x="22216" y="5576"/>
                  <a:pt x="22216" y="5643"/>
                  <a:pt x="22216" y="5710"/>
                </a:cubicBezTo>
                <a:lnTo>
                  <a:pt x="24251" y="6110"/>
                </a:lnTo>
                <a:cubicBezTo>
                  <a:pt x="24251" y="6177"/>
                  <a:pt x="24251" y="6243"/>
                  <a:pt x="24251" y="6277"/>
                </a:cubicBezTo>
                <a:cubicBezTo>
                  <a:pt x="23917" y="6243"/>
                  <a:pt x="23584" y="6243"/>
                  <a:pt x="23250" y="6210"/>
                </a:cubicBezTo>
                <a:cubicBezTo>
                  <a:pt x="23250" y="6277"/>
                  <a:pt x="23217" y="6344"/>
                  <a:pt x="23217" y="6410"/>
                </a:cubicBezTo>
                <a:cubicBezTo>
                  <a:pt x="23617" y="6510"/>
                  <a:pt x="23984" y="6677"/>
                  <a:pt x="24418" y="6710"/>
                </a:cubicBezTo>
                <a:cubicBezTo>
                  <a:pt x="25252" y="6811"/>
                  <a:pt x="26152" y="6777"/>
                  <a:pt x="27020" y="6877"/>
                </a:cubicBezTo>
                <a:cubicBezTo>
                  <a:pt x="27320" y="6911"/>
                  <a:pt x="27620" y="7177"/>
                  <a:pt x="27920" y="7444"/>
                </a:cubicBezTo>
                <a:cubicBezTo>
                  <a:pt x="26986" y="7344"/>
                  <a:pt x="26052" y="7278"/>
                  <a:pt x="25118" y="7177"/>
                </a:cubicBezTo>
                <a:cubicBezTo>
                  <a:pt x="25118" y="7244"/>
                  <a:pt x="25118" y="7311"/>
                  <a:pt x="25118" y="7378"/>
                </a:cubicBezTo>
                <a:cubicBezTo>
                  <a:pt x="25752" y="7511"/>
                  <a:pt x="26419" y="7611"/>
                  <a:pt x="27053" y="7711"/>
                </a:cubicBezTo>
                <a:cubicBezTo>
                  <a:pt x="26719" y="8111"/>
                  <a:pt x="26853" y="8478"/>
                  <a:pt x="27453" y="8578"/>
                </a:cubicBezTo>
                <a:cubicBezTo>
                  <a:pt x="28320" y="8679"/>
                  <a:pt x="29221" y="8712"/>
                  <a:pt x="30122" y="8812"/>
                </a:cubicBezTo>
                <a:cubicBezTo>
                  <a:pt x="30622" y="8879"/>
                  <a:pt x="31122" y="9045"/>
                  <a:pt x="31623" y="9146"/>
                </a:cubicBezTo>
                <a:cubicBezTo>
                  <a:pt x="31623" y="9246"/>
                  <a:pt x="31589" y="9346"/>
                  <a:pt x="31589" y="9446"/>
                </a:cubicBezTo>
                <a:lnTo>
                  <a:pt x="27720" y="9446"/>
                </a:lnTo>
                <a:cubicBezTo>
                  <a:pt x="27720" y="9546"/>
                  <a:pt x="27720" y="9613"/>
                  <a:pt x="27720" y="9713"/>
                </a:cubicBezTo>
                <a:cubicBezTo>
                  <a:pt x="29455" y="9813"/>
                  <a:pt x="31189" y="9913"/>
                  <a:pt x="32890" y="10013"/>
                </a:cubicBezTo>
                <a:cubicBezTo>
                  <a:pt x="32890" y="10080"/>
                  <a:pt x="32890" y="10180"/>
                  <a:pt x="32890" y="10280"/>
                </a:cubicBezTo>
                <a:lnTo>
                  <a:pt x="30822" y="10280"/>
                </a:lnTo>
                <a:cubicBezTo>
                  <a:pt x="30822" y="10346"/>
                  <a:pt x="30789" y="10413"/>
                  <a:pt x="30789" y="10480"/>
                </a:cubicBezTo>
                <a:cubicBezTo>
                  <a:pt x="31082" y="10578"/>
                  <a:pt x="31387" y="10601"/>
                  <a:pt x="31695" y="10601"/>
                </a:cubicBezTo>
                <a:cubicBezTo>
                  <a:pt x="31976" y="10601"/>
                  <a:pt x="32260" y="10582"/>
                  <a:pt x="32541" y="10582"/>
                </a:cubicBezTo>
                <a:cubicBezTo>
                  <a:pt x="33006" y="10582"/>
                  <a:pt x="33465" y="10634"/>
                  <a:pt x="33891" y="10913"/>
                </a:cubicBezTo>
                <a:cubicBezTo>
                  <a:pt x="33262" y="10913"/>
                  <a:pt x="32622" y="10935"/>
                  <a:pt x="31984" y="10935"/>
                </a:cubicBezTo>
                <a:cubicBezTo>
                  <a:pt x="31505" y="10935"/>
                  <a:pt x="31027" y="10923"/>
                  <a:pt x="30555" y="10880"/>
                </a:cubicBezTo>
                <a:cubicBezTo>
                  <a:pt x="27353" y="10580"/>
                  <a:pt x="24418" y="9246"/>
                  <a:pt x="21549" y="7878"/>
                </a:cubicBezTo>
                <a:cubicBezTo>
                  <a:pt x="19781" y="7044"/>
                  <a:pt x="18147" y="5776"/>
                  <a:pt x="16545" y="4642"/>
                </a:cubicBezTo>
                <a:cubicBezTo>
                  <a:pt x="15311" y="3742"/>
                  <a:pt x="14144" y="2674"/>
                  <a:pt x="12976" y="1707"/>
                </a:cubicBezTo>
                <a:cubicBezTo>
                  <a:pt x="12909" y="1640"/>
                  <a:pt x="12876" y="1507"/>
                  <a:pt x="12809" y="1373"/>
                </a:cubicBezTo>
                <a:cubicBezTo>
                  <a:pt x="14210" y="906"/>
                  <a:pt x="15645" y="806"/>
                  <a:pt x="17112" y="740"/>
                </a:cubicBezTo>
                <a:cubicBezTo>
                  <a:pt x="17300" y="730"/>
                  <a:pt x="17486" y="725"/>
                  <a:pt x="17670" y="725"/>
                </a:cubicBezTo>
                <a:close/>
                <a:moveTo>
                  <a:pt x="38661" y="9312"/>
                </a:moveTo>
                <a:cubicBezTo>
                  <a:pt x="38728" y="9512"/>
                  <a:pt x="38728" y="9512"/>
                  <a:pt x="37794" y="10313"/>
                </a:cubicBezTo>
                <a:cubicBezTo>
                  <a:pt x="38094" y="10246"/>
                  <a:pt x="38394" y="10180"/>
                  <a:pt x="38695" y="10080"/>
                </a:cubicBezTo>
                <a:cubicBezTo>
                  <a:pt x="38728" y="10146"/>
                  <a:pt x="38761" y="10213"/>
                  <a:pt x="38761" y="10280"/>
                </a:cubicBezTo>
                <a:cubicBezTo>
                  <a:pt x="38165" y="10512"/>
                  <a:pt x="37568" y="10777"/>
                  <a:pt x="36971" y="11009"/>
                </a:cubicBezTo>
                <a:lnTo>
                  <a:pt x="36971" y="11009"/>
                </a:lnTo>
                <a:cubicBezTo>
                  <a:pt x="37244" y="10131"/>
                  <a:pt x="37839" y="9608"/>
                  <a:pt x="38661" y="9312"/>
                </a:cubicBezTo>
                <a:close/>
                <a:moveTo>
                  <a:pt x="36962" y="11041"/>
                </a:moveTo>
                <a:cubicBezTo>
                  <a:pt x="36976" y="11440"/>
                  <a:pt x="36611" y="11984"/>
                  <a:pt x="37360" y="12114"/>
                </a:cubicBezTo>
                <a:cubicBezTo>
                  <a:pt x="37060" y="12314"/>
                  <a:pt x="36726" y="12515"/>
                  <a:pt x="36426" y="12748"/>
                </a:cubicBezTo>
                <a:lnTo>
                  <a:pt x="36426" y="13449"/>
                </a:lnTo>
                <a:cubicBezTo>
                  <a:pt x="36226" y="13515"/>
                  <a:pt x="35993" y="13582"/>
                  <a:pt x="35792" y="13682"/>
                </a:cubicBezTo>
                <a:cubicBezTo>
                  <a:pt x="35659" y="13749"/>
                  <a:pt x="35459" y="14016"/>
                  <a:pt x="35459" y="14016"/>
                </a:cubicBezTo>
                <a:cubicBezTo>
                  <a:pt x="35859" y="14516"/>
                  <a:pt x="35325" y="14683"/>
                  <a:pt x="35159" y="14983"/>
                </a:cubicBezTo>
                <a:cubicBezTo>
                  <a:pt x="34125" y="16851"/>
                  <a:pt x="33091" y="18719"/>
                  <a:pt x="32023" y="20554"/>
                </a:cubicBezTo>
                <a:cubicBezTo>
                  <a:pt x="31256" y="21921"/>
                  <a:pt x="30756" y="23322"/>
                  <a:pt x="30422" y="24857"/>
                </a:cubicBezTo>
                <a:cubicBezTo>
                  <a:pt x="30122" y="26158"/>
                  <a:pt x="29555" y="27392"/>
                  <a:pt x="29188" y="28693"/>
                </a:cubicBezTo>
                <a:cubicBezTo>
                  <a:pt x="28954" y="29627"/>
                  <a:pt x="28888" y="30628"/>
                  <a:pt x="28687" y="31628"/>
                </a:cubicBezTo>
                <a:cubicBezTo>
                  <a:pt x="28654" y="31962"/>
                  <a:pt x="28521" y="32295"/>
                  <a:pt x="28454" y="32662"/>
                </a:cubicBezTo>
                <a:lnTo>
                  <a:pt x="28220" y="32662"/>
                </a:lnTo>
                <a:cubicBezTo>
                  <a:pt x="28120" y="32396"/>
                  <a:pt x="27920" y="32095"/>
                  <a:pt x="27987" y="31828"/>
                </a:cubicBezTo>
                <a:cubicBezTo>
                  <a:pt x="28421" y="29627"/>
                  <a:pt x="28787" y="27359"/>
                  <a:pt x="29455" y="25224"/>
                </a:cubicBezTo>
                <a:cubicBezTo>
                  <a:pt x="30122" y="23156"/>
                  <a:pt x="31089" y="21187"/>
                  <a:pt x="32023" y="19219"/>
                </a:cubicBezTo>
                <a:cubicBezTo>
                  <a:pt x="32724" y="17718"/>
                  <a:pt x="33558" y="16284"/>
                  <a:pt x="34325" y="14816"/>
                </a:cubicBezTo>
                <a:cubicBezTo>
                  <a:pt x="34425" y="14616"/>
                  <a:pt x="34458" y="14383"/>
                  <a:pt x="34558" y="13916"/>
                </a:cubicBezTo>
                <a:lnTo>
                  <a:pt x="34558" y="13916"/>
                </a:lnTo>
                <a:cubicBezTo>
                  <a:pt x="32757" y="14283"/>
                  <a:pt x="31122" y="14549"/>
                  <a:pt x="29555" y="14950"/>
                </a:cubicBezTo>
                <a:cubicBezTo>
                  <a:pt x="27987" y="15350"/>
                  <a:pt x="26419" y="15884"/>
                  <a:pt x="24885" y="16451"/>
                </a:cubicBezTo>
                <a:cubicBezTo>
                  <a:pt x="23417" y="17018"/>
                  <a:pt x="21983" y="17818"/>
                  <a:pt x="20515" y="18385"/>
                </a:cubicBezTo>
                <a:cubicBezTo>
                  <a:pt x="18847" y="18986"/>
                  <a:pt x="17646" y="20320"/>
                  <a:pt x="16178" y="21187"/>
                </a:cubicBezTo>
                <a:cubicBezTo>
                  <a:pt x="15411" y="21621"/>
                  <a:pt x="15044" y="22422"/>
                  <a:pt x="14477" y="22989"/>
                </a:cubicBezTo>
                <a:cubicBezTo>
                  <a:pt x="14210" y="23256"/>
                  <a:pt x="13944" y="23489"/>
                  <a:pt x="13677" y="23756"/>
                </a:cubicBezTo>
                <a:cubicBezTo>
                  <a:pt x="13176" y="24323"/>
                  <a:pt x="12676" y="24924"/>
                  <a:pt x="12176" y="25491"/>
                </a:cubicBezTo>
                <a:cubicBezTo>
                  <a:pt x="12042" y="25657"/>
                  <a:pt x="11875" y="25757"/>
                  <a:pt x="11742" y="25924"/>
                </a:cubicBezTo>
                <a:cubicBezTo>
                  <a:pt x="11675" y="25858"/>
                  <a:pt x="11609" y="25858"/>
                  <a:pt x="11542" y="25824"/>
                </a:cubicBezTo>
                <a:cubicBezTo>
                  <a:pt x="11609" y="25557"/>
                  <a:pt x="11609" y="25224"/>
                  <a:pt x="11775" y="25024"/>
                </a:cubicBezTo>
                <a:cubicBezTo>
                  <a:pt x="13376" y="23156"/>
                  <a:pt x="15078" y="21321"/>
                  <a:pt x="17046" y="19820"/>
                </a:cubicBezTo>
                <a:cubicBezTo>
                  <a:pt x="18113" y="18986"/>
                  <a:pt x="19347" y="18385"/>
                  <a:pt x="20515" y="17718"/>
                </a:cubicBezTo>
                <a:cubicBezTo>
                  <a:pt x="20882" y="17518"/>
                  <a:pt x="21249" y="17351"/>
                  <a:pt x="21582" y="17118"/>
                </a:cubicBezTo>
                <a:cubicBezTo>
                  <a:pt x="22416" y="16584"/>
                  <a:pt x="23350" y="16251"/>
                  <a:pt x="24284" y="15950"/>
                </a:cubicBezTo>
                <a:cubicBezTo>
                  <a:pt x="25418" y="15650"/>
                  <a:pt x="26419" y="15050"/>
                  <a:pt x="27520" y="14716"/>
                </a:cubicBezTo>
                <a:cubicBezTo>
                  <a:pt x="28888" y="14316"/>
                  <a:pt x="30255" y="13982"/>
                  <a:pt x="31623" y="13682"/>
                </a:cubicBezTo>
                <a:cubicBezTo>
                  <a:pt x="32657" y="13449"/>
                  <a:pt x="33691" y="13315"/>
                  <a:pt x="34725" y="13115"/>
                </a:cubicBezTo>
                <a:cubicBezTo>
                  <a:pt x="34925" y="13082"/>
                  <a:pt x="35225" y="13015"/>
                  <a:pt x="35359" y="12848"/>
                </a:cubicBezTo>
                <a:cubicBezTo>
                  <a:pt x="35792" y="12314"/>
                  <a:pt x="36193" y="11747"/>
                  <a:pt x="36626" y="11180"/>
                </a:cubicBezTo>
                <a:cubicBezTo>
                  <a:pt x="36726" y="11114"/>
                  <a:pt x="36860" y="11080"/>
                  <a:pt x="36960" y="11047"/>
                </a:cubicBezTo>
                <a:cubicBezTo>
                  <a:pt x="36960" y="11045"/>
                  <a:pt x="36961" y="11043"/>
                  <a:pt x="36962" y="11041"/>
                </a:cubicBezTo>
                <a:close/>
                <a:moveTo>
                  <a:pt x="32621" y="31961"/>
                </a:moveTo>
                <a:cubicBezTo>
                  <a:pt x="32721" y="31961"/>
                  <a:pt x="32822" y="31984"/>
                  <a:pt x="32924" y="32029"/>
                </a:cubicBezTo>
                <a:cubicBezTo>
                  <a:pt x="32457" y="32429"/>
                  <a:pt x="32023" y="32762"/>
                  <a:pt x="31456" y="33229"/>
                </a:cubicBezTo>
                <a:cubicBezTo>
                  <a:pt x="31807" y="32366"/>
                  <a:pt x="32201" y="31961"/>
                  <a:pt x="32621" y="31961"/>
                </a:cubicBezTo>
                <a:close/>
                <a:moveTo>
                  <a:pt x="7112" y="21651"/>
                </a:moveTo>
                <a:cubicBezTo>
                  <a:pt x="7550" y="21651"/>
                  <a:pt x="8004" y="21717"/>
                  <a:pt x="8473" y="21855"/>
                </a:cubicBezTo>
                <a:cubicBezTo>
                  <a:pt x="8306" y="22021"/>
                  <a:pt x="8239" y="22121"/>
                  <a:pt x="8039" y="22322"/>
                </a:cubicBezTo>
                <a:cubicBezTo>
                  <a:pt x="8227" y="22281"/>
                  <a:pt x="8399" y="22262"/>
                  <a:pt x="8557" y="22262"/>
                </a:cubicBezTo>
                <a:cubicBezTo>
                  <a:pt x="9435" y="22262"/>
                  <a:pt x="9883" y="22849"/>
                  <a:pt x="10308" y="23556"/>
                </a:cubicBezTo>
                <a:cubicBezTo>
                  <a:pt x="9874" y="23656"/>
                  <a:pt x="9574" y="23723"/>
                  <a:pt x="9307" y="23789"/>
                </a:cubicBezTo>
                <a:lnTo>
                  <a:pt x="9307" y="23923"/>
                </a:lnTo>
                <a:cubicBezTo>
                  <a:pt x="9474" y="23956"/>
                  <a:pt x="9674" y="24023"/>
                  <a:pt x="9941" y="24090"/>
                </a:cubicBezTo>
                <a:cubicBezTo>
                  <a:pt x="9741" y="24223"/>
                  <a:pt x="9574" y="24323"/>
                  <a:pt x="9440" y="24423"/>
                </a:cubicBezTo>
                <a:cubicBezTo>
                  <a:pt x="9440" y="24457"/>
                  <a:pt x="9440" y="24490"/>
                  <a:pt x="9474" y="24557"/>
                </a:cubicBezTo>
                <a:cubicBezTo>
                  <a:pt x="9807" y="24490"/>
                  <a:pt x="10141" y="24457"/>
                  <a:pt x="10508" y="24423"/>
                </a:cubicBezTo>
                <a:lnTo>
                  <a:pt x="10508" y="24423"/>
                </a:lnTo>
                <a:cubicBezTo>
                  <a:pt x="10541" y="24523"/>
                  <a:pt x="10174" y="24790"/>
                  <a:pt x="9173" y="25491"/>
                </a:cubicBezTo>
                <a:cubicBezTo>
                  <a:pt x="9807" y="25457"/>
                  <a:pt x="10274" y="25424"/>
                  <a:pt x="10808" y="25391"/>
                </a:cubicBezTo>
                <a:lnTo>
                  <a:pt x="10808" y="25391"/>
                </a:lnTo>
                <a:cubicBezTo>
                  <a:pt x="11308" y="26224"/>
                  <a:pt x="10441" y="26058"/>
                  <a:pt x="9874" y="26358"/>
                </a:cubicBezTo>
                <a:cubicBezTo>
                  <a:pt x="10132" y="26387"/>
                  <a:pt x="10267" y="26465"/>
                  <a:pt x="10342" y="26465"/>
                </a:cubicBezTo>
                <a:cubicBezTo>
                  <a:pt x="10354" y="26465"/>
                  <a:pt x="10365" y="26463"/>
                  <a:pt x="10374" y="26458"/>
                </a:cubicBezTo>
                <a:cubicBezTo>
                  <a:pt x="10502" y="26388"/>
                  <a:pt x="10622" y="26359"/>
                  <a:pt x="10737" y="26359"/>
                </a:cubicBezTo>
                <a:cubicBezTo>
                  <a:pt x="10951" y="26359"/>
                  <a:pt x="11146" y="26461"/>
                  <a:pt x="11342" y="26591"/>
                </a:cubicBezTo>
                <a:cubicBezTo>
                  <a:pt x="12079" y="27030"/>
                  <a:pt x="12376" y="27206"/>
                  <a:pt x="12808" y="27206"/>
                </a:cubicBezTo>
                <a:cubicBezTo>
                  <a:pt x="13100" y="27206"/>
                  <a:pt x="13453" y="27126"/>
                  <a:pt x="14044" y="26992"/>
                </a:cubicBezTo>
                <a:cubicBezTo>
                  <a:pt x="14177" y="26958"/>
                  <a:pt x="14344" y="26958"/>
                  <a:pt x="14477" y="26958"/>
                </a:cubicBezTo>
                <a:cubicBezTo>
                  <a:pt x="14477" y="27025"/>
                  <a:pt x="14477" y="27092"/>
                  <a:pt x="14511" y="27158"/>
                </a:cubicBezTo>
                <a:cubicBezTo>
                  <a:pt x="14144" y="27259"/>
                  <a:pt x="13777" y="27292"/>
                  <a:pt x="13443" y="27392"/>
                </a:cubicBezTo>
                <a:cubicBezTo>
                  <a:pt x="13110" y="27492"/>
                  <a:pt x="12776" y="27625"/>
                  <a:pt x="12442" y="27759"/>
                </a:cubicBezTo>
                <a:cubicBezTo>
                  <a:pt x="12476" y="27826"/>
                  <a:pt x="12476" y="27926"/>
                  <a:pt x="12509" y="28026"/>
                </a:cubicBezTo>
                <a:cubicBezTo>
                  <a:pt x="13543" y="27826"/>
                  <a:pt x="14611" y="27625"/>
                  <a:pt x="15645" y="27425"/>
                </a:cubicBezTo>
                <a:cubicBezTo>
                  <a:pt x="15645" y="27492"/>
                  <a:pt x="15678" y="27559"/>
                  <a:pt x="15678" y="27625"/>
                </a:cubicBezTo>
                <a:cubicBezTo>
                  <a:pt x="14777" y="27826"/>
                  <a:pt x="13877" y="28026"/>
                  <a:pt x="12976" y="28193"/>
                </a:cubicBezTo>
                <a:cubicBezTo>
                  <a:pt x="13010" y="28326"/>
                  <a:pt x="13010" y="28426"/>
                  <a:pt x="13010" y="28526"/>
                </a:cubicBezTo>
                <a:cubicBezTo>
                  <a:pt x="13193" y="28526"/>
                  <a:pt x="13385" y="28534"/>
                  <a:pt x="13577" y="28534"/>
                </a:cubicBezTo>
                <a:cubicBezTo>
                  <a:pt x="13768" y="28534"/>
                  <a:pt x="13960" y="28526"/>
                  <a:pt x="14144" y="28493"/>
                </a:cubicBezTo>
                <a:cubicBezTo>
                  <a:pt x="14811" y="28393"/>
                  <a:pt x="15478" y="28193"/>
                  <a:pt x="16145" y="28092"/>
                </a:cubicBezTo>
                <a:cubicBezTo>
                  <a:pt x="16312" y="28092"/>
                  <a:pt x="16479" y="28293"/>
                  <a:pt x="16645" y="28393"/>
                </a:cubicBezTo>
                <a:cubicBezTo>
                  <a:pt x="16645" y="28459"/>
                  <a:pt x="16612" y="28526"/>
                  <a:pt x="16579" y="28559"/>
                </a:cubicBezTo>
                <a:cubicBezTo>
                  <a:pt x="15812" y="28726"/>
                  <a:pt x="15078" y="28893"/>
                  <a:pt x="14310" y="29060"/>
                </a:cubicBezTo>
                <a:cubicBezTo>
                  <a:pt x="14344" y="29160"/>
                  <a:pt x="14344" y="29227"/>
                  <a:pt x="14377" y="29293"/>
                </a:cubicBezTo>
                <a:cubicBezTo>
                  <a:pt x="14560" y="29349"/>
                  <a:pt x="14742" y="29372"/>
                  <a:pt x="14925" y="29372"/>
                </a:cubicBezTo>
                <a:cubicBezTo>
                  <a:pt x="15610" y="29372"/>
                  <a:pt x="16294" y="29060"/>
                  <a:pt x="16979" y="29060"/>
                </a:cubicBezTo>
                <a:cubicBezTo>
                  <a:pt x="16979" y="29160"/>
                  <a:pt x="17012" y="29227"/>
                  <a:pt x="17012" y="29293"/>
                </a:cubicBezTo>
                <a:cubicBezTo>
                  <a:pt x="16279" y="29527"/>
                  <a:pt x="15511" y="29727"/>
                  <a:pt x="14744" y="29927"/>
                </a:cubicBezTo>
                <a:cubicBezTo>
                  <a:pt x="14925" y="30131"/>
                  <a:pt x="14984" y="30196"/>
                  <a:pt x="15274" y="30196"/>
                </a:cubicBezTo>
                <a:cubicBezTo>
                  <a:pt x="15412" y="30196"/>
                  <a:pt x="15600" y="30182"/>
                  <a:pt x="15878" y="30161"/>
                </a:cubicBezTo>
                <a:cubicBezTo>
                  <a:pt x="16279" y="30127"/>
                  <a:pt x="16712" y="30061"/>
                  <a:pt x="17112" y="29994"/>
                </a:cubicBezTo>
                <a:cubicBezTo>
                  <a:pt x="17112" y="30061"/>
                  <a:pt x="17146" y="30127"/>
                  <a:pt x="17146" y="30161"/>
                </a:cubicBezTo>
                <a:cubicBezTo>
                  <a:pt x="16645" y="30327"/>
                  <a:pt x="16178" y="30528"/>
                  <a:pt x="15645" y="30628"/>
                </a:cubicBezTo>
                <a:cubicBezTo>
                  <a:pt x="15144" y="30728"/>
                  <a:pt x="14777" y="30794"/>
                  <a:pt x="14878" y="31428"/>
                </a:cubicBezTo>
                <a:cubicBezTo>
                  <a:pt x="14878" y="31495"/>
                  <a:pt x="14777" y="31562"/>
                  <a:pt x="14644" y="31728"/>
                </a:cubicBezTo>
                <a:cubicBezTo>
                  <a:pt x="15378" y="31862"/>
                  <a:pt x="16012" y="31962"/>
                  <a:pt x="16679" y="32095"/>
                </a:cubicBezTo>
                <a:cubicBezTo>
                  <a:pt x="16679" y="32095"/>
                  <a:pt x="16679" y="32129"/>
                  <a:pt x="16679" y="32162"/>
                </a:cubicBezTo>
                <a:cubicBezTo>
                  <a:pt x="15812" y="32262"/>
                  <a:pt x="14911" y="32329"/>
                  <a:pt x="14010" y="32429"/>
                </a:cubicBezTo>
                <a:cubicBezTo>
                  <a:pt x="14010" y="32496"/>
                  <a:pt x="14010" y="32596"/>
                  <a:pt x="14010" y="32662"/>
                </a:cubicBezTo>
                <a:lnTo>
                  <a:pt x="16345" y="32863"/>
                </a:lnTo>
                <a:cubicBezTo>
                  <a:pt x="16345" y="32896"/>
                  <a:pt x="16379" y="32929"/>
                  <a:pt x="16379" y="32963"/>
                </a:cubicBezTo>
                <a:cubicBezTo>
                  <a:pt x="16212" y="32996"/>
                  <a:pt x="16078" y="33063"/>
                  <a:pt x="15912" y="33063"/>
                </a:cubicBezTo>
                <a:cubicBezTo>
                  <a:pt x="15244" y="33096"/>
                  <a:pt x="14611" y="33129"/>
                  <a:pt x="13944" y="33229"/>
                </a:cubicBezTo>
                <a:cubicBezTo>
                  <a:pt x="14878" y="33496"/>
                  <a:pt x="14878" y="33496"/>
                  <a:pt x="14844" y="33930"/>
                </a:cubicBezTo>
                <a:lnTo>
                  <a:pt x="13043" y="33930"/>
                </a:lnTo>
                <a:cubicBezTo>
                  <a:pt x="13043" y="33997"/>
                  <a:pt x="13010" y="34063"/>
                  <a:pt x="13010" y="34130"/>
                </a:cubicBezTo>
                <a:cubicBezTo>
                  <a:pt x="13610" y="34197"/>
                  <a:pt x="14210" y="34230"/>
                  <a:pt x="14811" y="34297"/>
                </a:cubicBezTo>
                <a:cubicBezTo>
                  <a:pt x="14978" y="34330"/>
                  <a:pt x="15111" y="34464"/>
                  <a:pt x="15278" y="34530"/>
                </a:cubicBezTo>
                <a:cubicBezTo>
                  <a:pt x="15111" y="34597"/>
                  <a:pt x="14944" y="34664"/>
                  <a:pt x="14777" y="34664"/>
                </a:cubicBezTo>
                <a:cubicBezTo>
                  <a:pt x="14044" y="34731"/>
                  <a:pt x="13310" y="34764"/>
                  <a:pt x="12576" y="34797"/>
                </a:cubicBezTo>
                <a:cubicBezTo>
                  <a:pt x="12576" y="34864"/>
                  <a:pt x="12576" y="34931"/>
                  <a:pt x="12576" y="34997"/>
                </a:cubicBezTo>
                <a:lnTo>
                  <a:pt x="14777" y="34997"/>
                </a:lnTo>
                <a:cubicBezTo>
                  <a:pt x="14777" y="35031"/>
                  <a:pt x="14811" y="35097"/>
                  <a:pt x="14844" y="35164"/>
                </a:cubicBezTo>
                <a:cubicBezTo>
                  <a:pt x="14611" y="35264"/>
                  <a:pt x="14444" y="35431"/>
                  <a:pt x="14210" y="35464"/>
                </a:cubicBezTo>
                <a:cubicBezTo>
                  <a:pt x="13878" y="35503"/>
                  <a:pt x="13535" y="35520"/>
                  <a:pt x="13193" y="35520"/>
                </a:cubicBezTo>
                <a:cubicBezTo>
                  <a:pt x="12951" y="35520"/>
                  <a:pt x="12711" y="35512"/>
                  <a:pt x="12476" y="35498"/>
                </a:cubicBezTo>
                <a:cubicBezTo>
                  <a:pt x="12419" y="35495"/>
                  <a:pt x="12367" y="35493"/>
                  <a:pt x="12317" y="35493"/>
                </a:cubicBezTo>
                <a:cubicBezTo>
                  <a:pt x="11808" y="35493"/>
                  <a:pt x="11639" y="35666"/>
                  <a:pt x="11609" y="36365"/>
                </a:cubicBezTo>
                <a:lnTo>
                  <a:pt x="12076" y="36365"/>
                </a:lnTo>
                <a:lnTo>
                  <a:pt x="12076" y="36498"/>
                </a:lnTo>
                <a:cubicBezTo>
                  <a:pt x="11242" y="36565"/>
                  <a:pt x="10408" y="36599"/>
                  <a:pt x="9574" y="36665"/>
                </a:cubicBezTo>
                <a:cubicBezTo>
                  <a:pt x="9574" y="36732"/>
                  <a:pt x="9540" y="36799"/>
                  <a:pt x="9507" y="36865"/>
                </a:cubicBezTo>
                <a:cubicBezTo>
                  <a:pt x="9941" y="37066"/>
                  <a:pt x="10408" y="37232"/>
                  <a:pt x="10841" y="37432"/>
                </a:cubicBezTo>
                <a:cubicBezTo>
                  <a:pt x="10841" y="37466"/>
                  <a:pt x="10808" y="37499"/>
                  <a:pt x="10808" y="37566"/>
                </a:cubicBezTo>
                <a:cubicBezTo>
                  <a:pt x="10041" y="37466"/>
                  <a:pt x="9240" y="37366"/>
                  <a:pt x="8440" y="37299"/>
                </a:cubicBezTo>
                <a:cubicBezTo>
                  <a:pt x="8440" y="37366"/>
                  <a:pt x="8440" y="37432"/>
                  <a:pt x="8440" y="37499"/>
                </a:cubicBezTo>
                <a:cubicBezTo>
                  <a:pt x="8973" y="37599"/>
                  <a:pt x="9540" y="37733"/>
                  <a:pt x="10074" y="37833"/>
                </a:cubicBezTo>
                <a:cubicBezTo>
                  <a:pt x="10107" y="37866"/>
                  <a:pt x="10107" y="37899"/>
                  <a:pt x="10141" y="37933"/>
                </a:cubicBezTo>
                <a:cubicBezTo>
                  <a:pt x="9933" y="37963"/>
                  <a:pt x="9751" y="38072"/>
                  <a:pt x="9573" y="38072"/>
                </a:cubicBezTo>
                <a:cubicBezTo>
                  <a:pt x="9551" y="38072"/>
                  <a:pt x="9529" y="38070"/>
                  <a:pt x="9507" y="38066"/>
                </a:cubicBezTo>
                <a:cubicBezTo>
                  <a:pt x="8239" y="37933"/>
                  <a:pt x="7005" y="37799"/>
                  <a:pt x="5738" y="37566"/>
                </a:cubicBezTo>
                <a:cubicBezTo>
                  <a:pt x="5037" y="37432"/>
                  <a:pt x="4637" y="36865"/>
                  <a:pt x="4403" y="36198"/>
                </a:cubicBezTo>
                <a:cubicBezTo>
                  <a:pt x="4203" y="35731"/>
                  <a:pt x="4103" y="35231"/>
                  <a:pt x="3436" y="35131"/>
                </a:cubicBezTo>
                <a:cubicBezTo>
                  <a:pt x="3203" y="35097"/>
                  <a:pt x="3102" y="34464"/>
                  <a:pt x="2836" y="34297"/>
                </a:cubicBezTo>
                <a:cubicBezTo>
                  <a:pt x="2724" y="34235"/>
                  <a:pt x="2566" y="34224"/>
                  <a:pt x="2405" y="34224"/>
                </a:cubicBezTo>
                <a:cubicBezTo>
                  <a:pt x="2313" y="34224"/>
                  <a:pt x="2220" y="34227"/>
                  <a:pt x="2133" y="34227"/>
                </a:cubicBezTo>
                <a:cubicBezTo>
                  <a:pt x="1965" y="34227"/>
                  <a:pt x="1824" y="34213"/>
                  <a:pt x="1768" y="34130"/>
                </a:cubicBezTo>
                <a:cubicBezTo>
                  <a:pt x="1435" y="33596"/>
                  <a:pt x="1068" y="32929"/>
                  <a:pt x="1068" y="32295"/>
                </a:cubicBezTo>
                <a:cubicBezTo>
                  <a:pt x="1034" y="30661"/>
                  <a:pt x="1134" y="29026"/>
                  <a:pt x="1268" y="27392"/>
                </a:cubicBezTo>
                <a:cubicBezTo>
                  <a:pt x="1335" y="26758"/>
                  <a:pt x="1635" y="26124"/>
                  <a:pt x="1968" y="25557"/>
                </a:cubicBezTo>
                <a:cubicBezTo>
                  <a:pt x="2669" y="24290"/>
                  <a:pt x="3503" y="23122"/>
                  <a:pt x="4770" y="22355"/>
                </a:cubicBezTo>
                <a:cubicBezTo>
                  <a:pt x="5493" y="21895"/>
                  <a:pt x="6274" y="21651"/>
                  <a:pt x="7112" y="21651"/>
                </a:cubicBezTo>
                <a:close/>
                <a:moveTo>
                  <a:pt x="24628" y="30950"/>
                </a:moveTo>
                <a:cubicBezTo>
                  <a:pt x="24679" y="30950"/>
                  <a:pt x="24731" y="30953"/>
                  <a:pt x="24785" y="30961"/>
                </a:cubicBezTo>
                <a:cubicBezTo>
                  <a:pt x="24451" y="31161"/>
                  <a:pt x="24218" y="31261"/>
                  <a:pt x="24051" y="31395"/>
                </a:cubicBezTo>
                <a:cubicBezTo>
                  <a:pt x="23951" y="31495"/>
                  <a:pt x="23917" y="31662"/>
                  <a:pt x="23851" y="31762"/>
                </a:cubicBezTo>
                <a:cubicBezTo>
                  <a:pt x="23959" y="31789"/>
                  <a:pt x="24088" y="31838"/>
                  <a:pt x="24205" y="31838"/>
                </a:cubicBezTo>
                <a:cubicBezTo>
                  <a:pt x="24232" y="31838"/>
                  <a:pt x="24259" y="31835"/>
                  <a:pt x="24284" y="31828"/>
                </a:cubicBezTo>
                <a:cubicBezTo>
                  <a:pt x="24407" y="31774"/>
                  <a:pt x="24525" y="31730"/>
                  <a:pt x="24628" y="31730"/>
                </a:cubicBezTo>
                <a:cubicBezTo>
                  <a:pt x="24775" y="31730"/>
                  <a:pt x="24892" y="31820"/>
                  <a:pt x="24951" y="32095"/>
                </a:cubicBezTo>
                <a:cubicBezTo>
                  <a:pt x="24951" y="32162"/>
                  <a:pt x="25218" y="32262"/>
                  <a:pt x="25352" y="32262"/>
                </a:cubicBezTo>
                <a:cubicBezTo>
                  <a:pt x="25518" y="32229"/>
                  <a:pt x="25685" y="32095"/>
                  <a:pt x="25952" y="32095"/>
                </a:cubicBezTo>
                <a:cubicBezTo>
                  <a:pt x="25819" y="32262"/>
                  <a:pt x="25719" y="32429"/>
                  <a:pt x="25619" y="32562"/>
                </a:cubicBezTo>
                <a:cubicBezTo>
                  <a:pt x="25652" y="32629"/>
                  <a:pt x="25685" y="32662"/>
                  <a:pt x="25719" y="32729"/>
                </a:cubicBezTo>
                <a:cubicBezTo>
                  <a:pt x="26019" y="32496"/>
                  <a:pt x="26286" y="32262"/>
                  <a:pt x="26619" y="31995"/>
                </a:cubicBezTo>
                <a:cubicBezTo>
                  <a:pt x="26719" y="32062"/>
                  <a:pt x="26886" y="32162"/>
                  <a:pt x="27053" y="32295"/>
                </a:cubicBezTo>
                <a:cubicBezTo>
                  <a:pt x="26686" y="32662"/>
                  <a:pt x="26352" y="33029"/>
                  <a:pt x="25919" y="33496"/>
                </a:cubicBezTo>
                <a:cubicBezTo>
                  <a:pt x="25941" y="33499"/>
                  <a:pt x="25962" y="33500"/>
                  <a:pt x="25983" y="33500"/>
                </a:cubicBezTo>
                <a:cubicBezTo>
                  <a:pt x="26369" y="33500"/>
                  <a:pt x="26658" y="33118"/>
                  <a:pt x="26937" y="33118"/>
                </a:cubicBezTo>
                <a:cubicBezTo>
                  <a:pt x="27064" y="33118"/>
                  <a:pt x="27189" y="33198"/>
                  <a:pt x="27320" y="33430"/>
                </a:cubicBezTo>
                <a:cubicBezTo>
                  <a:pt x="27253" y="33596"/>
                  <a:pt x="27186" y="33763"/>
                  <a:pt x="27120" y="33997"/>
                </a:cubicBezTo>
                <a:cubicBezTo>
                  <a:pt x="27353" y="33963"/>
                  <a:pt x="27587" y="33930"/>
                  <a:pt x="27587" y="33863"/>
                </a:cubicBezTo>
                <a:cubicBezTo>
                  <a:pt x="27687" y="33296"/>
                  <a:pt x="28120" y="33430"/>
                  <a:pt x="28521" y="33396"/>
                </a:cubicBezTo>
                <a:cubicBezTo>
                  <a:pt x="28787" y="33396"/>
                  <a:pt x="29088" y="33330"/>
                  <a:pt x="29388" y="33296"/>
                </a:cubicBezTo>
                <a:lnTo>
                  <a:pt x="29388" y="33663"/>
                </a:lnTo>
                <a:cubicBezTo>
                  <a:pt x="29621" y="33630"/>
                  <a:pt x="29855" y="33596"/>
                  <a:pt x="30055" y="33530"/>
                </a:cubicBezTo>
                <a:cubicBezTo>
                  <a:pt x="30243" y="32902"/>
                  <a:pt x="30933" y="32187"/>
                  <a:pt x="31569" y="32187"/>
                </a:cubicBezTo>
                <a:cubicBezTo>
                  <a:pt x="31610" y="32187"/>
                  <a:pt x="31650" y="32189"/>
                  <a:pt x="31690" y="32195"/>
                </a:cubicBezTo>
                <a:cubicBezTo>
                  <a:pt x="31056" y="32696"/>
                  <a:pt x="30555" y="33129"/>
                  <a:pt x="30055" y="33530"/>
                </a:cubicBezTo>
                <a:lnTo>
                  <a:pt x="30055" y="33963"/>
                </a:lnTo>
                <a:cubicBezTo>
                  <a:pt x="30255" y="33897"/>
                  <a:pt x="30455" y="33830"/>
                  <a:pt x="30689" y="33763"/>
                </a:cubicBezTo>
                <a:cubicBezTo>
                  <a:pt x="30722" y="33897"/>
                  <a:pt x="30756" y="34063"/>
                  <a:pt x="30789" y="34197"/>
                </a:cubicBezTo>
                <a:cubicBezTo>
                  <a:pt x="31890" y="33897"/>
                  <a:pt x="32457" y="32929"/>
                  <a:pt x="33291" y="32295"/>
                </a:cubicBezTo>
                <a:cubicBezTo>
                  <a:pt x="33457" y="32162"/>
                  <a:pt x="33624" y="32129"/>
                  <a:pt x="33791" y="32029"/>
                </a:cubicBezTo>
                <a:lnTo>
                  <a:pt x="33791" y="32029"/>
                </a:lnTo>
                <a:cubicBezTo>
                  <a:pt x="33758" y="32229"/>
                  <a:pt x="33791" y="32529"/>
                  <a:pt x="33691" y="32662"/>
                </a:cubicBezTo>
                <a:cubicBezTo>
                  <a:pt x="33391" y="32996"/>
                  <a:pt x="33024" y="33263"/>
                  <a:pt x="32690" y="33563"/>
                </a:cubicBezTo>
                <a:cubicBezTo>
                  <a:pt x="32557" y="33663"/>
                  <a:pt x="32490" y="33830"/>
                  <a:pt x="32490" y="34030"/>
                </a:cubicBezTo>
                <a:cubicBezTo>
                  <a:pt x="33391" y="33863"/>
                  <a:pt x="33724" y="32963"/>
                  <a:pt x="34558" y="32529"/>
                </a:cubicBezTo>
                <a:cubicBezTo>
                  <a:pt x="34658" y="32596"/>
                  <a:pt x="34825" y="32696"/>
                  <a:pt x="35059" y="32863"/>
                </a:cubicBezTo>
                <a:cubicBezTo>
                  <a:pt x="34391" y="33430"/>
                  <a:pt x="33791" y="33930"/>
                  <a:pt x="33157" y="34464"/>
                </a:cubicBezTo>
                <a:cubicBezTo>
                  <a:pt x="33191" y="34530"/>
                  <a:pt x="33257" y="34564"/>
                  <a:pt x="33291" y="34630"/>
                </a:cubicBezTo>
                <a:cubicBezTo>
                  <a:pt x="34125" y="34497"/>
                  <a:pt x="34592" y="33763"/>
                  <a:pt x="35259" y="33330"/>
                </a:cubicBezTo>
                <a:cubicBezTo>
                  <a:pt x="35325" y="33330"/>
                  <a:pt x="35392" y="33363"/>
                  <a:pt x="35459" y="33396"/>
                </a:cubicBezTo>
                <a:cubicBezTo>
                  <a:pt x="35359" y="33596"/>
                  <a:pt x="35359" y="33830"/>
                  <a:pt x="35225" y="33963"/>
                </a:cubicBezTo>
                <a:cubicBezTo>
                  <a:pt x="34792" y="34364"/>
                  <a:pt x="34358" y="34797"/>
                  <a:pt x="33858" y="35064"/>
                </a:cubicBezTo>
                <a:cubicBezTo>
                  <a:pt x="33457" y="35298"/>
                  <a:pt x="33724" y="35398"/>
                  <a:pt x="33824" y="35564"/>
                </a:cubicBezTo>
                <a:cubicBezTo>
                  <a:pt x="33958" y="35731"/>
                  <a:pt x="34058" y="35865"/>
                  <a:pt x="34225" y="36065"/>
                </a:cubicBezTo>
                <a:cubicBezTo>
                  <a:pt x="34758" y="35798"/>
                  <a:pt x="35392" y="35498"/>
                  <a:pt x="36026" y="35198"/>
                </a:cubicBezTo>
                <a:cubicBezTo>
                  <a:pt x="36059" y="35264"/>
                  <a:pt x="36093" y="35331"/>
                  <a:pt x="36126" y="35398"/>
                </a:cubicBezTo>
                <a:cubicBezTo>
                  <a:pt x="35359" y="35931"/>
                  <a:pt x="34592" y="36465"/>
                  <a:pt x="33858" y="36999"/>
                </a:cubicBezTo>
                <a:lnTo>
                  <a:pt x="33924" y="37132"/>
                </a:lnTo>
                <a:cubicBezTo>
                  <a:pt x="34258" y="37032"/>
                  <a:pt x="34592" y="36965"/>
                  <a:pt x="34992" y="36832"/>
                </a:cubicBezTo>
                <a:lnTo>
                  <a:pt x="34992" y="36832"/>
                </a:lnTo>
                <a:cubicBezTo>
                  <a:pt x="34825" y="37299"/>
                  <a:pt x="33991" y="37166"/>
                  <a:pt x="34258" y="37966"/>
                </a:cubicBezTo>
                <a:cubicBezTo>
                  <a:pt x="34892" y="37566"/>
                  <a:pt x="35459" y="37199"/>
                  <a:pt x="36059" y="36832"/>
                </a:cubicBezTo>
                <a:cubicBezTo>
                  <a:pt x="36126" y="36865"/>
                  <a:pt x="36159" y="36899"/>
                  <a:pt x="36193" y="36899"/>
                </a:cubicBezTo>
                <a:cubicBezTo>
                  <a:pt x="36093" y="37099"/>
                  <a:pt x="36059" y="37366"/>
                  <a:pt x="35893" y="37466"/>
                </a:cubicBezTo>
                <a:cubicBezTo>
                  <a:pt x="35426" y="37799"/>
                  <a:pt x="34892" y="38066"/>
                  <a:pt x="34391" y="38366"/>
                </a:cubicBezTo>
                <a:cubicBezTo>
                  <a:pt x="34191" y="38500"/>
                  <a:pt x="33991" y="38667"/>
                  <a:pt x="33858" y="38867"/>
                </a:cubicBezTo>
                <a:cubicBezTo>
                  <a:pt x="33936" y="38882"/>
                  <a:pt x="34011" y="38889"/>
                  <a:pt x="34084" y="38889"/>
                </a:cubicBezTo>
                <a:cubicBezTo>
                  <a:pt x="34818" y="38889"/>
                  <a:pt x="35295" y="38188"/>
                  <a:pt x="35993" y="38066"/>
                </a:cubicBezTo>
                <a:cubicBezTo>
                  <a:pt x="36059" y="38133"/>
                  <a:pt x="36093" y="38166"/>
                  <a:pt x="36126" y="38233"/>
                </a:cubicBezTo>
                <a:cubicBezTo>
                  <a:pt x="35759" y="38467"/>
                  <a:pt x="35359" y="38733"/>
                  <a:pt x="34992" y="38967"/>
                </a:cubicBezTo>
                <a:cubicBezTo>
                  <a:pt x="34625" y="39234"/>
                  <a:pt x="34258" y="39501"/>
                  <a:pt x="33891" y="39801"/>
                </a:cubicBezTo>
                <a:cubicBezTo>
                  <a:pt x="33924" y="39868"/>
                  <a:pt x="33991" y="39934"/>
                  <a:pt x="34025" y="40034"/>
                </a:cubicBezTo>
                <a:cubicBezTo>
                  <a:pt x="34658" y="39701"/>
                  <a:pt x="35259" y="39401"/>
                  <a:pt x="35893" y="39067"/>
                </a:cubicBezTo>
                <a:cubicBezTo>
                  <a:pt x="35926" y="39134"/>
                  <a:pt x="35993" y="39200"/>
                  <a:pt x="36026" y="39234"/>
                </a:cubicBezTo>
                <a:cubicBezTo>
                  <a:pt x="35192" y="39834"/>
                  <a:pt x="34358" y="40401"/>
                  <a:pt x="33524" y="40968"/>
                </a:cubicBezTo>
                <a:lnTo>
                  <a:pt x="33558" y="41102"/>
                </a:lnTo>
                <a:cubicBezTo>
                  <a:pt x="33824" y="41068"/>
                  <a:pt x="34058" y="41035"/>
                  <a:pt x="34458" y="40968"/>
                </a:cubicBezTo>
                <a:lnTo>
                  <a:pt x="34458" y="40968"/>
                </a:lnTo>
                <a:cubicBezTo>
                  <a:pt x="34225" y="41168"/>
                  <a:pt x="34091" y="41402"/>
                  <a:pt x="33958" y="41402"/>
                </a:cubicBezTo>
                <a:cubicBezTo>
                  <a:pt x="33937" y="41401"/>
                  <a:pt x="33917" y="41401"/>
                  <a:pt x="33898" y="41401"/>
                </a:cubicBezTo>
                <a:cubicBezTo>
                  <a:pt x="33183" y="41401"/>
                  <a:pt x="33053" y="41985"/>
                  <a:pt x="32890" y="42569"/>
                </a:cubicBezTo>
                <a:cubicBezTo>
                  <a:pt x="32916" y="42571"/>
                  <a:pt x="32941" y="42571"/>
                  <a:pt x="32966" y="42571"/>
                </a:cubicBezTo>
                <a:cubicBezTo>
                  <a:pt x="33727" y="42571"/>
                  <a:pt x="34276" y="42089"/>
                  <a:pt x="34825" y="41669"/>
                </a:cubicBezTo>
                <a:cubicBezTo>
                  <a:pt x="34858" y="41736"/>
                  <a:pt x="34925" y="41769"/>
                  <a:pt x="34959" y="41836"/>
                </a:cubicBezTo>
                <a:cubicBezTo>
                  <a:pt x="34692" y="42069"/>
                  <a:pt x="34425" y="42369"/>
                  <a:pt x="34091" y="42536"/>
                </a:cubicBezTo>
                <a:cubicBezTo>
                  <a:pt x="33391" y="42903"/>
                  <a:pt x="32690" y="43170"/>
                  <a:pt x="31956" y="43470"/>
                </a:cubicBezTo>
                <a:cubicBezTo>
                  <a:pt x="31823" y="43537"/>
                  <a:pt x="31556" y="43637"/>
                  <a:pt x="31890" y="43870"/>
                </a:cubicBezTo>
                <a:cubicBezTo>
                  <a:pt x="31890" y="43904"/>
                  <a:pt x="31756" y="44104"/>
                  <a:pt x="31690" y="44271"/>
                </a:cubicBezTo>
                <a:lnTo>
                  <a:pt x="32257" y="44271"/>
                </a:lnTo>
                <a:cubicBezTo>
                  <a:pt x="32223" y="44304"/>
                  <a:pt x="32223" y="44337"/>
                  <a:pt x="32223" y="44371"/>
                </a:cubicBezTo>
                <a:cubicBezTo>
                  <a:pt x="31923" y="44938"/>
                  <a:pt x="31456" y="45271"/>
                  <a:pt x="30756" y="45371"/>
                </a:cubicBezTo>
                <a:cubicBezTo>
                  <a:pt x="30355" y="45438"/>
                  <a:pt x="29955" y="45772"/>
                  <a:pt x="29521" y="45905"/>
                </a:cubicBezTo>
                <a:cubicBezTo>
                  <a:pt x="29367" y="45946"/>
                  <a:pt x="29215" y="45965"/>
                  <a:pt x="29065" y="45965"/>
                </a:cubicBezTo>
                <a:cubicBezTo>
                  <a:pt x="28599" y="45965"/>
                  <a:pt x="28157" y="45783"/>
                  <a:pt x="27753" y="45505"/>
                </a:cubicBezTo>
                <a:cubicBezTo>
                  <a:pt x="27401" y="45278"/>
                  <a:pt x="27105" y="44900"/>
                  <a:pt x="26681" y="44900"/>
                </a:cubicBezTo>
                <a:cubicBezTo>
                  <a:pt x="26543" y="44900"/>
                  <a:pt x="26391" y="44940"/>
                  <a:pt x="26219" y="45038"/>
                </a:cubicBezTo>
                <a:cubicBezTo>
                  <a:pt x="26186" y="45038"/>
                  <a:pt x="26052" y="44938"/>
                  <a:pt x="25985" y="44871"/>
                </a:cubicBezTo>
                <a:cubicBezTo>
                  <a:pt x="25786" y="44689"/>
                  <a:pt x="25605" y="44577"/>
                  <a:pt x="25418" y="44577"/>
                </a:cubicBezTo>
                <a:cubicBezTo>
                  <a:pt x="25262" y="44577"/>
                  <a:pt x="25100" y="44656"/>
                  <a:pt x="24918" y="44838"/>
                </a:cubicBezTo>
                <a:cubicBezTo>
                  <a:pt x="24753" y="44984"/>
                  <a:pt x="24588" y="45061"/>
                  <a:pt x="24406" y="45061"/>
                </a:cubicBezTo>
                <a:cubicBezTo>
                  <a:pt x="24257" y="45061"/>
                  <a:pt x="24097" y="45010"/>
                  <a:pt x="23917" y="44904"/>
                </a:cubicBezTo>
                <a:cubicBezTo>
                  <a:pt x="23017" y="44371"/>
                  <a:pt x="22416" y="43537"/>
                  <a:pt x="21916" y="42703"/>
                </a:cubicBezTo>
                <a:cubicBezTo>
                  <a:pt x="21249" y="41669"/>
                  <a:pt x="20715" y="40501"/>
                  <a:pt x="20215" y="39367"/>
                </a:cubicBezTo>
                <a:cubicBezTo>
                  <a:pt x="19981" y="38833"/>
                  <a:pt x="19881" y="38200"/>
                  <a:pt x="19881" y="37599"/>
                </a:cubicBezTo>
                <a:cubicBezTo>
                  <a:pt x="19814" y="36132"/>
                  <a:pt x="19881" y="34630"/>
                  <a:pt x="20582" y="33263"/>
                </a:cubicBezTo>
                <a:cubicBezTo>
                  <a:pt x="21182" y="32129"/>
                  <a:pt x="22083" y="31395"/>
                  <a:pt x="23317" y="31028"/>
                </a:cubicBezTo>
                <a:lnTo>
                  <a:pt x="23317" y="31028"/>
                </a:lnTo>
                <a:cubicBezTo>
                  <a:pt x="23083" y="31195"/>
                  <a:pt x="22817" y="31395"/>
                  <a:pt x="22450" y="31662"/>
                </a:cubicBezTo>
                <a:cubicBezTo>
                  <a:pt x="22558" y="31691"/>
                  <a:pt x="22660" y="31704"/>
                  <a:pt x="22756" y="31704"/>
                </a:cubicBezTo>
                <a:cubicBezTo>
                  <a:pt x="23493" y="31704"/>
                  <a:pt x="23898" y="30950"/>
                  <a:pt x="24628" y="30950"/>
                </a:cubicBezTo>
                <a:close/>
                <a:moveTo>
                  <a:pt x="17059" y="0"/>
                </a:moveTo>
                <a:cubicBezTo>
                  <a:pt x="16525" y="0"/>
                  <a:pt x="15985" y="12"/>
                  <a:pt x="15445" y="72"/>
                </a:cubicBezTo>
                <a:cubicBezTo>
                  <a:pt x="14477" y="206"/>
                  <a:pt x="13477" y="439"/>
                  <a:pt x="12543" y="740"/>
                </a:cubicBezTo>
                <a:cubicBezTo>
                  <a:pt x="11975" y="906"/>
                  <a:pt x="11942" y="1340"/>
                  <a:pt x="12342" y="1807"/>
                </a:cubicBezTo>
                <a:cubicBezTo>
                  <a:pt x="12676" y="2174"/>
                  <a:pt x="13010" y="2608"/>
                  <a:pt x="13410" y="2908"/>
                </a:cubicBezTo>
                <a:cubicBezTo>
                  <a:pt x="15178" y="4242"/>
                  <a:pt x="16946" y="5576"/>
                  <a:pt x="18747" y="6844"/>
                </a:cubicBezTo>
                <a:cubicBezTo>
                  <a:pt x="20748" y="8312"/>
                  <a:pt x="23050" y="9346"/>
                  <a:pt x="25385" y="10213"/>
                </a:cubicBezTo>
                <a:cubicBezTo>
                  <a:pt x="27220" y="10913"/>
                  <a:pt x="29121" y="11347"/>
                  <a:pt x="31056" y="11647"/>
                </a:cubicBezTo>
                <a:cubicBezTo>
                  <a:pt x="32357" y="11847"/>
                  <a:pt x="33658" y="12014"/>
                  <a:pt x="35192" y="12214"/>
                </a:cubicBezTo>
                <a:cubicBezTo>
                  <a:pt x="34892" y="12381"/>
                  <a:pt x="34725" y="12515"/>
                  <a:pt x="34558" y="12548"/>
                </a:cubicBezTo>
                <a:cubicBezTo>
                  <a:pt x="33924" y="12615"/>
                  <a:pt x="33291" y="12615"/>
                  <a:pt x="32657" y="12715"/>
                </a:cubicBezTo>
                <a:cubicBezTo>
                  <a:pt x="31856" y="12848"/>
                  <a:pt x="31056" y="13115"/>
                  <a:pt x="30255" y="13215"/>
                </a:cubicBezTo>
                <a:cubicBezTo>
                  <a:pt x="28587" y="13449"/>
                  <a:pt x="27020" y="13982"/>
                  <a:pt x="25452" y="14549"/>
                </a:cubicBezTo>
                <a:cubicBezTo>
                  <a:pt x="24518" y="14883"/>
                  <a:pt x="23617" y="15317"/>
                  <a:pt x="22716" y="15750"/>
                </a:cubicBezTo>
                <a:cubicBezTo>
                  <a:pt x="21549" y="16284"/>
                  <a:pt x="20215" y="16551"/>
                  <a:pt x="19147" y="17351"/>
                </a:cubicBezTo>
                <a:cubicBezTo>
                  <a:pt x="18080" y="18152"/>
                  <a:pt x="16746" y="18552"/>
                  <a:pt x="15778" y="19553"/>
                </a:cubicBezTo>
                <a:cubicBezTo>
                  <a:pt x="14978" y="20387"/>
                  <a:pt x="14144" y="21221"/>
                  <a:pt x="13276" y="22021"/>
                </a:cubicBezTo>
                <a:cubicBezTo>
                  <a:pt x="12643" y="22655"/>
                  <a:pt x="11942" y="23289"/>
                  <a:pt x="11242" y="23889"/>
                </a:cubicBezTo>
                <a:cubicBezTo>
                  <a:pt x="11175" y="23689"/>
                  <a:pt x="11142" y="23389"/>
                  <a:pt x="10975" y="23156"/>
                </a:cubicBezTo>
                <a:cubicBezTo>
                  <a:pt x="10041" y="21821"/>
                  <a:pt x="8773" y="21087"/>
                  <a:pt x="7139" y="20954"/>
                </a:cubicBezTo>
                <a:cubicBezTo>
                  <a:pt x="7017" y="20944"/>
                  <a:pt x="6897" y="20939"/>
                  <a:pt x="6780" y="20939"/>
                </a:cubicBezTo>
                <a:cubicBezTo>
                  <a:pt x="4945" y="20939"/>
                  <a:pt x="3700" y="22131"/>
                  <a:pt x="2602" y="23322"/>
                </a:cubicBezTo>
                <a:cubicBezTo>
                  <a:pt x="1268" y="24790"/>
                  <a:pt x="567" y="26625"/>
                  <a:pt x="300" y="28660"/>
                </a:cubicBezTo>
                <a:cubicBezTo>
                  <a:pt x="0" y="30728"/>
                  <a:pt x="100" y="32662"/>
                  <a:pt x="1068" y="34497"/>
                </a:cubicBezTo>
                <a:cubicBezTo>
                  <a:pt x="1335" y="34997"/>
                  <a:pt x="1668" y="35564"/>
                  <a:pt x="2102" y="35865"/>
                </a:cubicBezTo>
                <a:cubicBezTo>
                  <a:pt x="2269" y="35956"/>
                  <a:pt x="2485" y="35978"/>
                  <a:pt x="2724" y="35978"/>
                </a:cubicBezTo>
                <a:cubicBezTo>
                  <a:pt x="2945" y="35978"/>
                  <a:pt x="3186" y="35959"/>
                  <a:pt x="3427" y="35959"/>
                </a:cubicBezTo>
                <a:cubicBezTo>
                  <a:pt x="3497" y="35959"/>
                  <a:pt x="3567" y="35961"/>
                  <a:pt x="3636" y="35965"/>
                </a:cubicBezTo>
                <a:cubicBezTo>
                  <a:pt x="4270" y="37699"/>
                  <a:pt x="5037" y="38300"/>
                  <a:pt x="6939" y="38633"/>
                </a:cubicBezTo>
                <a:cubicBezTo>
                  <a:pt x="7384" y="38703"/>
                  <a:pt x="7816" y="38737"/>
                  <a:pt x="8239" y="38737"/>
                </a:cubicBezTo>
                <a:cubicBezTo>
                  <a:pt x="10034" y="38737"/>
                  <a:pt x="11644" y="38131"/>
                  <a:pt x="13210" y="37132"/>
                </a:cubicBezTo>
                <a:cubicBezTo>
                  <a:pt x="14310" y="36465"/>
                  <a:pt x="15144" y="35598"/>
                  <a:pt x="15945" y="34630"/>
                </a:cubicBezTo>
                <a:cubicBezTo>
                  <a:pt x="17213" y="33163"/>
                  <a:pt x="17880" y="31495"/>
                  <a:pt x="17780" y="29594"/>
                </a:cubicBezTo>
                <a:cubicBezTo>
                  <a:pt x="17746" y="28826"/>
                  <a:pt x="17579" y="27992"/>
                  <a:pt x="16879" y="27492"/>
                </a:cubicBezTo>
                <a:cubicBezTo>
                  <a:pt x="15945" y="26858"/>
                  <a:pt x="15111" y="26091"/>
                  <a:pt x="13843" y="26058"/>
                </a:cubicBezTo>
                <a:cubicBezTo>
                  <a:pt x="13510" y="26058"/>
                  <a:pt x="13143" y="25924"/>
                  <a:pt x="12709" y="25824"/>
                </a:cubicBezTo>
                <a:cubicBezTo>
                  <a:pt x="12909" y="25591"/>
                  <a:pt x="13043" y="25424"/>
                  <a:pt x="13210" y="25290"/>
                </a:cubicBezTo>
                <a:cubicBezTo>
                  <a:pt x="14177" y="24290"/>
                  <a:pt x="15111" y="23289"/>
                  <a:pt x="16112" y="22322"/>
                </a:cubicBezTo>
                <a:cubicBezTo>
                  <a:pt x="16512" y="21955"/>
                  <a:pt x="17079" y="21721"/>
                  <a:pt x="17446" y="21321"/>
                </a:cubicBezTo>
                <a:cubicBezTo>
                  <a:pt x="18980" y="19586"/>
                  <a:pt x="21149" y="18852"/>
                  <a:pt x="23117" y="17852"/>
                </a:cubicBezTo>
                <a:cubicBezTo>
                  <a:pt x="24351" y="17185"/>
                  <a:pt x="25719" y="16818"/>
                  <a:pt x="27053" y="16417"/>
                </a:cubicBezTo>
                <a:cubicBezTo>
                  <a:pt x="29254" y="15750"/>
                  <a:pt x="31489" y="15183"/>
                  <a:pt x="33724" y="14583"/>
                </a:cubicBezTo>
                <a:cubicBezTo>
                  <a:pt x="33758" y="14649"/>
                  <a:pt x="33791" y="14716"/>
                  <a:pt x="33824" y="14783"/>
                </a:cubicBezTo>
                <a:cubicBezTo>
                  <a:pt x="30589" y="19953"/>
                  <a:pt x="28220" y="25457"/>
                  <a:pt x="27453" y="31628"/>
                </a:cubicBezTo>
                <a:cubicBezTo>
                  <a:pt x="27086" y="31295"/>
                  <a:pt x="26753" y="30894"/>
                  <a:pt x="26286" y="30694"/>
                </a:cubicBezTo>
                <a:cubicBezTo>
                  <a:pt x="25575" y="30371"/>
                  <a:pt x="24849" y="30189"/>
                  <a:pt x="24127" y="30189"/>
                </a:cubicBezTo>
                <a:cubicBezTo>
                  <a:pt x="23356" y="30189"/>
                  <a:pt x="22589" y="30396"/>
                  <a:pt x="21849" y="30861"/>
                </a:cubicBezTo>
                <a:cubicBezTo>
                  <a:pt x="21449" y="31095"/>
                  <a:pt x="20982" y="31295"/>
                  <a:pt x="20715" y="31662"/>
                </a:cubicBezTo>
                <a:cubicBezTo>
                  <a:pt x="19214" y="33696"/>
                  <a:pt x="18814" y="36031"/>
                  <a:pt x="19214" y="38467"/>
                </a:cubicBezTo>
                <a:cubicBezTo>
                  <a:pt x="19481" y="40234"/>
                  <a:pt x="20248" y="41902"/>
                  <a:pt x="21282" y="43370"/>
                </a:cubicBezTo>
                <a:cubicBezTo>
                  <a:pt x="22016" y="44371"/>
                  <a:pt x="23050" y="45171"/>
                  <a:pt x="24084" y="45838"/>
                </a:cubicBezTo>
                <a:cubicBezTo>
                  <a:pt x="24628" y="46196"/>
                  <a:pt x="25073" y="46370"/>
                  <a:pt x="25457" y="46370"/>
                </a:cubicBezTo>
                <a:cubicBezTo>
                  <a:pt x="25969" y="46370"/>
                  <a:pt x="26372" y="46062"/>
                  <a:pt x="26753" y="45472"/>
                </a:cubicBezTo>
                <a:cubicBezTo>
                  <a:pt x="27487" y="46130"/>
                  <a:pt x="28299" y="46635"/>
                  <a:pt x="29217" y="46635"/>
                </a:cubicBezTo>
                <a:cubicBezTo>
                  <a:pt x="29508" y="46635"/>
                  <a:pt x="29809" y="46585"/>
                  <a:pt x="30122" y="46472"/>
                </a:cubicBezTo>
                <a:cubicBezTo>
                  <a:pt x="31690" y="45872"/>
                  <a:pt x="33291" y="45271"/>
                  <a:pt x="34325" y="43770"/>
                </a:cubicBezTo>
                <a:cubicBezTo>
                  <a:pt x="35392" y="42236"/>
                  <a:pt x="36393" y="40668"/>
                  <a:pt x="36593" y="38767"/>
                </a:cubicBezTo>
                <a:cubicBezTo>
                  <a:pt x="36626" y="38467"/>
                  <a:pt x="36626" y="38200"/>
                  <a:pt x="36693" y="37899"/>
                </a:cubicBezTo>
                <a:cubicBezTo>
                  <a:pt x="37060" y="35998"/>
                  <a:pt x="36726" y="34197"/>
                  <a:pt x="35659" y="32629"/>
                </a:cubicBezTo>
                <a:cubicBezTo>
                  <a:pt x="35259" y="32062"/>
                  <a:pt x="34592" y="31495"/>
                  <a:pt x="33924" y="31328"/>
                </a:cubicBezTo>
                <a:cubicBezTo>
                  <a:pt x="33385" y="31214"/>
                  <a:pt x="32830" y="31115"/>
                  <a:pt x="32274" y="31115"/>
                </a:cubicBezTo>
                <a:cubicBezTo>
                  <a:pt x="31696" y="31115"/>
                  <a:pt x="31117" y="31222"/>
                  <a:pt x="30555" y="31528"/>
                </a:cubicBezTo>
                <a:cubicBezTo>
                  <a:pt x="30188" y="31762"/>
                  <a:pt x="29721" y="31862"/>
                  <a:pt x="29221" y="32062"/>
                </a:cubicBezTo>
                <a:cubicBezTo>
                  <a:pt x="29254" y="31795"/>
                  <a:pt x="29254" y="31595"/>
                  <a:pt x="29288" y="31428"/>
                </a:cubicBezTo>
                <a:cubicBezTo>
                  <a:pt x="29588" y="30261"/>
                  <a:pt x="29822" y="29127"/>
                  <a:pt x="30155" y="27959"/>
                </a:cubicBezTo>
                <a:cubicBezTo>
                  <a:pt x="30655" y="26291"/>
                  <a:pt x="30889" y="24523"/>
                  <a:pt x="31623" y="22922"/>
                </a:cubicBezTo>
                <a:cubicBezTo>
                  <a:pt x="32157" y="21721"/>
                  <a:pt x="32724" y="20554"/>
                  <a:pt x="33357" y="19386"/>
                </a:cubicBezTo>
                <a:cubicBezTo>
                  <a:pt x="33958" y="18285"/>
                  <a:pt x="34658" y="17218"/>
                  <a:pt x="35259" y="16084"/>
                </a:cubicBezTo>
                <a:cubicBezTo>
                  <a:pt x="35759" y="15050"/>
                  <a:pt x="36393" y="14116"/>
                  <a:pt x="37327" y="13415"/>
                </a:cubicBezTo>
                <a:cubicBezTo>
                  <a:pt x="37927" y="12948"/>
                  <a:pt x="38494" y="12448"/>
                  <a:pt x="39095" y="12014"/>
                </a:cubicBezTo>
                <a:cubicBezTo>
                  <a:pt x="39662" y="11547"/>
                  <a:pt x="40229" y="11114"/>
                  <a:pt x="40829" y="10713"/>
                </a:cubicBezTo>
                <a:cubicBezTo>
                  <a:pt x="41196" y="10513"/>
                  <a:pt x="41296" y="10313"/>
                  <a:pt x="41196" y="9913"/>
                </a:cubicBezTo>
                <a:cubicBezTo>
                  <a:pt x="40896" y="8578"/>
                  <a:pt x="40162" y="7644"/>
                  <a:pt x="38895" y="7177"/>
                </a:cubicBezTo>
                <a:cubicBezTo>
                  <a:pt x="37961" y="8412"/>
                  <a:pt x="37060" y="9646"/>
                  <a:pt x="36059" y="10947"/>
                </a:cubicBezTo>
                <a:cubicBezTo>
                  <a:pt x="35492" y="10180"/>
                  <a:pt x="35025" y="9346"/>
                  <a:pt x="34391" y="8745"/>
                </a:cubicBezTo>
                <a:cubicBezTo>
                  <a:pt x="33124" y="7478"/>
                  <a:pt x="31756" y="6310"/>
                  <a:pt x="30455" y="5076"/>
                </a:cubicBezTo>
                <a:cubicBezTo>
                  <a:pt x="28954" y="3708"/>
                  <a:pt x="27086" y="2874"/>
                  <a:pt x="25285" y="2007"/>
                </a:cubicBezTo>
                <a:cubicBezTo>
                  <a:pt x="23417" y="1106"/>
                  <a:pt x="21382" y="606"/>
                  <a:pt x="19381" y="139"/>
                </a:cubicBezTo>
                <a:cubicBezTo>
                  <a:pt x="18980" y="39"/>
                  <a:pt x="18547" y="6"/>
                  <a:pt x="18113" y="6"/>
                </a:cubicBezTo>
                <a:cubicBezTo>
                  <a:pt x="17766" y="6"/>
                  <a:pt x="17414" y="0"/>
                  <a:pt x="170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87" name="Shape 1487"/>
        <p:cNvGrpSpPr/>
        <p:nvPr/>
      </p:nvGrpSpPr>
      <p:grpSpPr>
        <a:xfrm>
          <a:off x="0" y="0"/>
          <a:ext cx="0" cy="0"/>
          <a:chOff x="0" y="0"/>
          <a:chExt cx="0" cy="0"/>
        </a:xfrm>
      </p:grpSpPr>
      <p:sp>
        <p:nvSpPr>
          <p:cNvPr id="1488" name="Google Shape;1488;p24"/>
          <p:cNvSpPr txBox="1"/>
          <p:nvPr>
            <p:ph type="title"/>
          </p:nvPr>
        </p:nvSpPr>
        <p:spPr>
          <a:xfrm>
            <a:off x="713225" y="1205350"/>
            <a:ext cx="4613700" cy="159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89" name="Google Shape;1489;p24"/>
          <p:cNvSpPr txBox="1"/>
          <p:nvPr>
            <p:ph idx="1" type="subTitle"/>
          </p:nvPr>
        </p:nvSpPr>
        <p:spPr>
          <a:xfrm>
            <a:off x="713225" y="3136200"/>
            <a:ext cx="3068700" cy="90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490" name="Google Shape;1490;p24"/>
          <p:cNvGrpSpPr/>
          <p:nvPr/>
        </p:nvGrpSpPr>
        <p:grpSpPr>
          <a:xfrm rot="5064488">
            <a:off x="2506078" y="92230"/>
            <a:ext cx="379314" cy="932748"/>
            <a:chOff x="5411525" y="2988375"/>
            <a:chExt cx="724725" cy="1782125"/>
          </a:xfrm>
        </p:grpSpPr>
        <p:sp>
          <p:nvSpPr>
            <p:cNvPr id="1491" name="Google Shape;1491;p24"/>
            <p:cNvSpPr/>
            <p:nvPr/>
          </p:nvSpPr>
          <p:spPr>
            <a:xfrm>
              <a:off x="5411525" y="2988375"/>
              <a:ext cx="724725" cy="1782125"/>
            </a:xfrm>
            <a:custGeom>
              <a:rect b="b" l="l" r="r" t="t"/>
              <a:pathLst>
                <a:path extrusionOk="0" h="71285" w="28989">
                  <a:moveTo>
                    <a:pt x="11709" y="3204"/>
                  </a:moveTo>
                  <a:cubicBezTo>
                    <a:pt x="11776" y="3271"/>
                    <a:pt x="11843" y="3338"/>
                    <a:pt x="11876" y="3405"/>
                  </a:cubicBezTo>
                  <a:cubicBezTo>
                    <a:pt x="12343" y="4172"/>
                    <a:pt x="12710" y="4972"/>
                    <a:pt x="13010" y="5806"/>
                  </a:cubicBezTo>
                  <a:cubicBezTo>
                    <a:pt x="13544" y="7241"/>
                    <a:pt x="13677" y="8708"/>
                    <a:pt x="13711" y="10209"/>
                  </a:cubicBezTo>
                  <a:cubicBezTo>
                    <a:pt x="13711" y="10743"/>
                    <a:pt x="13644" y="11277"/>
                    <a:pt x="13544" y="11811"/>
                  </a:cubicBezTo>
                  <a:cubicBezTo>
                    <a:pt x="13277" y="13478"/>
                    <a:pt x="13444" y="15113"/>
                    <a:pt x="13711" y="16747"/>
                  </a:cubicBezTo>
                  <a:cubicBezTo>
                    <a:pt x="13744" y="16881"/>
                    <a:pt x="13744" y="17014"/>
                    <a:pt x="13777" y="17248"/>
                  </a:cubicBezTo>
                  <a:cubicBezTo>
                    <a:pt x="13644" y="17114"/>
                    <a:pt x="13577" y="17081"/>
                    <a:pt x="13544" y="17014"/>
                  </a:cubicBezTo>
                  <a:cubicBezTo>
                    <a:pt x="13344" y="16614"/>
                    <a:pt x="13110" y="16214"/>
                    <a:pt x="13010" y="15813"/>
                  </a:cubicBezTo>
                  <a:cubicBezTo>
                    <a:pt x="12743" y="14846"/>
                    <a:pt x="12710" y="13879"/>
                    <a:pt x="12777" y="12878"/>
                  </a:cubicBezTo>
                  <a:cubicBezTo>
                    <a:pt x="12877" y="11444"/>
                    <a:pt x="12877" y="9976"/>
                    <a:pt x="12577" y="8542"/>
                  </a:cubicBezTo>
                  <a:cubicBezTo>
                    <a:pt x="12476" y="7974"/>
                    <a:pt x="12443" y="7407"/>
                    <a:pt x="12443" y="6807"/>
                  </a:cubicBezTo>
                  <a:cubicBezTo>
                    <a:pt x="12443" y="5673"/>
                    <a:pt x="12210" y="4572"/>
                    <a:pt x="11743" y="3538"/>
                  </a:cubicBezTo>
                  <a:cubicBezTo>
                    <a:pt x="11709" y="3438"/>
                    <a:pt x="11676" y="3338"/>
                    <a:pt x="11643" y="3238"/>
                  </a:cubicBezTo>
                  <a:cubicBezTo>
                    <a:pt x="11676" y="3204"/>
                    <a:pt x="11709" y="3204"/>
                    <a:pt x="11709" y="3204"/>
                  </a:cubicBezTo>
                  <a:close/>
                  <a:moveTo>
                    <a:pt x="14745" y="20283"/>
                  </a:moveTo>
                  <a:cubicBezTo>
                    <a:pt x="15012" y="21184"/>
                    <a:pt x="15278" y="22085"/>
                    <a:pt x="15545" y="22985"/>
                  </a:cubicBezTo>
                  <a:cubicBezTo>
                    <a:pt x="15012" y="22151"/>
                    <a:pt x="14811" y="21217"/>
                    <a:pt x="14645" y="20283"/>
                  </a:cubicBezTo>
                  <a:close/>
                  <a:moveTo>
                    <a:pt x="7200" y="620"/>
                  </a:moveTo>
                  <a:cubicBezTo>
                    <a:pt x="7263" y="620"/>
                    <a:pt x="7331" y="625"/>
                    <a:pt x="7406" y="636"/>
                  </a:cubicBezTo>
                  <a:cubicBezTo>
                    <a:pt x="8907" y="869"/>
                    <a:pt x="10008" y="1603"/>
                    <a:pt x="10675" y="2771"/>
                  </a:cubicBezTo>
                  <a:cubicBezTo>
                    <a:pt x="11442" y="4072"/>
                    <a:pt x="11943" y="5506"/>
                    <a:pt x="11943" y="7040"/>
                  </a:cubicBezTo>
                  <a:cubicBezTo>
                    <a:pt x="11943" y="7708"/>
                    <a:pt x="12076" y="8408"/>
                    <a:pt x="12176" y="9075"/>
                  </a:cubicBezTo>
                  <a:cubicBezTo>
                    <a:pt x="12310" y="9809"/>
                    <a:pt x="12310" y="10510"/>
                    <a:pt x="12276" y="11243"/>
                  </a:cubicBezTo>
                  <a:cubicBezTo>
                    <a:pt x="12176" y="12711"/>
                    <a:pt x="12143" y="14179"/>
                    <a:pt x="12443" y="15613"/>
                  </a:cubicBezTo>
                  <a:cubicBezTo>
                    <a:pt x="12610" y="16380"/>
                    <a:pt x="12843" y="17148"/>
                    <a:pt x="13310" y="17815"/>
                  </a:cubicBezTo>
                  <a:cubicBezTo>
                    <a:pt x="13677" y="18349"/>
                    <a:pt x="13744" y="19016"/>
                    <a:pt x="13811" y="19649"/>
                  </a:cubicBezTo>
                  <a:cubicBezTo>
                    <a:pt x="13911" y="20750"/>
                    <a:pt x="14078" y="21818"/>
                    <a:pt x="14511" y="22852"/>
                  </a:cubicBezTo>
                  <a:cubicBezTo>
                    <a:pt x="14845" y="23652"/>
                    <a:pt x="15278" y="24386"/>
                    <a:pt x="15879" y="25020"/>
                  </a:cubicBezTo>
                  <a:cubicBezTo>
                    <a:pt x="17447" y="26721"/>
                    <a:pt x="18381" y="28689"/>
                    <a:pt x="18914" y="30858"/>
                  </a:cubicBezTo>
                  <a:cubicBezTo>
                    <a:pt x="19215" y="32058"/>
                    <a:pt x="19715" y="33226"/>
                    <a:pt x="20282" y="34360"/>
                  </a:cubicBezTo>
                  <a:cubicBezTo>
                    <a:pt x="21516" y="36762"/>
                    <a:pt x="22684" y="39163"/>
                    <a:pt x="23918" y="41565"/>
                  </a:cubicBezTo>
                  <a:cubicBezTo>
                    <a:pt x="25119" y="43867"/>
                    <a:pt x="26220" y="46202"/>
                    <a:pt x="27220" y="48570"/>
                  </a:cubicBezTo>
                  <a:cubicBezTo>
                    <a:pt x="28088" y="50572"/>
                    <a:pt x="28421" y="52673"/>
                    <a:pt x="28288" y="54841"/>
                  </a:cubicBezTo>
                  <a:cubicBezTo>
                    <a:pt x="28221" y="55775"/>
                    <a:pt x="28021" y="56709"/>
                    <a:pt x="27654" y="57577"/>
                  </a:cubicBezTo>
                  <a:cubicBezTo>
                    <a:pt x="27154" y="58777"/>
                    <a:pt x="26253" y="59711"/>
                    <a:pt x="25052" y="60412"/>
                  </a:cubicBezTo>
                  <a:cubicBezTo>
                    <a:pt x="24985" y="60445"/>
                    <a:pt x="24919" y="60445"/>
                    <a:pt x="24852" y="60479"/>
                  </a:cubicBezTo>
                  <a:cubicBezTo>
                    <a:pt x="25753" y="59778"/>
                    <a:pt x="26620" y="59078"/>
                    <a:pt x="27120" y="58010"/>
                  </a:cubicBezTo>
                  <a:lnTo>
                    <a:pt x="27120" y="58010"/>
                  </a:lnTo>
                  <a:cubicBezTo>
                    <a:pt x="26620" y="58511"/>
                    <a:pt x="26186" y="59011"/>
                    <a:pt x="25686" y="59445"/>
                  </a:cubicBezTo>
                  <a:cubicBezTo>
                    <a:pt x="25152" y="59878"/>
                    <a:pt x="24585" y="60212"/>
                    <a:pt x="23951" y="60645"/>
                  </a:cubicBezTo>
                  <a:cubicBezTo>
                    <a:pt x="23251" y="60545"/>
                    <a:pt x="22417" y="60512"/>
                    <a:pt x="21716" y="60045"/>
                  </a:cubicBezTo>
                  <a:cubicBezTo>
                    <a:pt x="21629" y="59987"/>
                    <a:pt x="21541" y="59960"/>
                    <a:pt x="21450" y="59960"/>
                  </a:cubicBezTo>
                  <a:cubicBezTo>
                    <a:pt x="21334" y="59960"/>
                    <a:pt x="21214" y="60003"/>
                    <a:pt x="21083" y="60078"/>
                  </a:cubicBezTo>
                  <a:cubicBezTo>
                    <a:pt x="20682" y="60279"/>
                    <a:pt x="20249" y="60479"/>
                    <a:pt x="19815" y="60612"/>
                  </a:cubicBezTo>
                  <a:cubicBezTo>
                    <a:pt x="19457" y="60712"/>
                    <a:pt x="19105" y="60776"/>
                    <a:pt x="18756" y="60776"/>
                  </a:cubicBezTo>
                  <a:cubicBezTo>
                    <a:pt x="18293" y="60776"/>
                    <a:pt x="17837" y="60664"/>
                    <a:pt x="17380" y="60379"/>
                  </a:cubicBezTo>
                  <a:cubicBezTo>
                    <a:pt x="16913" y="61046"/>
                    <a:pt x="16279" y="61546"/>
                    <a:pt x="15512" y="61913"/>
                  </a:cubicBezTo>
                  <a:cubicBezTo>
                    <a:pt x="14745" y="62280"/>
                    <a:pt x="13911" y="62380"/>
                    <a:pt x="13077" y="62380"/>
                  </a:cubicBezTo>
                  <a:cubicBezTo>
                    <a:pt x="13010" y="62714"/>
                    <a:pt x="12943" y="63047"/>
                    <a:pt x="12877" y="63347"/>
                  </a:cubicBezTo>
                  <a:cubicBezTo>
                    <a:pt x="12843" y="63714"/>
                    <a:pt x="12610" y="63915"/>
                    <a:pt x="12210" y="63981"/>
                  </a:cubicBezTo>
                  <a:cubicBezTo>
                    <a:pt x="11698" y="64084"/>
                    <a:pt x="11196" y="64136"/>
                    <a:pt x="10706" y="64136"/>
                  </a:cubicBezTo>
                  <a:cubicBezTo>
                    <a:pt x="9596" y="64136"/>
                    <a:pt x="8544" y="63869"/>
                    <a:pt x="7573" y="63314"/>
                  </a:cubicBezTo>
                  <a:cubicBezTo>
                    <a:pt x="6305" y="62614"/>
                    <a:pt x="5405" y="61646"/>
                    <a:pt x="4804" y="60445"/>
                  </a:cubicBezTo>
                  <a:cubicBezTo>
                    <a:pt x="3570" y="57944"/>
                    <a:pt x="2803" y="55342"/>
                    <a:pt x="2569" y="52606"/>
                  </a:cubicBezTo>
                  <a:cubicBezTo>
                    <a:pt x="2336" y="50005"/>
                    <a:pt x="2002" y="47436"/>
                    <a:pt x="1602" y="44868"/>
                  </a:cubicBezTo>
                  <a:cubicBezTo>
                    <a:pt x="1268" y="43000"/>
                    <a:pt x="1135" y="41098"/>
                    <a:pt x="968" y="39163"/>
                  </a:cubicBezTo>
                  <a:cubicBezTo>
                    <a:pt x="835" y="37762"/>
                    <a:pt x="768" y="36328"/>
                    <a:pt x="668" y="34894"/>
                  </a:cubicBezTo>
                  <a:cubicBezTo>
                    <a:pt x="535" y="32959"/>
                    <a:pt x="668" y="30991"/>
                    <a:pt x="935" y="29023"/>
                  </a:cubicBezTo>
                  <a:cubicBezTo>
                    <a:pt x="1235" y="26955"/>
                    <a:pt x="1602" y="24887"/>
                    <a:pt x="2136" y="22818"/>
                  </a:cubicBezTo>
                  <a:cubicBezTo>
                    <a:pt x="2503" y="21184"/>
                    <a:pt x="2736" y="19549"/>
                    <a:pt x="3136" y="17948"/>
                  </a:cubicBezTo>
                  <a:cubicBezTo>
                    <a:pt x="3737" y="15413"/>
                    <a:pt x="4404" y="12878"/>
                    <a:pt x="5371" y="10376"/>
                  </a:cubicBezTo>
                  <a:cubicBezTo>
                    <a:pt x="5905" y="9009"/>
                    <a:pt x="6372" y="7641"/>
                    <a:pt x="6639" y="6207"/>
                  </a:cubicBezTo>
                  <a:cubicBezTo>
                    <a:pt x="6739" y="5573"/>
                    <a:pt x="6906" y="4972"/>
                    <a:pt x="7039" y="4372"/>
                  </a:cubicBezTo>
                  <a:cubicBezTo>
                    <a:pt x="7239" y="3571"/>
                    <a:pt x="7139" y="2837"/>
                    <a:pt x="6872" y="2104"/>
                  </a:cubicBezTo>
                  <a:cubicBezTo>
                    <a:pt x="6772" y="1803"/>
                    <a:pt x="6739" y="1470"/>
                    <a:pt x="6706" y="1136"/>
                  </a:cubicBezTo>
                  <a:cubicBezTo>
                    <a:pt x="6706" y="772"/>
                    <a:pt x="6870" y="620"/>
                    <a:pt x="7200" y="620"/>
                  </a:cubicBezTo>
                  <a:close/>
                  <a:moveTo>
                    <a:pt x="21350" y="60379"/>
                  </a:moveTo>
                  <a:cubicBezTo>
                    <a:pt x="22617" y="60946"/>
                    <a:pt x="24018" y="61012"/>
                    <a:pt x="25452" y="61012"/>
                  </a:cubicBezTo>
                  <a:cubicBezTo>
                    <a:pt x="25186" y="61246"/>
                    <a:pt x="24919" y="61379"/>
                    <a:pt x="24619" y="61513"/>
                  </a:cubicBezTo>
                  <a:cubicBezTo>
                    <a:pt x="23685" y="61946"/>
                    <a:pt x="22884" y="62447"/>
                    <a:pt x="22284" y="63214"/>
                  </a:cubicBezTo>
                  <a:cubicBezTo>
                    <a:pt x="21983" y="63581"/>
                    <a:pt x="21750" y="63981"/>
                    <a:pt x="21683" y="64448"/>
                  </a:cubicBezTo>
                  <a:cubicBezTo>
                    <a:pt x="21383" y="66183"/>
                    <a:pt x="21416" y="67884"/>
                    <a:pt x="21817" y="69585"/>
                  </a:cubicBezTo>
                  <a:cubicBezTo>
                    <a:pt x="21883" y="69919"/>
                    <a:pt x="21917" y="70252"/>
                    <a:pt x="21983" y="70586"/>
                  </a:cubicBezTo>
                  <a:cubicBezTo>
                    <a:pt x="21886" y="70664"/>
                    <a:pt x="21788" y="70696"/>
                    <a:pt x="21690" y="70696"/>
                  </a:cubicBezTo>
                  <a:cubicBezTo>
                    <a:pt x="21621" y="70696"/>
                    <a:pt x="21552" y="70680"/>
                    <a:pt x="21483" y="70653"/>
                  </a:cubicBezTo>
                  <a:cubicBezTo>
                    <a:pt x="21383" y="70619"/>
                    <a:pt x="21316" y="70586"/>
                    <a:pt x="21216" y="70553"/>
                  </a:cubicBezTo>
                  <a:cubicBezTo>
                    <a:pt x="21089" y="70515"/>
                    <a:pt x="20968" y="70491"/>
                    <a:pt x="20852" y="70491"/>
                  </a:cubicBezTo>
                  <a:cubicBezTo>
                    <a:pt x="20664" y="70491"/>
                    <a:pt x="20494" y="70554"/>
                    <a:pt x="20349" y="70719"/>
                  </a:cubicBezTo>
                  <a:cubicBezTo>
                    <a:pt x="20182" y="70920"/>
                    <a:pt x="19949" y="70953"/>
                    <a:pt x="19715" y="70986"/>
                  </a:cubicBezTo>
                  <a:cubicBezTo>
                    <a:pt x="19677" y="70990"/>
                    <a:pt x="19641" y="70992"/>
                    <a:pt x="19606" y="70992"/>
                  </a:cubicBezTo>
                  <a:cubicBezTo>
                    <a:pt x="19358" y="70992"/>
                    <a:pt x="19165" y="70890"/>
                    <a:pt x="19048" y="70686"/>
                  </a:cubicBezTo>
                  <a:cubicBezTo>
                    <a:pt x="19015" y="70619"/>
                    <a:pt x="18981" y="70586"/>
                    <a:pt x="18981" y="70519"/>
                  </a:cubicBezTo>
                  <a:cubicBezTo>
                    <a:pt x="18548" y="69285"/>
                    <a:pt x="17814" y="68151"/>
                    <a:pt x="17146" y="66983"/>
                  </a:cubicBezTo>
                  <a:cubicBezTo>
                    <a:pt x="16546" y="65883"/>
                    <a:pt x="15412" y="65449"/>
                    <a:pt x="14078" y="65349"/>
                  </a:cubicBezTo>
                  <a:cubicBezTo>
                    <a:pt x="13744" y="65349"/>
                    <a:pt x="13444" y="65449"/>
                    <a:pt x="13110" y="65482"/>
                  </a:cubicBezTo>
                  <a:cubicBezTo>
                    <a:pt x="12960" y="65499"/>
                    <a:pt x="12818" y="65516"/>
                    <a:pt x="12668" y="65516"/>
                  </a:cubicBezTo>
                  <a:cubicBezTo>
                    <a:pt x="12518" y="65516"/>
                    <a:pt x="12360" y="65499"/>
                    <a:pt x="12176" y="65449"/>
                  </a:cubicBezTo>
                  <a:cubicBezTo>
                    <a:pt x="12343" y="65282"/>
                    <a:pt x="12410" y="65115"/>
                    <a:pt x="12577" y="65015"/>
                  </a:cubicBezTo>
                  <a:cubicBezTo>
                    <a:pt x="13310" y="64515"/>
                    <a:pt x="13677" y="63848"/>
                    <a:pt x="13811" y="63081"/>
                  </a:cubicBezTo>
                  <a:cubicBezTo>
                    <a:pt x="13811" y="62981"/>
                    <a:pt x="13844" y="62914"/>
                    <a:pt x="13877" y="62814"/>
                  </a:cubicBezTo>
                  <a:cubicBezTo>
                    <a:pt x="14044" y="62814"/>
                    <a:pt x="14178" y="62780"/>
                    <a:pt x="14344" y="62780"/>
                  </a:cubicBezTo>
                  <a:cubicBezTo>
                    <a:pt x="14878" y="62747"/>
                    <a:pt x="15412" y="62647"/>
                    <a:pt x="15912" y="62480"/>
                  </a:cubicBezTo>
                  <a:cubicBezTo>
                    <a:pt x="16413" y="62347"/>
                    <a:pt x="16846" y="62113"/>
                    <a:pt x="17180" y="61746"/>
                  </a:cubicBezTo>
                  <a:cubicBezTo>
                    <a:pt x="17263" y="61636"/>
                    <a:pt x="17369" y="61571"/>
                    <a:pt x="17497" y="61571"/>
                  </a:cubicBezTo>
                  <a:cubicBezTo>
                    <a:pt x="17524" y="61571"/>
                    <a:pt x="17552" y="61574"/>
                    <a:pt x="17580" y="61580"/>
                  </a:cubicBezTo>
                  <a:cubicBezTo>
                    <a:pt x="17702" y="61588"/>
                    <a:pt x="17823" y="61592"/>
                    <a:pt x="17942" y="61592"/>
                  </a:cubicBezTo>
                  <a:cubicBezTo>
                    <a:pt x="19224" y="61592"/>
                    <a:pt x="20342" y="61111"/>
                    <a:pt x="21350" y="60379"/>
                  </a:cubicBezTo>
                  <a:close/>
                  <a:moveTo>
                    <a:pt x="7401" y="0"/>
                  </a:moveTo>
                  <a:cubicBezTo>
                    <a:pt x="6277" y="0"/>
                    <a:pt x="5932" y="401"/>
                    <a:pt x="5772" y="1203"/>
                  </a:cubicBezTo>
                  <a:cubicBezTo>
                    <a:pt x="5705" y="1436"/>
                    <a:pt x="5738" y="1670"/>
                    <a:pt x="5772" y="1903"/>
                  </a:cubicBezTo>
                  <a:cubicBezTo>
                    <a:pt x="5805" y="2204"/>
                    <a:pt x="5905" y="2471"/>
                    <a:pt x="5972" y="2771"/>
                  </a:cubicBezTo>
                  <a:cubicBezTo>
                    <a:pt x="6272" y="3972"/>
                    <a:pt x="6239" y="5172"/>
                    <a:pt x="5805" y="6373"/>
                  </a:cubicBezTo>
                  <a:cubicBezTo>
                    <a:pt x="5672" y="6774"/>
                    <a:pt x="5538" y="7241"/>
                    <a:pt x="5405" y="7674"/>
                  </a:cubicBezTo>
                  <a:cubicBezTo>
                    <a:pt x="5071" y="8642"/>
                    <a:pt x="4938" y="9642"/>
                    <a:pt x="4537" y="10610"/>
                  </a:cubicBezTo>
                  <a:cubicBezTo>
                    <a:pt x="3270" y="13445"/>
                    <a:pt x="2536" y="16380"/>
                    <a:pt x="2169" y="19383"/>
                  </a:cubicBezTo>
                  <a:cubicBezTo>
                    <a:pt x="2036" y="20483"/>
                    <a:pt x="1902" y="21584"/>
                    <a:pt x="1635" y="22685"/>
                  </a:cubicBezTo>
                  <a:cubicBezTo>
                    <a:pt x="1168" y="24620"/>
                    <a:pt x="735" y="26554"/>
                    <a:pt x="468" y="28489"/>
                  </a:cubicBezTo>
                  <a:cubicBezTo>
                    <a:pt x="201" y="30524"/>
                    <a:pt x="1" y="32559"/>
                    <a:pt x="134" y="34594"/>
                  </a:cubicBezTo>
                  <a:cubicBezTo>
                    <a:pt x="234" y="36095"/>
                    <a:pt x="334" y="37629"/>
                    <a:pt x="401" y="39163"/>
                  </a:cubicBezTo>
                  <a:cubicBezTo>
                    <a:pt x="535" y="41165"/>
                    <a:pt x="635" y="43200"/>
                    <a:pt x="1035" y="45168"/>
                  </a:cubicBezTo>
                  <a:cubicBezTo>
                    <a:pt x="1502" y="47503"/>
                    <a:pt x="1802" y="49871"/>
                    <a:pt x="1936" y="52273"/>
                  </a:cubicBezTo>
                  <a:cubicBezTo>
                    <a:pt x="2102" y="54841"/>
                    <a:pt x="2636" y="57343"/>
                    <a:pt x="3637" y="59745"/>
                  </a:cubicBezTo>
                  <a:cubicBezTo>
                    <a:pt x="4137" y="60879"/>
                    <a:pt x="4671" y="61946"/>
                    <a:pt x="5605" y="62847"/>
                  </a:cubicBezTo>
                  <a:cubicBezTo>
                    <a:pt x="6506" y="63681"/>
                    <a:pt x="7540" y="64315"/>
                    <a:pt x="8841" y="64582"/>
                  </a:cubicBezTo>
                  <a:cubicBezTo>
                    <a:pt x="9409" y="64702"/>
                    <a:pt x="9987" y="64769"/>
                    <a:pt x="10569" y="64769"/>
                  </a:cubicBezTo>
                  <a:cubicBezTo>
                    <a:pt x="11113" y="64769"/>
                    <a:pt x="11661" y="64711"/>
                    <a:pt x="12210" y="64582"/>
                  </a:cubicBezTo>
                  <a:cubicBezTo>
                    <a:pt x="12243" y="64582"/>
                    <a:pt x="12310" y="64615"/>
                    <a:pt x="12343" y="64615"/>
                  </a:cubicBezTo>
                  <a:cubicBezTo>
                    <a:pt x="12210" y="64849"/>
                    <a:pt x="12043" y="65049"/>
                    <a:pt x="11909" y="65215"/>
                  </a:cubicBezTo>
                  <a:cubicBezTo>
                    <a:pt x="11542" y="65649"/>
                    <a:pt x="11676" y="65949"/>
                    <a:pt x="12243" y="65983"/>
                  </a:cubicBezTo>
                  <a:cubicBezTo>
                    <a:pt x="12677" y="65983"/>
                    <a:pt x="13110" y="65949"/>
                    <a:pt x="13511" y="65883"/>
                  </a:cubicBezTo>
                  <a:cubicBezTo>
                    <a:pt x="13642" y="65868"/>
                    <a:pt x="13773" y="65861"/>
                    <a:pt x="13903" y="65861"/>
                  </a:cubicBezTo>
                  <a:cubicBezTo>
                    <a:pt x="14987" y="65861"/>
                    <a:pt x="15973" y="66353"/>
                    <a:pt x="16479" y="67217"/>
                  </a:cubicBezTo>
                  <a:cubicBezTo>
                    <a:pt x="17180" y="68384"/>
                    <a:pt x="17880" y="69519"/>
                    <a:pt x="18581" y="70686"/>
                  </a:cubicBezTo>
                  <a:cubicBezTo>
                    <a:pt x="18829" y="71092"/>
                    <a:pt x="19214" y="71284"/>
                    <a:pt x="19591" y="71284"/>
                  </a:cubicBezTo>
                  <a:cubicBezTo>
                    <a:pt x="19773" y="71284"/>
                    <a:pt x="19953" y="71240"/>
                    <a:pt x="20115" y="71153"/>
                  </a:cubicBezTo>
                  <a:cubicBezTo>
                    <a:pt x="20421" y="71031"/>
                    <a:pt x="20676" y="70958"/>
                    <a:pt x="20943" y="70958"/>
                  </a:cubicBezTo>
                  <a:cubicBezTo>
                    <a:pt x="21113" y="70958"/>
                    <a:pt x="21288" y="70988"/>
                    <a:pt x="21483" y="71053"/>
                  </a:cubicBezTo>
                  <a:cubicBezTo>
                    <a:pt x="21560" y="71085"/>
                    <a:pt x="21634" y="71100"/>
                    <a:pt x="21702" y="71100"/>
                  </a:cubicBezTo>
                  <a:cubicBezTo>
                    <a:pt x="21987" y="71100"/>
                    <a:pt x="22177" y="70842"/>
                    <a:pt x="22150" y="70519"/>
                  </a:cubicBezTo>
                  <a:cubicBezTo>
                    <a:pt x="22083" y="69986"/>
                    <a:pt x="22050" y="69452"/>
                    <a:pt x="21983" y="68918"/>
                  </a:cubicBezTo>
                  <a:cubicBezTo>
                    <a:pt x="21750" y="67450"/>
                    <a:pt x="21883" y="66016"/>
                    <a:pt x="22250" y="64548"/>
                  </a:cubicBezTo>
                  <a:cubicBezTo>
                    <a:pt x="22484" y="63714"/>
                    <a:pt x="23051" y="63014"/>
                    <a:pt x="23751" y="62447"/>
                  </a:cubicBezTo>
                  <a:cubicBezTo>
                    <a:pt x="24352" y="61946"/>
                    <a:pt x="25052" y="61546"/>
                    <a:pt x="25719" y="61113"/>
                  </a:cubicBezTo>
                  <a:cubicBezTo>
                    <a:pt x="25819" y="61012"/>
                    <a:pt x="25953" y="60946"/>
                    <a:pt x="26053" y="60846"/>
                  </a:cubicBezTo>
                  <a:cubicBezTo>
                    <a:pt x="26020" y="60812"/>
                    <a:pt x="26020" y="60779"/>
                    <a:pt x="26020" y="60746"/>
                  </a:cubicBezTo>
                  <a:cubicBezTo>
                    <a:pt x="25786" y="60746"/>
                    <a:pt x="25553" y="60746"/>
                    <a:pt x="25186" y="60712"/>
                  </a:cubicBezTo>
                  <a:cubicBezTo>
                    <a:pt x="25419" y="60545"/>
                    <a:pt x="25586" y="60445"/>
                    <a:pt x="25753" y="60345"/>
                  </a:cubicBezTo>
                  <a:cubicBezTo>
                    <a:pt x="27087" y="59511"/>
                    <a:pt x="27988" y="58411"/>
                    <a:pt x="28321" y="56976"/>
                  </a:cubicBezTo>
                  <a:cubicBezTo>
                    <a:pt x="28421" y="56543"/>
                    <a:pt x="28555" y="56109"/>
                    <a:pt x="28621" y="55642"/>
                  </a:cubicBezTo>
                  <a:cubicBezTo>
                    <a:pt x="28988" y="53274"/>
                    <a:pt x="28655" y="51005"/>
                    <a:pt x="27821" y="48770"/>
                  </a:cubicBezTo>
                  <a:cubicBezTo>
                    <a:pt x="27154" y="46902"/>
                    <a:pt x="26286" y="45134"/>
                    <a:pt x="25452" y="43366"/>
                  </a:cubicBezTo>
                  <a:cubicBezTo>
                    <a:pt x="24919" y="42266"/>
                    <a:pt x="24318" y="41165"/>
                    <a:pt x="23785" y="40064"/>
                  </a:cubicBezTo>
                  <a:cubicBezTo>
                    <a:pt x="22717" y="37929"/>
                    <a:pt x="21716" y="35794"/>
                    <a:pt x="20649" y="33693"/>
                  </a:cubicBezTo>
                  <a:cubicBezTo>
                    <a:pt x="20082" y="32525"/>
                    <a:pt x="19648" y="31358"/>
                    <a:pt x="19348" y="30124"/>
                  </a:cubicBezTo>
                  <a:cubicBezTo>
                    <a:pt x="19148" y="29457"/>
                    <a:pt x="18914" y="28789"/>
                    <a:pt x="18714" y="28156"/>
                  </a:cubicBezTo>
                  <a:cubicBezTo>
                    <a:pt x="18581" y="27822"/>
                    <a:pt x="18447" y="27522"/>
                    <a:pt x="18347" y="27188"/>
                  </a:cubicBezTo>
                  <a:cubicBezTo>
                    <a:pt x="18047" y="26188"/>
                    <a:pt x="17580" y="25253"/>
                    <a:pt x="17080" y="24286"/>
                  </a:cubicBezTo>
                  <a:cubicBezTo>
                    <a:pt x="16813" y="23819"/>
                    <a:pt x="16579" y="23319"/>
                    <a:pt x="16413" y="22818"/>
                  </a:cubicBezTo>
                  <a:cubicBezTo>
                    <a:pt x="15946" y="21351"/>
                    <a:pt x="15479" y="19916"/>
                    <a:pt x="14978" y="18482"/>
                  </a:cubicBezTo>
                  <a:cubicBezTo>
                    <a:pt x="14211" y="16447"/>
                    <a:pt x="14011" y="14379"/>
                    <a:pt x="14311" y="12211"/>
                  </a:cubicBezTo>
                  <a:cubicBezTo>
                    <a:pt x="14445" y="11344"/>
                    <a:pt x="14511" y="10443"/>
                    <a:pt x="14411" y="9576"/>
                  </a:cubicBezTo>
                  <a:cubicBezTo>
                    <a:pt x="14344" y="9275"/>
                    <a:pt x="14344" y="9009"/>
                    <a:pt x="14378" y="8708"/>
                  </a:cubicBezTo>
                  <a:cubicBezTo>
                    <a:pt x="14545" y="6540"/>
                    <a:pt x="13877" y="4572"/>
                    <a:pt x="12710" y="2771"/>
                  </a:cubicBezTo>
                  <a:cubicBezTo>
                    <a:pt x="12076" y="1803"/>
                    <a:pt x="11075" y="1236"/>
                    <a:pt x="9941" y="869"/>
                  </a:cubicBezTo>
                  <a:cubicBezTo>
                    <a:pt x="9708" y="803"/>
                    <a:pt x="9441" y="703"/>
                    <a:pt x="9241" y="569"/>
                  </a:cubicBezTo>
                  <a:cubicBezTo>
                    <a:pt x="8740" y="269"/>
                    <a:pt x="8173" y="2"/>
                    <a:pt x="7540" y="2"/>
                  </a:cubicBezTo>
                  <a:cubicBezTo>
                    <a:pt x="7492" y="1"/>
                    <a:pt x="7446" y="0"/>
                    <a:pt x="74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24"/>
            <p:cNvSpPr/>
            <p:nvPr/>
          </p:nvSpPr>
          <p:spPr>
            <a:xfrm>
              <a:off x="5587500" y="3009275"/>
              <a:ext cx="366125" cy="1468575"/>
            </a:xfrm>
            <a:custGeom>
              <a:rect b="b" l="l" r="r" t="t"/>
              <a:pathLst>
                <a:path extrusionOk="0" h="58743" w="14645">
                  <a:moveTo>
                    <a:pt x="67" y="0"/>
                  </a:moveTo>
                  <a:cubicBezTo>
                    <a:pt x="34" y="33"/>
                    <a:pt x="34" y="67"/>
                    <a:pt x="0" y="100"/>
                  </a:cubicBezTo>
                  <a:cubicBezTo>
                    <a:pt x="134" y="200"/>
                    <a:pt x="300" y="300"/>
                    <a:pt x="434" y="400"/>
                  </a:cubicBezTo>
                  <a:cubicBezTo>
                    <a:pt x="701" y="634"/>
                    <a:pt x="1068" y="834"/>
                    <a:pt x="1268" y="1134"/>
                  </a:cubicBezTo>
                  <a:cubicBezTo>
                    <a:pt x="1601" y="1601"/>
                    <a:pt x="1868" y="2068"/>
                    <a:pt x="2035" y="2602"/>
                  </a:cubicBezTo>
                  <a:cubicBezTo>
                    <a:pt x="2435" y="3769"/>
                    <a:pt x="2469" y="5004"/>
                    <a:pt x="2202" y="6238"/>
                  </a:cubicBezTo>
                  <a:cubicBezTo>
                    <a:pt x="1968" y="7405"/>
                    <a:pt x="1902" y="8606"/>
                    <a:pt x="2135" y="9807"/>
                  </a:cubicBezTo>
                  <a:cubicBezTo>
                    <a:pt x="2202" y="10107"/>
                    <a:pt x="2235" y="10441"/>
                    <a:pt x="2302" y="10774"/>
                  </a:cubicBezTo>
                  <a:cubicBezTo>
                    <a:pt x="2569" y="12075"/>
                    <a:pt x="2769" y="13410"/>
                    <a:pt x="3403" y="14677"/>
                  </a:cubicBezTo>
                  <a:cubicBezTo>
                    <a:pt x="3636" y="15111"/>
                    <a:pt x="3803" y="15611"/>
                    <a:pt x="3970" y="16112"/>
                  </a:cubicBezTo>
                  <a:cubicBezTo>
                    <a:pt x="4370" y="17312"/>
                    <a:pt x="4637" y="18513"/>
                    <a:pt x="4437" y="19814"/>
                  </a:cubicBezTo>
                  <a:cubicBezTo>
                    <a:pt x="4303" y="20681"/>
                    <a:pt x="4203" y="21582"/>
                    <a:pt x="4237" y="22483"/>
                  </a:cubicBezTo>
                  <a:cubicBezTo>
                    <a:pt x="4270" y="23584"/>
                    <a:pt x="4403" y="24684"/>
                    <a:pt x="4804" y="25718"/>
                  </a:cubicBezTo>
                  <a:cubicBezTo>
                    <a:pt x="5271" y="26953"/>
                    <a:pt x="5704" y="28220"/>
                    <a:pt x="6238" y="29421"/>
                  </a:cubicBezTo>
                  <a:cubicBezTo>
                    <a:pt x="7005" y="31222"/>
                    <a:pt x="7406" y="33124"/>
                    <a:pt x="7606" y="35058"/>
                  </a:cubicBezTo>
                  <a:cubicBezTo>
                    <a:pt x="7739" y="36393"/>
                    <a:pt x="7939" y="37727"/>
                    <a:pt x="8173" y="39061"/>
                  </a:cubicBezTo>
                  <a:cubicBezTo>
                    <a:pt x="8306" y="39862"/>
                    <a:pt x="8573" y="40662"/>
                    <a:pt x="8940" y="41430"/>
                  </a:cubicBezTo>
                  <a:cubicBezTo>
                    <a:pt x="9107" y="41797"/>
                    <a:pt x="9307" y="42197"/>
                    <a:pt x="9474" y="42597"/>
                  </a:cubicBezTo>
                  <a:cubicBezTo>
                    <a:pt x="10074" y="43931"/>
                    <a:pt x="10608" y="45232"/>
                    <a:pt x="11242" y="46533"/>
                  </a:cubicBezTo>
                  <a:cubicBezTo>
                    <a:pt x="12242" y="48501"/>
                    <a:pt x="13010" y="50570"/>
                    <a:pt x="13477" y="52704"/>
                  </a:cubicBezTo>
                  <a:cubicBezTo>
                    <a:pt x="13877" y="54506"/>
                    <a:pt x="14110" y="56340"/>
                    <a:pt x="13577" y="58208"/>
                  </a:cubicBezTo>
                  <a:cubicBezTo>
                    <a:pt x="13510" y="58375"/>
                    <a:pt x="13510" y="58542"/>
                    <a:pt x="13643" y="58742"/>
                  </a:cubicBezTo>
                  <a:cubicBezTo>
                    <a:pt x="13743" y="58575"/>
                    <a:pt x="13844" y="58408"/>
                    <a:pt x="13944" y="58275"/>
                  </a:cubicBezTo>
                  <a:cubicBezTo>
                    <a:pt x="14177" y="57841"/>
                    <a:pt x="14210" y="57374"/>
                    <a:pt x="14311" y="56941"/>
                  </a:cubicBezTo>
                  <a:cubicBezTo>
                    <a:pt x="14577" y="55406"/>
                    <a:pt x="14644" y="53905"/>
                    <a:pt x="14544" y="52371"/>
                  </a:cubicBezTo>
                  <a:cubicBezTo>
                    <a:pt x="14411" y="50436"/>
                    <a:pt x="13810" y="48601"/>
                    <a:pt x="12809" y="46934"/>
                  </a:cubicBezTo>
                  <a:cubicBezTo>
                    <a:pt x="12209" y="45933"/>
                    <a:pt x="11509" y="44999"/>
                    <a:pt x="10841" y="44032"/>
                  </a:cubicBezTo>
                  <a:cubicBezTo>
                    <a:pt x="10107" y="42997"/>
                    <a:pt x="9474" y="41863"/>
                    <a:pt x="9073" y="40662"/>
                  </a:cubicBezTo>
                  <a:cubicBezTo>
                    <a:pt x="8740" y="39595"/>
                    <a:pt x="8506" y="38461"/>
                    <a:pt x="8273" y="37360"/>
                  </a:cubicBezTo>
                  <a:cubicBezTo>
                    <a:pt x="7873" y="35592"/>
                    <a:pt x="7606" y="33824"/>
                    <a:pt x="7439" y="32023"/>
                  </a:cubicBezTo>
                  <a:cubicBezTo>
                    <a:pt x="7305" y="30922"/>
                    <a:pt x="7039" y="29855"/>
                    <a:pt x="6638" y="28787"/>
                  </a:cubicBezTo>
                  <a:cubicBezTo>
                    <a:pt x="6238" y="27787"/>
                    <a:pt x="5804" y="26819"/>
                    <a:pt x="5437" y="25785"/>
                  </a:cubicBezTo>
                  <a:cubicBezTo>
                    <a:pt x="5104" y="24918"/>
                    <a:pt x="4870" y="24017"/>
                    <a:pt x="5037" y="23083"/>
                  </a:cubicBezTo>
                  <a:cubicBezTo>
                    <a:pt x="5171" y="22216"/>
                    <a:pt x="5337" y="21349"/>
                    <a:pt x="5538" y="20481"/>
                  </a:cubicBezTo>
                  <a:cubicBezTo>
                    <a:pt x="5738" y="19547"/>
                    <a:pt x="5904" y="18613"/>
                    <a:pt x="5671" y="17713"/>
                  </a:cubicBezTo>
                  <a:cubicBezTo>
                    <a:pt x="5237" y="16078"/>
                    <a:pt x="4670" y="14544"/>
                    <a:pt x="3870" y="13043"/>
                  </a:cubicBezTo>
                  <a:cubicBezTo>
                    <a:pt x="3670" y="12742"/>
                    <a:pt x="3503" y="12409"/>
                    <a:pt x="3369" y="12075"/>
                  </a:cubicBezTo>
                  <a:cubicBezTo>
                    <a:pt x="3169" y="11442"/>
                    <a:pt x="2969" y="10808"/>
                    <a:pt x="2802" y="10141"/>
                  </a:cubicBezTo>
                  <a:cubicBezTo>
                    <a:pt x="2502" y="8940"/>
                    <a:pt x="2435" y="7739"/>
                    <a:pt x="2669" y="6505"/>
                  </a:cubicBezTo>
                  <a:cubicBezTo>
                    <a:pt x="2736" y="6071"/>
                    <a:pt x="2869" y="5637"/>
                    <a:pt x="2969" y="5204"/>
                  </a:cubicBezTo>
                  <a:cubicBezTo>
                    <a:pt x="3136" y="4537"/>
                    <a:pt x="3236" y="3836"/>
                    <a:pt x="3102" y="3136"/>
                  </a:cubicBezTo>
                  <a:cubicBezTo>
                    <a:pt x="3069" y="2835"/>
                    <a:pt x="3002" y="2535"/>
                    <a:pt x="2969" y="2168"/>
                  </a:cubicBezTo>
                  <a:lnTo>
                    <a:pt x="2969" y="2168"/>
                  </a:lnTo>
                  <a:cubicBezTo>
                    <a:pt x="3036" y="2302"/>
                    <a:pt x="3136" y="2435"/>
                    <a:pt x="3169" y="2535"/>
                  </a:cubicBezTo>
                  <a:cubicBezTo>
                    <a:pt x="3536" y="3436"/>
                    <a:pt x="3803" y="4336"/>
                    <a:pt x="3903" y="5270"/>
                  </a:cubicBezTo>
                  <a:cubicBezTo>
                    <a:pt x="4036" y="6938"/>
                    <a:pt x="4070" y="8640"/>
                    <a:pt x="4170" y="10341"/>
                  </a:cubicBezTo>
                  <a:cubicBezTo>
                    <a:pt x="4203" y="10975"/>
                    <a:pt x="4303" y="11608"/>
                    <a:pt x="4337" y="12275"/>
                  </a:cubicBezTo>
                  <a:lnTo>
                    <a:pt x="4437" y="12275"/>
                  </a:lnTo>
                  <a:cubicBezTo>
                    <a:pt x="4437" y="11909"/>
                    <a:pt x="4437" y="11575"/>
                    <a:pt x="4437" y="11241"/>
                  </a:cubicBezTo>
                  <a:cubicBezTo>
                    <a:pt x="4403" y="10274"/>
                    <a:pt x="4337" y="9273"/>
                    <a:pt x="4337" y="8273"/>
                  </a:cubicBezTo>
                  <a:cubicBezTo>
                    <a:pt x="4337" y="6772"/>
                    <a:pt x="4237" y="5237"/>
                    <a:pt x="3903" y="3769"/>
                  </a:cubicBezTo>
                  <a:cubicBezTo>
                    <a:pt x="3703" y="2969"/>
                    <a:pt x="3436" y="2235"/>
                    <a:pt x="2902" y="1601"/>
                  </a:cubicBezTo>
                  <a:cubicBezTo>
                    <a:pt x="2842" y="1510"/>
                    <a:pt x="2725" y="1363"/>
                    <a:pt x="2655" y="1363"/>
                  </a:cubicBezTo>
                  <a:cubicBezTo>
                    <a:pt x="2648" y="1363"/>
                    <a:pt x="2641" y="1365"/>
                    <a:pt x="2635" y="1368"/>
                  </a:cubicBezTo>
                  <a:cubicBezTo>
                    <a:pt x="2597" y="1380"/>
                    <a:pt x="2566" y="1386"/>
                    <a:pt x="2541" y="1386"/>
                  </a:cubicBezTo>
                  <a:cubicBezTo>
                    <a:pt x="2432" y="1386"/>
                    <a:pt x="2416" y="1288"/>
                    <a:pt x="2335" y="1234"/>
                  </a:cubicBezTo>
                  <a:cubicBezTo>
                    <a:pt x="2002" y="934"/>
                    <a:pt x="1701" y="634"/>
                    <a:pt x="1368" y="367"/>
                  </a:cubicBezTo>
                  <a:cubicBezTo>
                    <a:pt x="1001" y="100"/>
                    <a:pt x="534" y="33"/>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24"/>
            <p:cNvSpPr/>
            <p:nvPr/>
          </p:nvSpPr>
          <p:spPr>
            <a:xfrm>
              <a:off x="5445725" y="3500450"/>
              <a:ext cx="49225" cy="628800"/>
            </a:xfrm>
            <a:custGeom>
              <a:rect b="b" l="l" r="r" t="t"/>
              <a:pathLst>
                <a:path extrusionOk="0" h="25152" w="1969">
                  <a:moveTo>
                    <a:pt x="1768" y="0"/>
                  </a:moveTo>
                  <a:cubicBezTo>
                    <a:pt x="1702" y="234"/>
                    <a:pt x="1602" y="401"/>
                    <a:pt x="1568" y="601"/>
                  </a:cubicBezTo>
                  <a:cubicBezTo>
                    <a:pt x="1468" y="1168"/>
                    <a:pt x="1368" y="1768"/>
                    <a:pt x="1268" y="2335"/>
                  </a:cubicBezTo>
                  <a:cubicBezTo>
                    <a:pt x="668" y="5771"/>
                    <a:pt x="101" y="9174"/>
                    <a:pt x="34" y="12643"/>
                  </a:cubicBezTo>
                  <a:cubicBezTo>
                    <a:pt x="1" y="15345"/>
                    <a:pt x="34" y="18080"/>
                    <a:pt x="401" y="20782"/>
                  </a:cubicBezTo>
                  <a:cubicBezTo>
                    <a:pt x="534" y="21683"/>
                    <a:pt x="601" y="22617"/>
                    <a:pt x="734" y="23551"/>
                  </a:cubicBezTo>
                  <a:cubicBezTo>
                    <a:pt x="801" y="24084"/>
                    <a:pt x="901" y="24618"/>
                    <a:pt x="968" y="25152"/>
                  </a:cubicBezTo>
                  <a:lnTo>
                    <a:pt x="1035" y="25152"/>
                  </a:lnTo>
                  <a:cubicBezTo>
                    <a:pt x="1035" y="25052"/>
                    <a:pt x="1068" y="24952"/>
                    <a:pt x="1068" y="24852"/>
                  </a:cubicBezTo>
                  <a:cubicBezTo>
                    <a:pt x="1001" y="24151"/>
                    <a:pt x="935" y="23451"/>
                    <a:pt x="868" y="22783"/>
                  </a:cubicBezTo>
                  <a:cubicBezTo>
                    <a:pt x="768" y="21683"/>
                    <a:pt x="634" y="20615"/>
                    <a:pt x="568" y="19548"/>
                  </a:cubicBezTo>
                  <a:cubicBezTo>
                    <a:pt x="434" y="17680"/>
                    <a:pt x="468" y="15812"/>
                    <a:pt x="568" y="13944"/>
                  </a:cubicBezTo>
                  <a:cubicBezTo>
                    <a:pt x="634" y="12376"/>
                    <a:pt x="668" y="10775"/>
                    <a:pt x="834" y="9207"/>
                  </a:cubicBezTo>
                  <a:cubicBezTo>
                    <a:pt x="1135" y="6672"/>
                    <a:pt x="1502" y="4170"/>
                    <a:pt x="1869" y="1635"/>
                  </a:cubicBezTo>
                  <a:cubicBezTo>
                    <a:pt x="1902" y="1268"/>
                    <a:pt x="1935" y="868"/>
                    <a:pt x="1969" y="501"/>
                  </a:cubicBezTo>
                  <a:cubicBezTo>
                    <a:pt x="1969" y="334"/>
                    <a:pt x="1969" y="167"/>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4"/>
            <p:cNvSpPr/>
            <p:nvPr/>
          </p:nvSpPr>
          <p:spPr>
            <a:xfrm>
              <a:off x="5639200" y="3588000"/>
              <a:ext cx="87575" cy="338600"/>
            </a:xfrm>
            <a:custGeom>
              <a:rect b="b" l="l" r="r" t="t"/>
              <a:pathLst>
                <a:path extrusionOk="0" h="13544" w="3503">
                  <a:moveTo>
                    <a:pt x="67" y="1"/>
                  </a:moveTo>
                  <a:cubicBezTo>
                    <a:pt x="67" y="1"/>
                    <a:pt x="34" y="1"/>
                    <a:pt x="0" y="34"/>
                  </a:cubicBezTo>
                  <a:cubicBezTo>
                    <a:pt x="67" y="435"/>
                    <a:pt x="100" y="868"/>
                    <a:pt x="134" y="1268"/>
                  </a:cubicBezTo>
                  <a:cubicBezTo>
                    <a:pt x="267" y="2203"/>
                    <a:pt x="301" y="3137"/>
                    <a:pt x="534" y="4037"/>
                  </a:cubicBezTo>
                  <a:cubicBezTo>
                    <a:pt x="701" y="4871"/>
                    <a:pt x="1068" y="5705"/>
                    <a:pt x="1368" y="6506"/>
                  </a:cubicBezTo>
                  <a:cubicBezTo>
                    <a:pt x="1735" y="7540"/>
                    <a:pt x="2202" y="8540"/>
                    <a:pt x="2435" y="9641"/>
                  </a:cubicBezTo>
                  <a:cubicBezTo>
                    <a:pt x="2602" y="10342"/>
                    <a:pt x="2802" y="11009"/>
                    <a:pt x="2969" y="11709"/>
                  </a:cubicBezTo>
                  <a:cubicBezTo>
                    <a:pt x="3069" y="12076"/>
                    <a:pt x="3169" y="12443"/>
                    <a:pt x="3269" y="12777"/>
                  </a:cubicBezTo>
                  <a:cubicBezTo>
                    <a:pt x="3336" y="13044"/>
                    <a:pt x="3403" y="13310"/>
                    <a:pt x="3470" y="13544"/>
                  </a:cubicBezTo>
                  <a:cubicBezTo>
                    <a:pt x="3503" y="13177"/>
                    <a:pt x="3436" y="12843"/>
                    <a:pt x="3369" y="12477"/>
                  </a:cubicBezTo>
                  <a:cubicBezTo>
                    <a:pt x="3103" y="10742"/>
                    <a:pt x="2936" y="8974"/>
                    <a:pt x="2369" y="7273"/>
                  </a:cubicBezTo>
                  <a:cubicBezTo>
                    <a:pt x="2169" y="6606"/>
                    <a:pt x="1968" y="5939"/>
                    <a:pt x="1702" y="5305"/>
                  </a:cubicBezTo>
                  <a:cubicBezTo>
                    <a:pt x="1268" y="4271"/>
                    <a:pt x="968" y="3203"/>
                    <a:pt x="801" y="2136"/>
                  </a:cubicBezTo>
                  <a:cubicBezTo>
                    <a:pt x="668" y="1535"/>
                    <a:pt x="467" y="968"/>
                    <a:pt x="301" y="401"/>
                  </a:cubicBezTo>
                  <a:cubicBezTo>
                    <a:pt x="267" y="268"/>
                    <a:pt x="167" y="134"/>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4"/>
            <p:cNvSpPr/>
            <p:nvPr/>
          </p:nvSpPr>
          <p:spPr>
            <a:xfrm>
              <a:off x="5815150" y="3648050"/>
              <a:ext cx="274400" cy="597125"/>
            </a:xfrm>
            <a:custGeom>
              <a:rect b="b" l="l" r="r" t="t"/>
              <a:pathLst>
                <a:path extrusionOk="0" h="23885" w="10976">
                  <a:moveTo>
                    <a:pt x="34" y="1"/>
                  </a:moveTo>
                  <a:cubicBezTo>
                    <a:pt x="34" y="34"/>
                    <a:pt x="1" y="67"/>
                    <a:pt x="1" y="67"/>
                  </a:cubicBezTo>
                  <a:cubicBezTo>
                    <a:pt x="601" y="1035"/>
                    <a:pt x="901" y="2069"/>
                    <a:pt x="1235" y="3136"/>
                  </a:cubicBezTo>
                  <a:cubicBezTo>
                    <a:pt x="1735" y="4637"/>
                    <a:pt x="2269" y="6138"/>
                    <a:pt x="2970" y="7573"/>
                  </a:cubicBezTo>
                  <a:cubicBezTo>
                    <a:pt x="3270" y="8207"/>
                    <a:pt x="3537" y="8840"/>
                    <a:pt x="3837" y="9474"/>
                  </a:cubicBezTo>
                  <a:cubicBezTo>
                    <a:pt x="4738" y="11275"/>
                    <a:pt x="5571" y="13110"/>
                    <a:pt x="6539" y="14878"/>
                  </a:cubicBezTo>
                  <a:cubicBezTo>
                    <a:pt x="7540" y="16713"/>
                    <a:pt x="8607" y="18514"/>
                    <a:pt x="9508" y="20382"/>
                  </a:cubicBezTo>
                  <a:cubicBezTo>
                    <a:pt x="9875" y="21149"/>
                    <a:pt x="10175" y="21983"/>
                    <a:pt x="10508" y="22784"/>
                  </a:cubicBezTo>
                  <a:cubicBezTo>
                    <a:pt x="10642" y="23151"/>
                    <a:pt x="10742" y="23517"/>
                    <a:pt x="10875" y="23884"/>
                  </a:cubicBezTo>
                  <a:lnTo>
                    <a:pt x="10975" y="23851"/>
                  </a:lnTo>
                  <a:cubicBezTo>
                    <a:pt x="10809" y="23317"/>
                    <a:pt x="10708" y="22750"/>
                    <a:pt x="10508" y="22217"/>
                  </a:cubicBezTo>
                  <a:cubicBezTo>
                    <a:pt x="9808" y="20482"/>
                    <a:pt x="8974" y="18781"/>
                    <a:pt x="8073" y="17113"/>
                  </a:cubicBezTo>
                  <a:cubicBezTo>
                    <a:pt x="7306" y="15712"/>
                    <a:pt x="6505" y="14311"/>
                    <a:pt x="5805" y="12877"/>
                  </a:cubicBezTo>
                  <a:cubicBezTo>
                    <a:pt x="4804" y="10875"/>
                    <a:pt x="3870" y="8874"/>
                    <a:pt x="2970" y="6872"/>
                  </a:cubicBezTo>
                  <a:cubicBezTo>
                    <a:pt x="2536" y="5938"/>
                    <a:pt x="2202" y="5004"/>
                    <a:pt x="1835" y="4070"/>
                  </a:cubicBezTo>
                  <a:cubicBezTo>
                    <a:pt x="1435" y="3036"/>
                    <a:pt x="1102" y="2035"/>
                    <a:pt x="701" y="1035"/>
                  </a:cubicBezTo>
                  <a:cubicBezTo>
                    <a:pt x="568" y="668"/>
                    <a:pt x="334" y="3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4"/>
            <p:cNvSpPr/>
            <p:nvPr/>
          </p:nvSpPr>
          <p:spPr>
            <a:xfrm>
              <a:off x="5594175" y="3272775"/>
              <a:ext cx="49225" cy="273575"/>
            </a:xfrm>
            <a:custGeom>
              <a:rect b="b" l="l" r="r" t="t"/>
              <a:pathLst>
                <a:path extrusionOk="0" h="10943" w="1969">
                  <a:moveTo>
                    <a:pt x="134" y="1"/>
                  </a:moveTo>
                  <a:cubicBezTo>
                    <a:pt x="33" y="134"/>
                    <a:pt x="0" y="268"/>
                    <a:pt x="33" y="435"/>
                  </a:cubicBezTo>
                  <a:cubicBezTo>
                    <a:pt x="100" y="1268"/>
                    <a:pt x="200" y="2136"/>
                    <a:pt x="234" y="2970"/>
                  </a:cubicBezTo>
                  <a:cubicBezTo>
                    <a:pt x="267" y="3937"/>
                    <a:pt x="534" y="4871"/>
                    <a:pt x="834" y="5772"/>
                  </a:cubicBezTo>
                  <a:cubicBezTo>
                    <a:pt x="967" y="6305"/>
                    <a:pt x="1101" y="6806"/>
                    <a:pt x="1168" y="7339"/>
                  </a:cubicBezTo>
                  <a:cubicBezTo>
                    <a:pt x="1301" y="8440"/>
                    <a:pt x="1334" y="9508"/>
                    <a:pt x="1434" y="10608"/>
                  </a:cubicBezTo>
                  <a:cubicBezTo>
                    <a:pt x="1434" y="10709"/>
                    <a:pt x="1468" y="10842"/>
                    <a:pt x="1468" y="10942"/>
                  </a:cubicBezTo>
                  <a:lnTo>
                    <a:pt x="1568" y="10942"/>
                  </a:lnTo>
                  <a:cubicBezTo>
                    <a:pt x="1601" y="10842"/>
                    <a:pt x="1635" y="10709"/>
                    <a:pt x="1635" y="10608"/>
                  </a:cubicBezTo>
                  <a:cubicBezTo>
                    <a:pt x="1968" y="9007"/>
                    <a:pt x="1868" y="7440"/>
                    <a:pt x="1334" y="5872"/>
                  </a:cubicBezTo>
                  <a:cubicBezTo>
                    <a:pt x="934" y="4771"/>
                    <a:pt x="734" y="3570"/>
                    <a:pt x="467" y="2403"/>
                  </a:cubicBezTo>
                  <a:cubicBezTo>
                    <a:pt x="334" y="1702"/>
                    <a:pt x="267" y="935"/>
                    <a:pt x="200" y="201"/>
                  </a:cubicBezTo>
                  <a:cubicBezTo>
                    <a:pt x="167" y="134"/>
                    <a:pt x="134" y="68"/>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4"/>
            <p:cNvSpPr/>
            <p:nvPr/>
          </p:nvSpPr>
          <p:spPr>
            <a:xfrm>
              <a:off x="5971925" y="4042500"/>
              <a:ext cx="113450" cy="339425"/>
            </a:xfrm>
            <a:custGeom>
              <a:rect b="b" l="l" r="r" t="t"/>
              <a:pathLst>
                <a:path extrusionOk="0" h="13577" w="4538">
                  <a:moveTo>
                    <a:pt x="68" y="1"/>
                  </a:moveTo>
                  <a:cubicBezTo>
                    <a:pt x="34" y="1"/>
                    <a:pt x="1" y="34"/>
                    <a:pt x="1" y="34"/>
                  </a:cubicBezTo>
                  <a:cubicBezTo>
                    <a:pt x="34" y="134"/>
                    <a:pt x="68" y="234"/>
                    <a:pt x="101" y="334"/>
                  </a:cubicBezTo>
                  <a:cubicBezTo>
                    <a:pt x="535" y="1235"/>
                    <a:pt x="935" y="2102"/>
                    <a:pt x="1369" y="2969"/>
                  </a:cubicBezTo>
                  <a:cubicBezTo>
                    <a:pt x="2169" y="4737"/>
                    <a:pt x="3036" y="6472"/>
                    <a:pt x="3537" y="8340"/>
                  </a:cubicBezTo>
                  <a:cubicBezTo>
                    <a:pt x="3970" y="9941"/>
                    <a:pt x="4171" y="11542"/>
                    <a:pt x="3837" y="13177"/>
                  </a:cubicBezTo>
                  <a:cubicBezTo>
                    <a:pt x="3804" y="13310"/>
                    <a:pt x="3770" y="13444"/>
                    <a:pt x="3770" y="13577"/>
                  </a:cubicBezTo>
                  <a:cubicBezTo>
                    <a:pt x="3870" y="13477"/>
                    <a:pt x="3937" y="13343"/>
                    <a:pt x="3970" y="13210"/>
                  </a:cubicBezTo>
                  <a:cubicBezTo>
                    <a:pt x="4538" y="11542"/>
                    <a:pt x="4437" y="9908"/>
                    <a:pt x="3904" y="8307"/>
                  </a:cubicBezTo>
                  <a:cubicBezTo>
                    <a:pt x="2936" y="5505"/>
                    <a:pt x="1669" y="2803"/>
                    <a:pt x="201" y="201"/>
                  </a:cubicBezTo>
                  <a:cubicBezTo>
                    <a:pt x="168" y="134"/>
                    <a:pt x="101" y="67"/>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24"/>
            <p:cNvSpPr/>
            <p:nvPr/>
          </p:nvSpPr>
          <p:spPr>
            <a:xfrm>
              <a:off x="5927750" y="4194275"/>
              <a:ext cx="46700" cy="175150"/>
            </a:xfrm>
            <a:custGeom>
              <a:rect b="b" l="l" r="r" t="t"/>
              <a:pathLst>
                <a:path extrusionOk="0" h="7006" w="1868">
                  <a:moveTo>
                    <a:pt x="0" y="1"/>
                  </a:moveTo>
                  <a:lnTo>
                    <a:pt x="0" y="1"/>
                  </a:lnTo>
                  <a:cubicBezTo>
                    <a:pt x="334" y="1135"/>
                    <a:pt x="767" y="2269"/>
                    <a:pt x="1034" y="3403"/>
                  </a:cubicBezTo>
                  <a:cubicBezTo>
                    <a:pt x="1268" y="4537"/>
                    <a:pt x="1368" y="5738"/>
                    <a:pt x="1534" y="7006"/>
                  </a:cubicBezTo>
                  <a:cubicBezTo>
                    <a:pt x="1868" y="4437"/>
                    <a:pt x="1368" y="21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4"/>
            <p:cNvSpPr/>
            <p:nvPr/>
          </p:nvSpPr>
          <p:spPr>
            <a:xfrm>
              <a:off x="6011975" y="4327700"/>
              <a:ext cx="102575" cy="164325"/>
            </a:xfrm>
            <a:custGeom>
              <a:rect b="b" l="l" r="r" t="t"/>
              <a:pathLst>
                <a:path extrusionOk="0" h="6573" w="4103">
                  <a:moveTo>
                    <a:pt x="3703" y="1"/>
                  </a:moveTo>
                  <a:cubicBezTo>
                    <a:pt x="3669" y="1268"/>
                    <a:pt x="3336" y="2503"/>
                    <a:pt x="2702" y="3670"/>
                  </a:cubicBezTo>
                  <a:cubicBezTo>
                    <a:pt x="2102" y="4838"/>
                    <a:pt x="1101" y="5738"/>
                    <a:pt x="0" y="6572"/>
                  </a:cubicBezTo>
                  <a:cubicBezTo>
                    <a:pt x="2102" y="5705"/>
                    <a:pt x="4103" y="3003"/>
                    <a:pt x="37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4"/>
            <p:cNvSpPr/>
            <p:nvPr/>
          </p:nvSpPr>
          <p:spPr>
            <a:xfrm>
              <a:off x="5605850" y="3214400"/>
              <a:ext cx="34200" cy="143475"/>
            </a:xfrm>
            <a:custGeom>
              <a:rect b="b" l="l" r="r" t="t"/>
              <a:pathLst>
                <a:path extrusionOk="0" h="5739" w="1368">
                  <a:moveTo>
                    <a:pt x="200" y="1"/>
                  </a:moveTo>
                  <a:lnTo>
                    <a:pt x="200" y="1"/>
                  </a:lnTo>
                  <a:cubicBezTo>
                    <a:pt x="0" y="2069"/>
                    <a:pt x="434" y="3937"/>
                    <a:pt x="1368" y="5738"/>
                  </a:cubicBezTo>
                  <a:cubicBezTo>
                    <a:pt x="1001" y="3870"/>
                    <a:pt x="434" y="2036"/>
                    <a:pt x="300" y="134"/>
                  </a:cubicBezTo>
                  <a:cubicBezTo>
                    <a:pt x="267" y="101"/>
                    <a:pt x="234" y="68"/>
                    <a:pt x="2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4"/>
            <p:cNvSpPr/>
            <p:nvPr/>
          </p:nvSpPr>
          <p:spPr>
            <a:xfrm>
              <a:off x="5995275" y="4421100"/>
              <a:ext cx="59250" cy="61750"/>
            </a:xfrm>
            <a:custGeom>
              <a:rect b="b" l="l" r="r" t="t"/>
              <a:pathLst>
                <a:path extrusionOk="0" h="2470" w="2370">
                  <a:moveTo>
                    <a:pt x="2303" y="1"/>
                  </a:moveTo>
                  <a:lnTo>
                    <a:pt x="2303" y="1"/>
                  </a:lnTo>
                  <a:cubicBezTo>
                    <a:pt x="2236" y="34"/>
                    <a:pt x="2203" y="34"/>
                    <a:pt x="2169" y="34"/>
                  </a:cubicBezTo>
                  <a:cubicBezTo>
                    <a:pt x="1569" y="901"/>
                    <a:pt x="802" y="1669"/>
                    <a:pt x="1" y="2402"/>
                  </a:cubicBezTo>
                  <a:cubicBezTo>
                    <a:pt x="1" y="2402"/>
                    <a:pt x="1" y="2436"/>
                    <a:pt x="1" y="2436"/>
                  </a:cubicBezTo>
                  <a:cubicBezTo>
                    <a:pt x="1" y="2469"/>
                    <a:pt x="1" y="2469"/>
                    <a:pt x="68" y="2469"/>
                  </a:cubicBezTo>
                  <a:cubicBezTo>
                    <a:pt x="435" y="2169"/>
                    <a:pt x="835" y="1902"/>
                    <a:pt x="1202" y="1569"/>
                  </a:cubicBezTo>
                  <a:cubicBezTo>
                    <a:pt x="1535" y="1268"/>
                    <a:pt x="1836" y="901"/>
                    <a:pt x="2136" y="568"/>
                  </a:cubicBezTo>
                  <a:cubicBezTo>
                    <a:pt x="2269" y="401"/>
                    <a:pt x="2369" y="234"/>
                    <a:pt x="23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4"/>
            <p:cNvSpPr/>
            <p:nvPr/>
          </p:nvSpPr>
          <p:spPr>
            <a:xfrm>
              <a:off x="5479925" y="4234300"/>
              <a:ext cx="12525" cy="80925"/>
            </a:xfrm>
            <a:custGeom>
              <a:rect b="b" l="l" r="r" t="t"/>
              <a:pathLst>
                <a:path extrusionOk="0" h="3237" w="501">
                  <a:moveTo>
                    <a:pt x="0" y="1"/>
                  </a:moveTo>
                  <a:cubicBezTo>
                    <a:pt x="0" y="1102"/>
                    <a:pt x="267" y="2169"/>
                    <a:pt x="501" y="3236"/>
                  </a:cubicBezTo>
                  <a:cubicBezTo>
                    <a:pt x="434" y="2136"/>
                    <a:pt x="367" y="10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4"/>
            <p:cNvSpPr/>
            <p:nvPr/>
          </p:nvSpPr>
          <p:spPr>
            <a:xfrm>
              <a:off x="5868525" y="4075850"/>
              <a:ext cx="33375" cy="50900"/>
            </a:xfrm>
            <a:custGeom>
              <a:rect b="b" l="l" r="r" t="t"/>
              <a:pathLst>
                <a:path extrusionOk="0" h="2036" w="1335">
                  <a:moveTo>
                    <a:pt x="1" y="1"/>
                  </a:moveTo>
                  <a:lnTo>
                    <a:pt x="1" y="1"/>
                  </a:lnTo>
                  <a:cubicBezTo>
                    <a:pt x="434" y="735"/>
                    <a:pt x="868" y="1369"/>
                    <a:pt x="1268" y="2036"/>
                  </a:cubicBezTo>
                  <a:lnTo>
                    <a:pt x="1335" y="1969"/>
                  </a:lnTo>
                  <a:cubicBezTo>
                    <a:pt x="935" y="968"/>
                    <a:pt x="434" y="2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4"/>
            <p:cNvSpPr/>
            <p:nvPr/>
          </p:nvSpPr>
          <p:spPr>
            <a:xfrm>
              <a:off x="5831000" y="4429450"/>
              <a:ext cx="10875" cy="49225"/>
            </a:xfrm>
            <a:custGeom>
              <a:rect b="b" l="l" r="r" t="t"/>
              <a:pathLst>
                <a:path extrusionOk="0" h="1969" w="435">
                  <a:moveTo>
                    <a:pt x="1" y="0"/>
                  </a:moveTo>
                  <a:cubicBezTo>
                    <a:pt x="1" y="134"/>
                    <a:pt x="1" y="200"/>
                    <a:pt x="1" y="301"/>
                  </a:cubicBezTo>
                  <a:cubicBezTo>
                    <a:pt x="101" y="834"/>
                    <a:pt x="201" y="1401"/>
                    <a:pt x="267" y="1968"/>
                  </a:cubicBezTo>
                  <a:cubicBezTo>
                    <a:pt x="301" y="1935"/>
                    <a:pt x="334" y="1935"/>
                    <a:pt x="367" y="1935"/>
                  </a:cubicBezTo>
                  <a:cubicBezTo>
                    <a:pt x="434" y="1401"/>
                    <a:pt x="234" y="3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24"/>
            <p:cNvSpPr/>
            <p:nvPr/>
          </p:nvSpPr>
          <p:spPr>
            <a:xfrm>
              <a:off x="5959425" y="4437775"/>
              <a:ext cx="15025" cy="39225"/>
            </a:xfrm>
            <a:custGeom>
              <a:rect b="b" l="l" r="r" t="t"/>
              <a:pathLst>
                <a:path extrusionOk="0" h="1569" w="601">
                  <a:moveTo>
                    <a:pt x="568" y="1"/>
                  </a:moveTo>
                  <a:lnTo>
                    <a:pt x="568" y="1"/>
                  </a:lnTo>
                  <a:cubicBezTo>
                    <a:pt x="267" y="468"/>
                    <a:pt x="1" y="1268"/>
                    <a:pt x="34" y="1569"/>
                  </a:cubicBezTo>
                  <a:cubicBezTo>
                    <a:pt x="334" y="1302"/>
                    <a:pt x="601" y="568"/>
                    <a:pt x="5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24"/>
            <p:cNvSpPr/>
            <p:nvPr/>
          </p:nvSpPr>
          <p:spPr>
            <a:xfrm>
              <a:off x="5901875" y="4451950"/>
              <a:ext cx="11700" cy="32550"/>
            </a:xfrm>
            <a:custGeom>
              <a:rect b="b" l="l" r="r" t="t"/>
              <a:pathLst>
                <a:path extrusionOk="0" h="1302" w="468">
                  <a:moveTo>
                    <a:pt x="368" y="1"/>
                  </a:moveTo>
                  <a:lnTo>
                    <a:pt x="368" y="1"/>
                  </a:lnTo>
                  <a:cubicBezTo>
                    <a:pt x="234" y="435"/>
                    <a:pt x="134" y="868"/>
                    <a:pt x="1" y="1302"/>
                  </a:cubicBezTo>
                  <a:cubicBezTo>
                    <a:pt x="401" y="935"/>
                    <a:pt x="468" y="468"/>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24"/>
            <p:cNvSpPr/>
            <p:nvPr/>
          </p:nvSpPr>
          <p:spPr>
            <a:xfrm>
              <a:off x="5935250" y="4445300"/>
              <a:ext cx="17525" cy="34200"/>
            </a:xfrm>
            <a:custGeom>
              <a:rect b="b" l="l" r="r" t="t"/>
              <a:pathLst>
                <a:path extrusionOk="0" h="1368" w="701">
                  <a:moveTo>
                    <a:pt x="601" y="0"/>
                  </a:moveTo>
                  <a:cubicBezTo>
                    <a:pt x="434" y="400"/>
                    <a:pt x="234" y="801"/>
                    <a:pt x="34" y="1168"/>
                  </a:cubicBezTo>
                  <a:cubicBezTo>
                    <a:pt x="0" y="1201"/>
                    <a:pt x="34" y="1234"/>
                    <a:pt x="67" y="1368"/>
                  </a:cubicBezTo>
                  <a:cubicBezTo>
                    <a:pt x="434" y="934"/>
                    <a:pt x="534" y="500"/>
                    <a:pt x="701" y="67"/>
                  </a:cubicBezTo>
                  <a:cubicBezTo>
                    <a:pt x="667" y="33"/>
                    <a:pt x="634" y="33"/>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24"/>
            <p:cNvSpPr/>
            <p:nvPr/>
          </p:nvSpPr>
          <p:spPr>
            <a:xfrm>
              <a:off x="5706750" y="4567050"/>
              <a:ext cx="15875" cy="8350"/>
            </a:xfrm>
            <a:custGeom>
              <a:rect b="b" l="l" r="r" t="t"/>
              <a:pathLst>
                <a:path extrusionOk="0" h="334" w="635">
                  <a:moveTo>
                    <a:pt x="634" y="0"/>
                  </a:moveTo>
                  <a:lnTo>
                    <a:pt x="634" y="0"/>
                  </a:lnTo>
                  <a:cubicBezTo>
                    <a:pt x="367" y="134"/>
                    <a:pt x="200" y="234"/>
                    <a:pt x="0" y="334"/>
                  </a:cubicBezTo>
                  <a:cubicBezTo>
                    <a:pt x="467" y="334"/>
                    <a:pt x="467" y="334"/>
                    <a:pt x="6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24"/>
            <p:cNvSpPr/>
            <p:nvPr/>
          </p:nvSpPr>
          <p:spPr>
            <a:xfrm>
              <a:off x="5871875" y="4535350"/>
              <a:ext cx="53375" cy="207675"/>
            </a:xfrm>
            <a:custGeom>
              <a:rect b="b" l="l" r="r" t="t"/>
              <a:pathLst>
                <a:path extrusionOk="0" h="8307" w="2135">
                  <a:moveTo>
                    <a:pt x="567" y="1"/>
                  </a:moveTo>
                  <a:cubicBezTo>
                    <a:pt x="467" y="168"/>
                    <a:pt x="400" y="368"/>
                    <a:pt x="300" y="534"/>
                  </a:cubicBezTo>
                  <a:cubicBezTo>
                    <a:pt x="67" y="1001"/>
                    <a:pt x="0" y="1468"/>
                    <a:pt x="100" y="1969"/>
                  </a:cubicBezTo>
                  <a:cubicBezTo>
                    <a:pt x="300" y="2703"/>
                    <a:pt x="467" y="3470"/>
                    <a:pt x="701" y="4204"/>
                  </a:cubicBezTo>
                  <a:cubicBezTo>
                    <a:pt x="934" y="5138"/>
                    <a:pt x="1234" y="6072"/>
                    <a:pt x="1535" y="6972"/>
                  </a:cubicBezTo>
                  <a:cubicBezTo>
                    <a:pt x="1668" y="7439"/>
                    <a:pt x="1835" y="7873"/>
                    <a:pt x="2002" y="8307"/>
                  </a:cubicBezTo>
                  <a:lnTo>
                    <a:pt x="2102" y="8307"/>
                  </a:lnTo>
                  <a:cubicBezTo>
                    <a:pt x="2102" y="8107"/>
                    <a:pt x="2135" y="7940"/>
                    <a:pt x="2102" y="7740"/>
                  </a:cubicBezTo>
                  <a:cubicBezTo>
                    <a:pt x="2002" y="7139"/>
                    <a:pt x="1935" y="6539"/>
                    <a:pt x="1801" y="5938"/>
                  </a:cubicBezTo>
                  <a:cubicBezTo>
                    <a:pt x="1568" y="5004"/>
                    <a:pt x="1368" y="4037"/>
                    <a:pt x="867" y="3170"/>
                  </a:cubicBezTo>
                  <a:cubicBezTo>
                    <a:pt x="667" y="2836"/>
                    <a:pt x="567" y="2469"/>
                    <a:pt x="601" y="2036"/>
                  </a:cubicBezTo>
                  <a:cubicBezTo>
                    <a:pt x="634" y="1669"/>
                    <a:pt x="634" y="1268"/>
                    <a:pt x="701" y="868"/>
                  </a:cubicBezTo>
                  <a:cubicBezTo>
                    <a:pt x="734" y="434"/>
                    <a:pt x="734" y="268"/>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24"/>
            <p:cNvSpPr/>
            <p:nvPr/>
          </p:nvSpPr>
          <p:spPr>
            <a:xfrm>
              <a:off x="5773450" y="4573725"/>
              <a:ext cx="124300" cy="150125"/>
            </a:xfrm>
            <a:custGeom>
              <a:rect b="b" l="l" r="r" t="t"/>
              <a:pathLst>
                <a:path extrusionOk="0" h="6005" w="4972">
                  <a:moveTo>
                    <a:pt x="201" y="0"/>
                  </a:moveTo>
                  <a:cubicBezTo>
                    <a:pt x="168" y="0"/>
                    <a:pt x="101" y="34"/>
                    <a:pt x="1" y="34"/>
                  </a:cubicBezTo>
                  <a:cubicBezTo>
                    <a:pt x="201" y="200"/>
                    <a:pt x="368" y="300"/>
                    <a:pt x="501" y="434"/>
                  </a:cubicBezTo>
                  <a:cubicBezTo>
                    <a:pt x="1035" y="901"/>
                    <a:pt x="1569" y="1334"/>
                    <a:pt x="2102" y="1801"/>
                  </a:cubicBezTo>
                  <a:cubicBezTo>
                    <a:pt x="2303" y="1968"/>
                    <a:pt x="2503" y="2135"/>
                    <a:pt x="2703" y="2335"/>
                  </a:cubicBezTo>
                  <a:cubicBezTo>
                    <a:pt x="3570" y="3202"/>
                    <a:pt x="4104" y="4237"/>
                    <a:pt x="4571" y="5304"/>
                  </a:cubicBezTo>
                  <a:cubicBezTo>
                    <a:pt x="4671" y="5537"/>
                    <a:pt x="4771" y="5771"/>
                    <a:pt x="4871" y="6004"/>
                  </a:cubicBezTo>
                  <a:cubicBezTo>
                    <a:pt x="4904" y="6004"/>
                    <a:pt x="4938" y="5971"/>
                    <a:pt x="4971" y="5971"/>
                  </a:cubicBezTo>
                  <a:cubicBezTo>
                    <a:pt x="4938" y="5904"/>
                    <a:pt x="4938" y="5804"/>
                    <a:pt x="4904" y="5704"/>
                  </a:cubicBezTo>
                  <a:cubicBezTo>
                    <a:pt x="4838" y="5404"/>
                    <a:pt x="4771" y="5104"/>
                    <a:pt x="4671" y="4804"/>
                  </a:cubicBezTo>
                  <a:cubicBezTo>
                    <a:pt x="4104" y="3102"/>
                    <a:pt x="3170" y="1635"/>
                    <a:pt x="1569" y="534"/>
                  </a:cubicBezTo>
                  <a:cubicBezTo>
                    <a:pt x="1168" y="267"/>
                    <a:pt x="701" y="134"/>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24"/>
            <p:cNvSpPr/>
            <p:nvPr/>
          </p:nvSpPr>
          <p:spPr>
            <a:xfrm>
              <a:off x="5935250" y="4544525"/>
              <a:ext cx="43375" cy="104275"/>
            </a:xfrm>
            <a:custGeom>
              <a:rect b="b" l="l" r="r" t="t"/>
              <a:pathLst>
                <a:path extrusionOk="0" h="4171" w="1735">
                  <a:moveTo>
                    <a:pt x="1635" y="1"/>
                  </a:moveTo>
                  <a:cubicBezTo>
                    <a:pt x="1401" y="201"/>
                    <a:pt x="1101" y="401"/>
                    <a:pt x="901" y="634"/>
                  </a:cubicBezTo>
                  <a:cubicBezTo>
                    <a:pt x="67" y="1735"/>
                    <a:pt x="0" y="2936"/>
                    <a:pt x="134" y="4170"/>
                  </a:cubicBezTo>
                  <a:cubicBezTo>
                    <a:pt x="267" y="3436"/>
                    <a:pt x="300" y="2703"/>
                    <a:pt x="501" y="2002"/>
                  </a:cubicBezTo>
                  <a:cubicBezTo>
                    <a:pt x="667" y="1268"/>
                    <a:pt x="1101" y="601"/>
                    <a:pt x="1735" y="67"/>
                  </a:cubicBezTo>
                  <a:cubicBezTo>
                    <a:pt x="1701" y="34"/>
                    <a:pt x="1668" y="34"/>
                    <a:pt x="16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24"/>
            <p:cNvSpPr/>
            <p:nvPr/>
          </p:nvSpPr>
          <p:spPr>
            <a:xfrm>
              <a:off x="5767625" y="4586225"/>
              <a:ext cx="45050" cy="35875"/>
            </a:xfrm>
            <a:custGeom>
              <a:rect b="b" l="l" r="r" t="t"/>
              <a:pathLst>
                <a:path extrusionOk="0" h="1435" w="1802">
                  <a:moveTo>
                    <a:pt x="0" y="1"/>
                  </a:moveTo>
                  <a:cubicBezTo>
                    <a:pt x="34" y="67"/>
                    <a:pt x="34" y="167"/>
                    <a:pt x="100" y="234"/>
                  </a:cubicBezTo>
                  <a:cubicBezTo>
                    <a:pt x="668" y="634"/>
                    <a:pt x="1235" y="1035"/>
                    <a:pt x="1802" y="1435"/>
                  </a:cubicBezTo>
                  <a:cubicBezTo>
                    <a:pt x="1368" y="801"/>
                    <a:pt x="834" y="26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4"/>
            <p:cNvSpPr/>
            <p:nvPr/>
          </p:nvSpPr>
          <p:spPr>
            <a:xfrm>
              <a:off x="5785125" y="4539525"/>
              <a:ext cx="60900" cy="28375"/>
            </a:xfrm>
            <a:custGeom>
              <a:rect b="b" l="l" r="r" t="t"/>
              <a:pathLst>
                <a:path extrusionOk="0" h="1135" w="2436">
                  <a:moveTo>
                    <a:pt x="2436" y="1"/>
                  </a:moveTo>
                  <a:lnTo>
                    <a:pt x="2436" y="1"/>
                  </a:lnTo>
                  <a:cubicBezTo>
                    <a:pt x="1669" y="534"/>
                    <a:pt x="902" y="935"/>
                    <a:pt x="1" y="1135"/>
                  </a:cubicBezTo>
                  <a:cubicBezTo>
                    <a:pt x="1035" y="1101"/>
                    <a:pt x="2069" y="634"/>
                    <a:pt x="24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24"/>
            <p:cNvSpPr/>
            <p:nvPr/>
          </p:nvSpPr>
          <p:spPr>
            <a:xfrm>
              <a:off x="5860200" y="4551200"/>
              <a:ext cx="11700" cy="45050"/>
            </a:xfrm>
            <a:custGeom>
              <a:rect b="b" l="l" r="r" t="t"/>
              <a:pathLst>
                <a:path extrusionOk="0" h="1802" w="468">
                  <a:moveTo>
                    <a:pt x="300" y="1"/>
                  </a:moveTo>
                  <a:cubicBezTo>
                    <a:pt x="0" y="434"/>
                    <a:pt x="33" y="1402"/>
                    <a:pt x="400" y="1802"/>
                  </a:cubicBezTo>
                  <a:cubicBezTo>
                    <a:pt x="367" y="1535"/>
                    <a:pt x="367" y="1235"/>
                    <a:pt x="367" y="935"/>
                  </a:cubicBezTo>
                  <a:cubicBezTo>
                    <a:pt x="334" y="634"/>
                    <a:pt x="467" y="30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24"/>
            <p:cNvSpPr/>
            <p:nvPr/>
          </p:nvSpPr>
          <p:spPr>
            <a:xfrm>
              <a:off x="5932750" y="4558700"/>
              <a:ext cx="15025" cy="28375"/>
            </a:xfrm>
            <a:custGeom>
              <a:rect b="b" l="l" r="r" t="t"/>
              <a:pathLst>
                <a:path extrusionOk="0" h="1135" w="601">
                  <a:moveTo>
                    <a:pt x="601" y="1"/>
                  </a:moveTo>
                  <a:lnTo>
                    <a:pt x="601" y="1"/>
                  </a:lnTo>
                  <a:cubicBezTo>
                    <a:pt x="167" y="468"/>
                    <a:pt x="0" y="868"/>
                    <a:pt x="100" y="1135"/>
                  </a:cubicBezTo>
                  <a:cubicBezTo>
                    <a:pt x="267" y="801"/>
                    <a:pt x="434" y="401"/>
                    <a:pt x="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24"/>
            <p:cNvSpPr/>
            <p:nvPr/>
          </p:nvSpPr>
          <p:spPr>
            <a:xfrm>
              <a:off x="5759275" y="4586225"/>
              <a:ext cx="8375" cy="10875"/>
            </a:xfrm>
            <a:custGeom>
              <a:rect b="b" l="l" r="r" t="t"/>
              <a:pathLst>
                <a:path extrusionOk="0" h="435" w="335">
                  <a:moveTo>
                    <a:pt x="334" y="1"/>
                  </a:moveTo>
                  <a:cubicBezTo>
                    <a:pt x="1" y="34"/>
                    <a:pt x="1" y="234"/>
                    <a:pt x="1" y="434"/>
                  </a:cubicBezTo>
                  <a:cubicBezTo>
                    <a:pt x="101" y="301"/>
                    <a:pt x="234" y="134"/>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4"/>
            <p:cNvSpPr/>
            <p:nvPr/>
          </p:nvSpPr>
          <p:spPr>
            <a:xfrm>
              <a:off x="6016125" y="4517850"/>
              <a:ext cx="8375" cy="5025"/>
            </a:xfrm>
            <a:custGeom>
              <a:rect b="b" l="l" r="r" t="t"/>
              <a:pathLst>
                <a:path extrusionOk="0" h="201" w="335">
                  <a:moveTo>
                    <a:pt x="301" y="0"/>
                  </a:moveTo>
                  <a:cubicBezTo>
                    <a:pt x="201" y="67"/>
                    <a:pt x="101" y="100"/>
                    <a:pt x="1" y="167"/>
                  </a:cubicBezTo>
                  <a:cubicBezTo>
                    <a:pt x="1" y="167"/>
                    <a:pt x="34" y="200"/>
                    <a:pt x="34" y="200"/>
                  </a:cubicBezTo>
                  <a:cubicBezTo>
                    <a:pt x="134" y="167"/>
                    <a:pt x="234" y="134"/>
                    <a:pt x="334" y="67"/>
                  </a:cubicBezTo>
                  <a:cubicBezTo>
                    <a:pt x="334" y="67"/>
                    <a:pt x="301" y="34"/>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4">
    <p:spTree>
      <p:nvGrpSpPr>
        <p:cNvPr id="1518" name="Shape 1518"/>
        <p:cNvGrpSpPr/>
        <p:nvPr/>
      </p:nvGrpSpPr>
      <p:grpSpPr>
        <a:xfrm>
          <a:off x="0" y="0"/>
          <a:ext cx="0" cy="0"/>
          <a:chOff x="0" y="0"/>
          <a:chExt cx="0" cy="0"/>
        </a:xfrm>
      </p:grpSpPr>
      <p:sp>
        <p:nvSpPr>
          <p:cNvPr id="1519" name="Google Shape;1519;p25"/>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25"/>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1521" name="Google Shape;1521;p25"/>
          <p:cNvSpPr txBox="1"/>
          <p:nvPr>
            <p:ph idx="2" type="title"/>
          </p:nvPr>
        </p:nvSpPr>
        <p:spPr>
          <a:xfrm rot="-8720">
            <a:off x="827496" y="1646187"/>
            <a:ext cx="2365508" cy="40800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1522" name="Google Shape;1522;p25"/>
          <p:cNvSpPr txBox="1"/>
          <p:nvPr>
            <p:ph idx="1" type="subTitle"/>
          </p:nvPr>
        </p:nvSpPr>
        <p:spPr>
          <a:xfrm rot="-8736">
            <a:off x="827947" y="2060201"/>
            <a:ext cx="2361008" cy="692406"/>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523" name="Google Shape;1523;p25"/>
          <p:cNvSpPr txBox="1"/>
          <p:nvPr>
            <p:ph idx="3" type="title"/>
          </p:nvPr>
        </p:nvSpPr>
        <p:spPr>
          <a:xfrm rot="-8720">
            <a:off x="3389246" y="1646187"/>
            <a:ext cx="2365508" cy="40800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1524" name="Google Shape;1524;p25"/>
          <p:cNvSpPr txBox="1"/>
          <p:nvPr>
            <p:ph idx="4" type="subTitle"/>
          </p:nvPr>
        </p:nvSpPr>
        <p:spPr>
          <a:xfrm rot="-8736">
            <a:off x="3389697" y="2060201"/>
            <a:ext cx="2361008" cy="692406"/>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525" name="Google Shape;1525;p25"/>
          <p:cNvSpPr txBox="1"/>
          <p:nvPr>
            <p:ph idx="5" type="title"/>
          </p:nvPr>
        </p:nvSpPr>
        <p:spPr>
          <a:xfrm rot="-8720">
            <a:off x="5950996" y="1646187"/>
            <a:ext cx="2365508" cy="40800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1526" name="Google Shape;1526;p25"/>
          <p:cNvSpPr txBox="1"/>
          <p:nvPr>
            <p:ph idx="6" type="subTitle"/>
          </p:nvPr>
        </p:nvSpPr>
        <p:spPr>
          <a:xfrm rot="-8736">
            <a:off x="5951447" y="2060201"/>
            <a:ext cx="2361008" cy="692406"/>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527" name="Google Shape;1527;p25"/>
          <p:cNvSpPr txBox="1"/>
          <p:nvPr>
            <p:ph idx="7" type="title"/>
          </p:nvPr>
        </p:nvSpPr>
        <p:spPr>
          <a:xfrm rot="-8720">
            <a:off x="851046" y="3074412"/>
            <a:ext cx="2365508" cy="40800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1528" name="Google Shape;1528;p25"/>
          <p:cNvSpPr txBox="1"/>
          <p:nvPr>
            <p:ph idx="8" type="subTitle"/>
          </p:nvPr>
        </p:nvSpPr>
        <p:spPr>
          <a:xfrm rot="-8736">
            <a:off x="851497" y="3495651"/>
            <a:ext cx="2361008" cy="692406"/>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529" name="Google Shape;1529;p25"/>
          <p:cNvSpPr txBox="1"/>
          <p:nvPr>
            <p:ph idx="9" type="title"/>
          </p:nvPr>
        </p:nvSpPr>
        <p:spPr>
          <a:xfrm rot="-8720">
            <a:off x="3412796" y="3074412"/>
            <a:ext cx="2365508" cy="40800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1530" name="Google Shape;1530;p25"/>
          <p:cNvSpPr txBox="1"/>
          <p:nvPr>
            <p:ph idx="13" type="subTitle"/>
          </p:nvPr>
        </p:nvSpPr>
        <p:spPr>
          <a:xfrm rot="-8736">
            <a:off x="3413247" y="3495651"/>
            <a:ext cx="2361008" cy="692406"/>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531" name="Google Shape;1531;p25"/>
          <p:cNvSpPr txBox="1"/>
          <p:nvPr>
            <p:ph idx="14" type="title"/>
          </p:nvPr>
        </p:nvSpPr>
        <p:spPr>
          <a:xfrm rot="-8720">
            <a:off x="5974546" y="3074412"/>
            <a:ext cx="2365508" cy="40800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1532" name="Google Shape;1532;p25"/>
          <p:cNvSpPr txBox="1"/>
          <p:nvPr>
            <p:ph idx="15" type="subTitle"/>
          </p:nvPr>
        </p:nvSpPr>
        <p:spPr>
          <a:xfrm rot="-8736">
            <a:off x="5974997" y="3495651"/>
            <a:ext cx="2361008" cy="692406"/>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grpSp>
        <p:nvGrpSpPr>
          <p:cNvPr id="1533" name="Google Shape;1533;p25"/>
          <p:cNvGrpSpPr/>
          <p:nvPr/>
        </p:nvGrpSpPr>
        <p:grpSpPr>
          <a:xfrm>
            <a:off x="359977" y="2606949"/>
            <a:ext cx="706493" cy="723542"/>
            <a:chOff x="2122525" y="1899275"/>
            <a:chExt cx="795600" cy="814800"/>
          </a:xfrm>
        </p:grpSpPr>
        <p:sp>
          <p:nvSpPr>
            <p:cNvPr id="1534" name="Google Shape;1534;p25"/>
            <p:cNvSpPr/>
            <p:nvPr/>
          </p:nvSpPr>
          <p:spPr>
            <a:xfrm>
              <a:off x="2450250" y="2564775"/>
              <a:ext cx="3375" cy="25050"/>
            </a:xfrm>
            <a:custGeom>
              <a:rect b="b" l="l" r="r" t="t"/>
              <a:pathLst>
                <a:path extrusionOk="0" h="1002" w="135">
                  <a:moveTo>
                    <a:pt x="134" y="1"/>
                  </a:moveTo>
                  <a:cubicBezTo>
                    <a:pt x="67" y="334"/>
                    <a:pt x="34" y="668"/>
                    <a:pt x="1" y="1001"/>
                  </a:cubicBezTo>
                  <a:cubicBezTo>
                    <a:pt x="34" y="668"/>
                    <a:pt x="67" y="3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25"/>
            <p:cNvSpPr/>
            <p:nvPr/>
          </p:nvSpPr>
          <p:spPr>
            <a:xfrm>
              <a:off x="2453600" y="2011375"/>
              <a:ext cx="250200" cy="554250"/>
            </a:xfrm>
            <a:custGeom>
              <a:rect b="b" l="l" r="r" t="t"/>
              <a:pathLst>
                <a:path extrusionOk="0" h="22170" w="10008">
                  <a:moveTo>
                    <a:pt x="3539" y="1"/>
                  </a:moveTo>
                  <a:cubicBezTo>
                    <a:pt x="3357" y="1"/>
                    <a:pt x="3178" y="18"/>
                    <a:pt x="3002" y="54"/>
                  </a:cubicBezTo>
                  <a:cubicBezTo>
                    <a:pt x="2835" y="88"/>
                    <a:pt x="2835" y="921"/>
                    <a:pt x="2902" y="921"/>
                  </a:cubicBezTo>
                  <a:cubicBezTo>
                    <a:pt x="5704" y="1122"/>
                    <a:pt x="9107" y="4257"/>
                    <a:pt x="9373" y="7026"/>
                  </a:cubicBezTo>
                  <a:cubicBezTo>
                    <a:pt x="9574" y="9394"/>
                    <a:pt x="8073" y="11129"/>
                    <a:pt x="6538" y="12496"/>
                  </a:cubicBezTo>
                  <a:cubicBezTo>
                    <a:pt x="5371" y="13564"/>
                    <a:pt x="4070" y="14498"/>
                    <a:pt x="3002" y="15599"/>
                  </a:cubicBezTo>
                  <a:cubicBezTo>
                    <a:pt x="1301" y="17367"/>
                    <a:pt x="334" y="19301"/>
                    <a:pt x="33" y="21836"/>
                  </a:cubicBezTo>
                  <a:cubicBezTo>
                    <a:pt x="0" y="21936"/>
                    <a:pt x="0" y="22037"/>
                    <a:pt x="0" y="22170"/>
                  </a:cubicBezTo>
                  <a:cubicBezTo>
                    <a:pt x="367" y="19902"/>
                    <a:pt x="1501" y="17834"/>
                    <a:pt x="3069" y="16466"/>
                  </a:cubicBezTo>
                  <a:cubicBezTo>
                    <a:pt x="5237" y="14598"/>
                    <a:pt x="7906" y="13030"/>
                    <a:pt x="9040" y="10295"/>
                  </a:cubicBezTo>
                  <a:cubicBezTo>
                    <a:pt x="9707" y="8727"/>
                    <a:pt x="10007" y="6726"/>
                    <a:pt x="9373" y="4891"/>
                  </a:cubicBezTo>
                  <a:cubicBezTo>
                    <a:pt x="8631" y="2848"/>
                    <a:pt x="5877" y="1"/>
                    <a:pt x="35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25"/>
            <p:cNvSpPr/>
            <p:nvPr/>
          </p:nvSpPr>
          <p:spPr>
            <a:xfrm>
              <a:off x="2446925" y="2589800"/>
              <a:ext cx="25875" cy="119275"/>
            </a:xfrm>
            <a:custGeom>
              <a:rect b="b" l="l" r="r" t="t"/>
              <a:pathLst>
                <a:path extrusionOk="0" h="4771" w="1035">
                  <a:moveTo>
                    <a:pt x="134" y="0"/>
                  </a:moveTo>
                  <a:cubicBezTo>
                    <a:pt x="0" y="1568"/>
                    <a:pt x="0" y="3236"/>
                    <a:pt x="934" y="4770"/>
                  </a:cubicBezTo>
                  <a:cubicBezTo>
                    <a:pt x="934" y="4770"/>
                    <a:pt x="1034" y="4537"/>
                    <a:pt x="1001" y="4470"/>
                  </a:cubicBezTo>
                  <a:cubicBezTo>
                    <a:pt x="300" y="3036"/>
                    <a:pt x="67" y="1468"/>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25"/>
            <p:cNvSpPr/>
            <p:nvPr/>
          </p:nvSpPr>
          <p:spPr>
            <a:xfrm>
              <a:off x="2321000" y="1998000"/>
              <a:ext cx="182650" cy="710250"/>
            </a:xfrm>
            <a:custGeom>
              <a:rect b="b" l="l" r="r" t="t"/>
              <a:pathLst>
                <a:path extrusionOk="0" h="28410" w="7306">
                  <a:moveTo>
                    <a:pt x="5499" y="1"/>
                  </a:moveTo>
                  <a:cubicBezTo>
                    <a:pt x="3511" y="1"/>
                    <a:pt x="1945" y="2349"/>
                    <a:pt x="1368" y="3791"/>
                  </a:cubicBezTo>
                  <a:cubicBezTo>
                    <a:pt x="567" y="5826"/>
                    <a:pt x="0" y="8128"/>
                    <a:pt x="167" y="10463"/>
                  </a:cubicBezTo>
                  <a:cubicBezTo>
                    <a:pt x="167" y="10663"/>
                    <a:pt x="200" y="10897"/>
                    <a:pt x="234" y="11130"/>
                  </a:cubicBezTo>
                  <a:cubicBezTo>
                    <a:pt x="367" y="11564"/>
                    <a:pt x="467" y="11997"/>
                    <a:pt x="534" y="12431"/>
                  </a:cubicBezTo>
                  <a:cubicBezTo>
                    <a:pt x="768" y="13131"/>
                    <a:pt x="1001" y="13832"/>
                    <a:pt x="1301" y="14532"/>
                  </a:cubicBezTo>
                  <a:cubicBezTo>
                    <a:pt x="2068" y="16534"/>
                    <a:pt x="2335" y="18302"/>
                    <a:pt x="2235" y="20270"/>
                  </a:cubicBezTo>
                  <a:cubicBezTo>
                    <a:pt x="2069" y="22967"/>
                    <a:pt x="2201" y="25631"/>
                    <a:pt x="3197" y="28395"/>
                  </a:cubicBezTo>
                  <a:lnTo>
                    <a:pt x="3197" y="28395"/>
                  </a:lnTo>
                  <a:cubicBezTo>
                    <a:pt x="3192" y="28329"/>
                    <a:pt x="3300" y="28097"/>
                    <a:pt x="3269" y="27975"/>
                  </a:cubicBezTo>
                  <a:cubicBezTo>
                    <a:pt x="2335" y="25140"/>
                    <a:pt x="2235" y="22505"/>
                    <a:pt x="2402" y="19736"/>
                  </a:cubicBezTo>
                  <a:cubicBezTo>
                    <a:pt x="2502" y="17768"/>
                    <a:pt x="2269" y="16000"/>
                    <a:pt x="1535" y="13999"/>
                  </a:cubicBezTo>
                  <a:cubicBezTo>
                    <a:pt x="1034" y="12698"/>
                    <a:pt x="534" y="11430"/>
                    <a:pt x="401" y="10129"/>
                  </a:cubicBezTo>
                  <a:cubicBezTo>
                    <a:pt x="200" y="8095"/>
                    <a:pt x="734" y="6060"/>
                    <a:pt x="1501" y="4325"/>
                  </a:cubicBezTo>
                  <a:cubicBezTo>
                    <a:pt x="2035" y="3124"/>
                    <a:pt x="2836" y="1990"/>
                    <a:pt x="4170" y="1490"/>
                  </a:cubicBezTo>
                  <a:cubicBezTo>
                    <a:pt x="4603" y="1329"/>
                    <a:pt x="5060" y="1277"/>
                    <a:pt x="5532" y="1277"/>
                  </a:cubicBezTo>
                  <a:cubicBezTo>
                    <a:pt x="6041" y="1277"/>
                    <a:pt x="6569" y="1338"/>
                    <a:pt x="7105" y="1390"/>
                  </a:cubicBezTo>
                  <a:cubicBezTo>
                    <a:pt x="7205" y="1390"/>
                    <a:pt x="7306" y="656"/>
                    <a:pt x="7205" y="589"/>
                  </a:cubicBezTo>
                  <a:cubicBezTo>
                    <a:pt x="6613" y="175"/>
                    <a:pt x="6040" y="1"/>
                    <a:pt x="5499" y="1"/>
                  </a:cubicBezTo>
                  <a:close/>
                  <a:moveTo>
                    <a:pt x="3197" y="28395"/>
                  </a:moveTo>
                  <a:lnTo>
                    <a:pt x="3197" y="28395"/>
                  </a:lnTo>
                  <a:cubicBezTo>
                    <a:pt x="3198" y="28401"/>
                    <a:pt x="3200" y="28406"/>
                    <a:pt x="3203" y="28409"/>
                  </a:cubicBezTo>
                  <a:cubicBezTo>
                    <a:pt x="3201" y="28404"/>
                    <a:pt x="3199" y="28399"/>
                    <a:pt x="3197" y="2839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25"/>
            <p:cNvSpPr/>
            <p:nvPr/>
          </p:nvSpPr>
          <p:spPr>
            <a:xfrm>
              <a:off x="2503625" y="2059850"/>
              <a:ext cx="414500" cy="390700"/>
            </a:xfrm>
            <a:custGeom>
              <a:rect b="b" l="l" r="r" t="t"/>
              <a:pathLst>
                <a:path extrusionOk="0" h="15628" w="16580">
                  <a:moveTo>
                    <a:pt x="7131" y="0"/>
                  </a:moveTo>
                  <a:cubicBezTo>
                    <a:pt x="6598" y="0"/>
                    <a:pt x="6083" y="88"/>
                    <a:pt x="5605" y="283"/>
                  </a:cubicBezTo>
                  <a:cubicBezTo>
                    <a:pt x="5538" y="317"/>
                    <a:pt x="5438" y="784"/>
                    <a:pt x="5538" y="817"/>
                  </a:cubicBezTo>
                  <a:cubicBezTo>
                    <a:pt x="6739" y="1251"/>
                    <a:pt x="8040" y="1184"/>
                    <a:pt x="9307" y="1618"/>
                  </a:cubicBezTo>
                  <a:cubicBezTo>
                    <a:pt x="10475" y="2018"/>
                    <a:pt x="11642" y="2618"/>
                    <a:pt x="12643" y="3386"/>
                  </a:cubicBezTo>
                  <a:cubicBezTo>
                    <a:pt x="13877" y="4286"/>
                    <a:pt x="14911" y="5487"/>
                    <a:pt x="15545" y="6821"/>
                  </a:cubicBezTo>
                  <a:cubicBezTo>
                    <a:pt x="16512" y="8923"/>
                    <a:pt x="15812" y="10958"/>
                    <a:pt x="14344" y="12192"/>
                  </a:cubicBezTo>
                  <a:cubicBezTo>
                    <a:pt x="12638" y="13629"/>
                    <a:pt x="10179" y="13937"/>
                    <a:pt x="7764" y="13937"/>
                  </a:cubicBezTo>
                  <a:cubicBezTo>
                    <a:pt x="7488" y="13937"/>
                    <a:pt x="7213" y="13933"/>
                    <a:pt x="6939" y="13926"/>
                  </a:cubicBezTo>
                  <a:cubicBezTo>
                    <a:pt x="6198" y="13906"/>
                    <a:pt x="5431" y="13867"/>
                    <a:pt x="4676" y="13867"/>
                  </a:cubicBezTo>
                  <a:cubicBezTo>
                    <a:pt x="2948" y="13867"/>
                    <a:pt x="1274" y="14070"/>
                    <a:pt x="67" y="15161"/>
                  </a:cubicBezTo>
                  <a:cubicBezTo>
                    <a:pt x="1" y="15194"/>
                    <a:pt x="1" y="15628"/>
                    <a:pt x="1" y="15628"/>
                  </a:cubicBezTo>
                  <a:cubicBezTo>
                    <a:pt x="1314" y="15219"/>
                    <a:pt x="2576" y="15015"/>
                    <a:pt x="3989" y="15015"/>
                  </a:cubicBezTo>
                  <a:cubicBezTo>
                    <a:pt x="4190" y="15015"/>
                    <a:pt x="4395" y="15019"/>
                    <a:pt x="4604" y="15027"/>
                  </a:cubicBezTo>
                  <a:cubicBezTo>
                    <a:pt x="5688" y="15050"/>
                    <a:pt x="6787" y="15134"/>
                    <a:pt x="7870" y="15134"/>
                  </a:cubicBezTo>
                  <a:cubicBezTo>
                    <a:pt x="8387" y="15134"/>
                    <a:pt x="8901" y="15114"/>
                    <a:pt x="9407" y="15061"/>
                  </a:cubicBezTo>
                  <a:cubicBezTo>
                    <a:pt x="12343" y="14727"/>
                    <a:pt x="15011" y="13293"/>
                    <a:pt x="15912" y="10557"/>
                  </a:cubicBezTo>
                  <a:cubicBezTo>
                    <a:pt x="16579" y="8489"/>
                    <a:pt x="16179" y="6254"/>
                    <a:pt x="14578" y="4220"/>
                  </a:cubicBezTo>
                  <a:cubicBezTo>
                    <a:pt x="12938" y="2191"/>
                    <a:pt x="9794" y="0"/>
                    <a:pt x="71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25"/>
            <p:cNvSpPr/>
            <p:nvPr/>
          </p:nvSpPr>
          <p:spPr>
            <a:xfrm>
              <a:off x="2436075" y="1899275"/>
              <a:ext cx="70075" cy="126175"/>
            </a:xfrm>
            <a:custGeom>
              <a:rect b="b" l="l" r="r" t="t"/>
              <a:pathLst>
                <a:path extrusionOk="0" h="5047" w="2803">
                  <a:moveTo>
                    <a:pt x="124" y="0"/>
                  </a:moveTo>
                  <a:cubicBezTo>
                    <a:pt x="1" y="0"/>
                    <a:pt x="1" y="571"/>
                    <a:pt x="1" y="669"/>
                  </a:cubicBezTo>
                  <a:cubicBezTo>
                    <a:pt x="101" y="869"/>
                    <a:pt x="301" y="1036"/>
                    <a:pt x="434" y="1236"/>
                  </a:cubicBezTo>
                  <a:cubicBezTo>
                    <a:pt x="801" y="1636"/>
                    <a:pt x="1135" y="2103"/>
                    <a:pt x="1435" y="2570"/>
                  </a:cubicBezTo>
                  <a:cubicBezTo>
                    <a:pt x="1902" y="3371"/>
                    <a:pt x="2135" y="4171"/>
                    <a:pt x="2302" y="5039"/>
                  </a:cubicBezTo>
                  <a:cubicBezTo>
                    <a:pt x="2302" y="5044"/>
                    <a:pt x="2303" y="5047"/>
                    <a:pt x="2304" y="5047"/>
                  </a:cubicBezTo>
                  <a:cubicBezTo>
                    <a:pt x="2318" y="5047"/>
                    <a:pt x="2402" y="4733"/>
                    <a:pt x="2402" y="4672"/>
                  </a:cubicBezTo>
                  <a:cubicBezTo>
                    <a:pt x="2369" y="4338"/>
                    <a:pt x="2336" y="4004"/>
                    <a:pt x="2269" y="3671"/>
                  </a:cubicBezTo>
                  <a:lnTo>
                    <a:pt x="2269" y="3671"/>
                  </a:lnTo>
                  <a:cubicBezTo>
                    <a:pt x="2436" y="4038"/>
                    <a:pt x="2569" y="4438"/>
                    <a:pt x="2669" y="4838"/>
                  </a:cubicBezTo>
                  <a:cubicBezTo>
                    <a:pt x="2669" y="4838"/>
                    <a:pt x="2769" y="4538"/>
                    <a:pt x="2769" y="4471"/>
                  </a:cubicBezTo>
                  <a:cubicBezTo>
                    <a:pt x="2803" y="3738"/>
                    <a:pt x="2769" y="3004"/>
                    <a:pt x="2636" y="2270"/>
                  </a:cubicBezTo>
                  <a:cubicBezTo>
                    <a:pt x="2536" y="1603"/>
                    <a:pt x="2469" y="735"/>
                    <a:pt x="2102" y="102"/>
                  </a:cubicBezTo>
                  <a:cubicBezTo>
                    <a:pt x="2102" y="102"/>
                    <a:pt x="2002" y="535"/>
                    <a:pt x="2002" y="635"/>
                  </a:cubicBezTo>
                  <a:cubicBezTo>
                    <a:pt x="2135" y="1336"/>
                    <a:pt x="2336" y="2036"/>
                    <a:pt x="2436" y="2737"/>
                  </a:cubicBezTo>
                  <a:cubicBezTo>
                    <a:pt x="2502" y="3137"/>
                    <a:pt x="2569" y="3571"/>
                    <a:pt x="2602" y="3971"/>
                  </a:cubicBezTo>
                  <a:cubicBezTo>
                    <a:pt x="2436" y="3671"/>
                    <a:pt x="2302" y="3371"/>
                    <a:pt x="2135" y="3104"/>
                  </a:cubicBezTo>
                  <a:cubicBezTo>
                    <a:pt x="2035" y="2770"/>
                    <a:pt x="1935" y="2470"/>
                    <a:pt x="1769" y="2136"/>
                  </a:cubicBezTo>
                  <a:cubicBezTo>
                    <a:pt x="1568" y="1736"/>
                    <a:pt x="1335" y="1336"/>
                    <a:pt x="1035" y="969"/>
                  </a:cubicBezTo>
                  <a:cubicBezTo>
                    <a:pt x="835" y="702"/>
                    <a:pt x="501" y="469"/>
                    <a:pt x="267" y="202"/>
                  </a:cubicBezTo>
                  <a:cubicBezTo>
                    <a:pt x="267" y="135"/>
                    <a:pt x="267" y="102"/>
                    <a:pt x="234" y="68"/>
                  </a:cubicBezTo>
                  <a:cubicBezTo>
                    <a:pt x="234" y="35"/>
                    <a:pt x="167" y="2"/>
                    <a:pt x="134" y="2"/>
                  </a:cubicBezTo>
                  <a:cubicBezTo>
                    <a:pt x="130" y="1"/>
                    <a:pt x="127" y="0"/>
                    <a:pt x="1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25"/>
            <p:cNvSpPr/>
            <p:nvPr/>
          </p:nvSpPr>
          <p:spPr>
            <a:xfrm>
              <a:off x="2523650" y="1914700"/>
              <a:ext cx="8350" cy="107225"/>
            </a:xfrm>
            <a:custGeom>
              <a:rect b="b" l="l" r="r" t="t"/>
              <a:pathLst>
                <a:path extrusionOk="0" h="4289" w="334">
                  <a:moveTo>
                    <a:pt x="133" y="1"/>
                  </a:moveTo>
                  <a:cubicBezTo>
                    <a:pt x="102" y="1"/>
                    <a:pt x="67" y="94"/>
                    <a:pt x="67" y="118"/>
                  </a:cubicBezTo>
                  <a:cubicBezTo>
                    <a:pt x="0" y="252"/>
                    <a:pt x="0" y="452"/>
                    <a:pt x="0" y="585"/>
                  </a:cubicBezTo>
                  <a:cubicBezTo>
                    <a:pt x="67" y="1786"/>
                    <a:pt x="100" y="2954"/>
                    <a:pt x="33" y="4088"/>
                  </a:cubicBezTo>
                  <a:cubicBezTo>
                    <a:pt x="19" y="4231"/>
                    <a:pt x="29" y="4288"/>
                    <a:pt x="48" y="4288"/>
                  </a:cubicBezTo>
                  <a:cubicBezTo>
                    <a:pt x="74" y="4288"/>
                    <a:pt x="114" y="4188"/>
                    <a:pt x="134" y="4055"/>
                  </a:cubicBezTo>
                  <a:cubicBezTo>
                    <a:pt x="234" y="2987"/>
                    <a:pt x="334" y="1886"/>
                    <a:pt x="234" y="752"/>
                  </a:cubicBezTo>
                  <a:cubicBezTo>
                    <a:pt x="234" y="719"/>
                    <a:pt x="234" y="719"/>
                    <a:pt x="234" y="685"/>
                  </a:cubicBezTo>
                  <a:cubicBezTo>
                    <a:pt x="234" y="652"/>
                    <a:pt x="234" y="619"/>
                    <a:pt x="234" y="585"/>
                  </a:cubicBezTo>
                  <a:cubicBezTo>
                    <a:pt x="200" y="419"/>
                    <a:pt x="200" y="218"/>
                    <a:pt x="167" y="52"/>
                  </a:cubicBezTo>
                  <a:cubicBezTo>
                    <a:pt x="158" y="15"/>
                    <a:pt x="146" y="1"/>
                    <a:pt x="1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5"/>
            <p:cNvSpPr/>
            <p:nvPr/>
          </p:nvSpPr>
          <p:spPr>
            <a:xfrm>
              <a:off x="2543650" y="1948500"/>
              <a:ext cx="11700" cy="64500"/>
            </a:xfrm>
            <a:custGeom>
              <a:rect b="b" l="l" r="r" t="t"/>
              <a:pathLst>
                <a:path extrusionOk="0" h="2580" w="468">
                  <a:moveTo>
                    <a:pt x="434" y="1"/>
                  </a:moveTo>
                  <a:cubicBezTo>
                    <a:pt x="401" y="1"/>
                    <a:pt x="368" y="101"/>
                    <a:pt x="368" y="101"/>
                  </a:cubicBezTo>
                  <a:cubicBezTo>
                    <a:pt x="101" y="835"/>
                    <a:pt x="1" y="1669"/>
                    <a:pt x="1" y="2502"/>
                  </a:cubicBezTo>
                  <a:cubicBezTo>
                    <a:pt x="1" y="2559"/>
                    <a:pt x="7" y="2579"/>
                    <a:pt x="19" y="2579"/>
                  </a:cubicBezTo>
                  <a:cubicBezTo>
                    <a:pt x="35" y="2579"/>
                    <a:pt x="62" y="2541"/>
                    <a:pt x="101" y="2502"/>
                  </a:cubicBezTo>
                  <a:cubicBezTo>
                    <a:pt x="167" y="2402"/>
                    <a:pt x="134" y="2169"/>
                    <a:pt x="134" y="2035"/>
                  </a:cubicBezTo>
                  <a:cubicBezTo>
                    <a:pt x="167" y="1402"/>
                    <a:pt x="368" y="835"/>
                    <a:pt x="434" y="201"/>
                  </a:cubicBezTo>
                  <a:cubicBezTo>
                    <a:pt x="434" y="201"/>
                    <a:pt x="468" y="34"/>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25"/>
            <p:cNvSpPr/>
            <p:nvPr/>
          </p:nvSpPr>
          <p:spPr>
            <a:xfrm>
              <a:off x="2570350" y="1956000"/>
              <a:ext cx="850" cy="21950"/>
            </a:xfrm>
            <a:custGeom>
              <a:rect b="b" l="l" r="r" t="t"/>
              <a:pathLst>
                <a:path extrusionOk="0" h="878" w="34">
                  <a:moveTo>
                    <a:pt x="33" y="1"/>
                  </a:moveTo>
                  <a:cubicBezTo>
                    <a:pt x="33" y="301"/>
                    <a:pt x="0" y="568"/>
                    <a:pt x="0" y="868"/>
                  </a:cubicBezTo>
                  <a:cubicBezTo>
                    <a:pt x="0" y="875"/>
                    <a:pt x="1" y="877"/>
                    <a:pt x="3" y="877"/>
                  </a:cubicBezTo>
                  <a:cubicBezTo>
                    <a:pt x="12" y="877"/>
                    <a:pt x="33" y="828"/>
                    <a:pt x="33" y="801"/>
                  </a:cubicBezTo>
                  <a:cubicBezTo>
                    <a:pt x="33" y="544"/>
                    <a:pt x="33" y="288"/>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25"/>
            <p:cNvSpPr/>
            <p:nvPr/>
          </p:nvSpPr>
          <p:spPr>
            <a:xfrm>
              <a:off x="2349350" y="2369650"/>
              <a:ext cx="18375" cy="45050"/>
            </a:xfrm>
            <a:custGeom>
              <a:rect b="b" l="l" r="r" t="t"/>
              <a:pathLst>
                <a:path extrusionOk="0" h="1802" w="735">
                  <a:moveTo>
                    <a:pt x="0" y="0"/>
                  </a:moveTo>
                  <a:cubicBezTo>
                    <a:pt x="134" y="367"/>
                    <a:pt x="201" y="767"/>
                    <a:pt x="267" y="1168"/>
                  </a:cubicBezTo>
                  <a:lnTo>
                    <a:pt x="668" y="1801"/>
                  </a:lnTo>
                  <a:cubicBezTo>
                    <a:pt x="668" y="1801"/>
                    <a:pt x="734" y="1568"/>
                    <a:pt x="701" y="1501"/>
                  </a:cubicBezTo>
                  <a:cubicBezTo>
                    <a:pt x="501" y="1001"/>
                    <a:pt x="267" y="50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25"/>
            <p:cNvSpPr/>
            <p:nvPr/>
          </p:nvSpPr>
          <p:spPr>
            <a:xfrm>
              <a:off x="2141700" y="1950375"/>
              <a:ext cx="311825" cy="159925"/>
            </a:xfrm>
            <a:custGeom>
              <a:rect b="b" l="l" r="r" t="t"/>
              <a:pathLst>
                <a:path extrusionOk="0" h="6397" w="12473">
                  <a:moveTo>
                    <a:pt x="5885" y="1"/>
                  </a:moveTo>
                  <a:cubicBezTo>
                    <a:pt x="3207" y="1"/>
                    <a:pt x="881" y="1179"/>
                    <a:pt x="367" y="3929"/>
                  </a:cubicBezTo>
                  <a:cubicBezTo>
                    <a:pt x="201" y="4796"/>
                    <a:pt x="301" y="5630"/>
                    <a:pt x="568" y="6397"/>
                  </a:cubicBezTo>
                  <a:cubicBezTo>
                    <a:pt x="634" y="6364"/>
                    <a:pt x="701" y="6297"/>
                    <a:pt x="768" y="6264"/>
                  </a:cubicBezTo>
                  <a:cubicBezTo>
                    <a:pt x="634" y="5963"/>
                    <a:pt x="534" y="5630"/>
                    <a:pt x="468" y="5296"/>
                  </a:cubicBezTo>
                  <a:cubicBezTo>
                    <a:pt x="1" y="2294"/>
                    <a:pt x="3069" y="693"/>
                    <a:pt x="5738" y="693"/>
                  </a:cubicBezTo>
                  <a:cubicBezTo>
                    <a:pt x="8073" y="726"/>
                    <a:pt x="10108" y="1794"/>
                    <a:pt x="12309" y="2661"/>
                  </a:cubicBezTo>
                  <a:cubicBezTo>
                    <a:pt x="12310" y="2662"/>
                    <a:pt x="12312" y="2663"/>
                    <a:pt x="12313" y="2663"/>
                  </a:cubicBezTo>
                  <a:cubicBezTo>
                    <a:pt x="12352" y="2663"/>
                    <a:pt x="12473" y="2225"/>
                    <a:pt x="12376" y="2161"/>
                  </a:cubicBezTo>
                  <a:cubicBezTo>
                    <a:pt x="10513" y="793"/>
                    <a:pt x="8080" y="1"/>
                    <a:pt x="58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25"/>
            <p:cNvSpPr/>
            <p:nvPr/>
          </p:nvSpPr>
          <p:spPr>
            <a:xfrm>
              <a:off x="2234275" y="1992700"/>
              <a:ext cx="125950" cy="20050"/>
            </a:xfrm>
            <a:custGeom>
              <a:rect b="b" l="l" r="r" t="t"/>
              <a:pathLst>
                <a:path extrusionOk="0" h="802" w="5038">
                  <a:moveTo>
                    <a:pt x="0" y="1"/>
                  </a:moveTo>
                  <a:cubicBezTo>
                    <a:pt x="0" y="1"/>
                    <a:pt x="0" y="34"/>
                    <a:pt x="0" y="34"/>
                  </a:cubicBezTo>
                  <a:cubicBezTo>
                    <a:pt x="1701" y="101"/>
                    <a:pt x="3303" y="301"/>
                    <a:pt x="5004" y="801"/>
                  </a:cubicBezTo>
                  <a:cubicBezTo>
                    <a:pt x="5037" y="801"/>
                    <a:pt x="5037" y="734"/>
                    <a:pt x="5037" y="734"/>
                  </a:cubicBezTo>
                  <a:cubicBezTo>
                    <a:pt x="3403" y="1"/>
                    <a:pt x="1635" y="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25"/>
            <p:cNvSpPr/>
            <p:nvPr/>
          </p:nvSpPr>
          <p:spPr>
            <a:xfrm>
              <a:off x="2247600" y="1979950"/>
              <a:ext cx="102600" cy="21950"/>
            </a:xfrm>
            <a:custGeom>
              <a:rect b="b" l="l" r="r" t="t"/>
              <a:pathLst>
                <a:path extrusionOk="0" h="878" w="4104">
                  <a:moveTo>
                    <a:pt x="377" y="1"/>
                  </a:moveTo>
                  <a:cubicBezTo>
                    <a:pt x="251" y="1"/>
                    <a:pt x="125" y="4"/>
                    <a:pt x="1" y="10"/>
                  </a:cubicBezTo>
                  <a:cubicBezTo>
                    <a:pt x="1" y="10"/>
                    <a:pt x="1" y="110"/>
                    <a:pt x="1" y="110"/>
                  </a:cubicBezTo>
                  <a:cubicBezTo>
                    <a:pt x="1369" y="110"/>
                    <a:pt x="2669" y="544"/>
                    <a:pt x="4070" y="878"/>
                  </a:cubicBezTo>
                  <a:cubicBezTo>
                    <a:pt x="4104" y="878"/>
                    <a:pt x="4104" y="744"/>
                    <a:pt x="4104" y="711"/>
                  </a:cubicBezTo>
                  <a:cubicBezTo>
                    <a:pt x="2894" y="287"/>
                    <a:pt x="1602" y="1"/>
                    <a:pt x="3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25"/>
            <p:cNvSpPr/>
            <p:nvPr/>
          </p:nvSpPr>
          <p:spPr>
            <a:xfrm>
              <a:off x="2511975" y="2058575"/>
              <a:ext cx="161800" cy="339450"/>
            </a:xfrm>
            <a:custGeom>
              <a:rect b="b" l="l" r="r" t="t"/>
              <a:pathLst>
                <a:path extrusionOk="0" h="13578" w="6472">
                  <a:moveTo>
                    <a:pt x="1968" y="1"/>
                  </a:moveTo>
                  <a:cubicBezTo>
                    <a:pt x="1935" y="1"/>
                    <a:pt x="1901" y="201"/>
                    <a:pt x="1935" y="201"/>
                  </a:cubicBezTo>
                  <a:cubicBezTo>
                    <a:pt x="3302" y="1002"/>
                    <a:pt x="4737" y="1635"/>
                    <a:pt x="5537" y="3070"/>
                  </a:cubicBezTo>
                  <a:cubicBezTo>
                    <a:pt x="6471" y="4704"/>
                    <a:pt x="6405" y="6639"/>
                    <a:pt x="5604" y="8040"/>
                  </a:cubicBezTo>
                  <a:cubicBezTo>
                    <a:pt x="4970" y="9174"/>
                    <a:pt x="3870" y="9841"/>
                    <a:pt x="2902" y="10675"/>
                  </a:cubicBezTo>
                  <a:cubicBezTo>
                    <a:pt x="1835" y="11542"/>
                    <a:pt x="901" y="12476"/>
                    <a:pt x="0" y="13477"/>
                  </a:cubicBezTo>
                  <a:cubicBezTo>
                    <a:pt x="0" y="13510"/>
                    <a:pt x="0" y="13577"/>
                    <a:pt x="0" y="13577"/>
                  </a:cubicBezTo>
                  <a:cubicBezTo>
                    <a:pt x="1234" y="12376"/>
                    <a:pt x="2502" y="11242"/>
                    <a:pt x="3903" y="10208"/>
                  </a:cubicBezTo>
                  <a:cubicBezTo>
                    <a:pt x="5004" y="9341"/>
                    <a:pt x="5838" y="8307"/>
                    <a:pt x="6138" y="6906"/>
                  </a:cubicBezTo>
                  <a:cubicBezTo>
                    <a:pt x="6371" y="5838"/>
                    <a:pt x="6371" y="4671"/>
                    <a:pt x="5971" y="3537"/>
                  </a:cubicBezTo>
                  <a:cubicBezTo>
                    <a:pt x="5337" y="1769"/>
                    <a:pt x="3736" y="635"/>
                    <a:pt x="19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25"/>
            <p:cNvSpPr/>
            <p:nvPr/>
          </p:nvSpPr>
          <p:spPr>
            <a:xfrm>
              <a:off x="2526150" y="2104450"/>
              <a:ext cx="128450" cy="262700"/>
            </a:xfrm>
            <a:custGeom>
              <a:rect b="b" l="l" r="r" t="t"/>
              <a:pathLst>
                <a:path extrusionOk="0" h="10508" w="5138">
                  <a:moveTo>
                    <a:pt x="3102" y="0"/>
                  </a:moveTo>
                  <a:cubicBezTo>
                    <a:pt x="3102" y="0"/>
                    <a:pt x="3036" y="167"/>
                    <a:pt x="3069" y="201"/>
                  </a:cubicBezTo>
                  <a:cubicBezTo>
                    <a:pt x="5137" y="2102"/>
                    <a:pt x="4970" y="4670"/>
                    <a:pt x="3736" y="6472"/>
                  </a:cubicBezTo>
                  <a:cubicBezTo>
                    <a:pt x="2735" y="7973"/>
                    <a:pt x="1234" y="9074"/>
                    <a:pt x="34" y="10408"/>
                  </a:cubicBezTo>
                  <a:cubicBezTo>
                    <a:pt x="0" y="10408"/>
                    <a:pt x="34" y="10475"/>
                    <a:pt x="34" y="10508"/>
                  </a:cubicBezTo>
                  <a:cubicBezTo>
                    <a:pt x="1668" y="8773"/>
                    <a:pt x="3936" y="7372"/>
                    <a:pt x="4603" y="4904"/>
                  </a:cubicBezTo>
                  <a:cubicBezTo>
                    <a:pt x="5037" y="3336"/>
                    <a:pt x="4737" y="1268"/>
                    <a:pt x="31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5"/>
            <p:cNvSpPr/>
            <p:nvPr/>
          </p:nvSpPr>
          <p:spPr>
            <a:xfrm>
              <a:off x="2346850" y="2049400"/>
              <a:ext cx="130950" cy="294400"/>
            </a:xfrm>
            <a:custGeom>
              <a:rect b="b" l="l" r="r" t="t"/>
              <a:pathLst>
                <a:path extrusionOk="0" h="11776" w="5238">
                  <a:moveTo>
                    <a:pt x="5237" y="1"/>
                  </a:moveTo>
                  <a:lnTo>
                    <a:pt x="5237" y="1"/>
                  </a:lnTo>
                  <a:cubicBezTo>
                    <a:pt x="3836" y="234"/>
                    <a:pt x="2235" y="801"/>
                    <a:pt x="1535" y="1902"/>
                  </a:cubicBezTo>
                  <a:cubicBezTo>
                    <a:pt x="934" y="2770"/>
                    <a:pt x="634" y="3870"/>
                    <a:pt x="401" y="4938"/>
                  </a:cubicBezTo>
                  <a:cubicBezTo>
                    <a:pt x="0" y="7139"/>
                    <a:pt x="167" y="9474"/>
                    <a:pt x="968" y="11776"/>
                  </a:cubicBezTo>
                  <a:cubicBezTo>
                    <a:pt x="968" y="11776"/>
                    <a:pt x="1001" y="11709"/>
                    <a:pt x="1001" y="11676"/>
                  </a:cubicBezTo>
                  <a:cubicBezTo>
                    <a:pt x="201" y="9274"/>
                    <a:pt x="0" y="6806"/>
                    <a:pt x="567" y="4571"/>
                  </a:cubicBezTo>
                  <a:cubicBezTo>
                    <a:pt x="834" y="3470"/>
                    <a:pt x="1201" y="2269"/>
                    <a:pt x="2069" y="1535"/>
                  </a:cubicBezTo>
                  <a:cubicBezTo>
                    <a:pt x="2936" y="835"/>
                    <a:pt x="4203" y="701"/>
                    <a:pt x="5204" y="201"/>
                  </a:cubicBezTo>
                  <a:cubicBezTo>
                    <a:pt x="5237" y="201"/>
                    <a:pt x="5237" y="1"/>
                    <a:pt x="52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25"/>
            <p:cNvSpPr/>
            <p:nvPr/>
          </p:nvSpPr>
          <p:spPr>
            <a:xfrm>
              <a:off x="2369375" y="2254675"/>
              <a:ext cx="18350" cy="80800"/>
            </a:xfrm>
            <a:custGeom>
              <a:rect b="b" l="l" r="r" t="t"/>
              <a:pathLst>
                <a:path extrusionOk="0" h="3232" w="734">
                  <a:moveTo>
                    <a:pt x="92" y="1"/>
                  </a:moveTo>
                  <a:cubicBezTo>
                    <a:pt x="83" y="1"/>
                    <a:pt x="67" y="39"/>
                    <a:pt x="67" y="62"/>
                  </a:cubicBezTo>
                  <a:cubicBezTo>
                    <a:pt x="0" y="1063"/>
                    <a:pt x="167" y="2231"/>
                    <a:pt x="701" y="3231"/>
                  </a:cubicBezTo>
                  <a:cubicBezTo>
                    <a:pt x="701" y="3231"/>
                    <a:pt x="734" y="3131"/>
                    <a:pt x="734" y="3131"/>
                  </a:cubicBezTo>
                  <a:cubicBezTo>
                    <a:pt x="334" y="2064"/>
                    <a:pt x="67" y="1063"/>
                    <a:pt x="100" y="29"/>
                  </a:cubicBezTo>
                  <a:cubicBezTo>
                    <a:pt x="100" y="8"/>
                    <a:pt x="9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25"/>
            <p:cNvSpPr/>
            <p:nvPr/>
          </p:nvSpPr>
          <p:spPr>
            <a:xfrm>
              <a:off x="2385200" y="2272900"/>
              <a:ext cx="17550" cy="87600"/>
            </a:xfrm>
            <a:custGeom>
              <a:rect b="b" l="l" r="r" t="t"/>
              <a:pathLst>
                <a:path extrusionOk="0" h="3504" w="702">
                  <a:moveTo>
                    <a:pt x="1" y="1"/>
                  </a:moveTo>
                  <a:cubicBezTo>
                    <a:pt x="1" y="23"/>
                    <a:pt x="1" y="108"/>
                    <a:pt x="1" y="134"/>
                  </a:cubicBezTo>
                  <a:cubicBezTo>
                    <a:pt x="34" y="1235"/>
                    <a:pt x="301" y="2369"/>
                    <a:pt x="668" y="3503"/>
                  </a:cubicBezTo>
                  <a:cubicBezTo>
                    <a:pt x="668" y="3503"/>
                    <a:pt x="701" y="3403"/>
                    <a:pt x="701" y="3370"/>
                  </a:cubicBezTo>
                  <a:cubicBezTo>
                    <a:pt x="334" y="2236"/>
                    <a:pt x="134" y="113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25"/>
            <p:cNvSpPr/>
            <p:nvPr/>
          </p:nvSpPr>
          <p:spPr>
            <a:xfrm>
              <a:off x="2405225" y="2298575"/>
              <a:ext cx="9200" cy="54400"/>
            </a:xfrm>
            <a:custGeom>
              <a:rect b="b" l="l" r="r" t="t"/>
              <a:pathLst>
                <a:path extrusionOk="0" h="2176" w="368">
                  <a:moveTo>
                    <a:pt x="22" y="1"/>
                  </a:moveTo>
                  <a:cubicBezTo>
                    <a:pt x="0" y="1"/>
                    <a:pt x="0" y="79"/>
                    <a:pt x="0" y="108"/>
                  </a:cubicBezTo>
                  <a:cubicBezTo>
                    <a:pt x="34" y="775"/>
                    <a:pt x="167" y="1475"/>
                    <a:pt x="334" y="2176"/>
                  </a:cubicBezTo>
                  <a:cubicBezTo>
                    <a:pt x="334" y="2143"/>
                    <a:pt x="367" y="2076"/>
                    <a:pt x="334" y="2042"/>
                  </a:cubicBezTo>
                  <a:cubicBezTo>
                    <a:pt x="167" y="1375"/>
                    <a:pt x="100" y="708"/>
                    <a:pt x="34" y="8"/>
                  </a:cubicBezTo>
                  <a:cubicBezTo>
                    <a:pt x="29" y="3"/>
                    <a:pt x="25" y="1"/>
                    <a:pt x="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5"/>
            <p:cNvSpPr/>
            <p:nvPr/>
          </p:nvSpPr>
          <p:spPr>
            <a:xfrm>
              <a:off x="2424400" y="2329600"/>
              <a:ext cx="25" cy="875"/>
            </a:xfrm>
            <a:custGeom>
              <a:rect b="b" l="l" r="r" t="t"/>
              <a:pathLst>
                <a:path extrusionOk="0" h="35" w="1">
                  <a:moveTo>
                    <a:pt x="1" y="34"/>
                  </a:moveTo>
                  <a:cubicBezTo>
                    <a:pt x="1" y="1"/>
                    <a:pt x="1" y="1"/>
                    <a:pt x="1" y="1"/>
                  </a:cubicBezTo>
                  <a:cubicBezTo>
                    <a:pt x="1" y="1"/>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25"/>
            <p:cNvSpPr/>
            <p:nvPr/>
          </p:nvSpPr>
          <p:spPr>
            <a:xfrm>
              <a:off x="2431075" y="2306950"/>
              <a:ext cx="4200" cy="47825"/>
            </a:xfrm>
            <a:custGeom>
              <a:rect b="b" l="l" r="r" t="t"/>
              <a:pathLst>
                <a:path extrusionOk="0" h="1913" w="168">
                  <a:moveTo>
                    <a:pt x="33" y="1"/>
                  </a:moveTo>
                  <a:cubicBezTo>
                    <a:pt x="27" y="1"/>
                    <a:pt x="0" y="106"/>
                    <a:pt x="0" y="106"/>
                  </a:cubicBezTo>
                  <a:cubicBezTo>
                    <a:pt x="34" y="707"/>
                    <a:pt x="101" y="1307"/>
                    <a:pt x="134" y="1908"/>
                  </a:cubicBezTo>
                  <a:cubicBezTo>
                    <a:pt x="134" y="1911"/>
                    <a:pt x="134" y="1913"/>
                    <a:pt x="135" y="1913"/>
                  </a:cubicBezTo>
                  <a:cubicBezTo>
                    <a:pt x="141" y="1913"/>
                    <a:pt x="167" y="1808"/>
                    <a:pt x="167" y="1808"/>
                  </a:cubicBezTo>
                  <a:cubicBezTo>
                    <a:pt x="134" y="1207"/>
                    <a:pt x="134" y="607"/>
                    <a:pt x="34" y="6"/>
                  </a:cubicBezTo>
                  <a:cubicBezTo>
                    <a:pt x="34" y="3"/>
                    <a:pt x="33" y="1"/>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25"/>
            <p:cNvSpPr/>
            <p:nvPr/>
          </p:nvSpPr>
          <p:spPr>
            <a:xfrm>
              <a:off x="2448575" y="2341275"/>
              <a:ext cx="875" cy="25"/>
            </a:xfrm>
            <a:custGeom>
              <a:rect b="b" l="l" r="r" t="t"/>
              <a:pathLst>
                <a:path extrusionOk="0" h="1" w="35">
                  <a:moveTo>
                    <a:pt x="1" y="1"/>
                  </a:moveTo>
                  <a:cubicBezTo>
                    <a:pt x="34" y="1"/>
                    <a:pt x="1" y="1"/>
                    <a:pt x="34" y="1"/>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25"/>
            <p:cNvSpPr/>
            <p:nvPr/>
          </p:nvSpPr>
          <p:spPr>
            <a:xfrm>
              <a:off x="2457750" y="2362975"/>
              <a:ext cx="25" cy="850"/>
            </a:xfrm>
            <a:custGeom>
              <a:rect b="b" l="l" r="r" t="t"/>
              <a:pathLst>
                <a:path extrusionOk="0" h="34" w="1">
                  <a:moveTo>
                    <a:pt x="1" y="34"/>
                  </a:moveTo>
                  <a:cubicBezTo>
                    <a:pt x="1" y="0"/>
                    <a:pt x="1" y="0"/>
                    <a:pt x="1" y="0"/>
                  </a:cubicBezTo>
                  <a:cubicBezTo>
                    <a:pt x="1" y="0"/>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5"/>
            <p:cNvSpPr/>
            <p:nvPr/>
          </p:nvSpPr>
          <p:spPr>
            <a:xfrm>
              <a:off x="2496125" y="2150325"/>
              <a:ext cx="120950" cy="236175"/>
            </a:xfrm>
            <a:custGeom>
              <a:rect b="b" l="l" r="r" t="t"/>
              <a:pathLst>
                <a:path extrusionOk="0" h="9447" w="4838">
                  <a:moveTo>
                    <a:pt x="3870" y="0"/>
                  </a:moveTo>
                  <a:cubicBezTo>
                    <a:pt x="3870" y="0"/>
                    <a:pt x="3836" y="100"/>
                    <a:pt x="3870" y="134"/>
                  </a:cubicBezTo>
                  <a:cubicBezTo>
                    <a:pt x="4837" y="2268"/>
                    <a:pt x="3903" y="4637"/>
                    <a:pt x="2602" y="6071"/>
                  </a:cubicBezTo>
                  <a:cubicBezTo>
                    <a:pt x="1702" y="7139"/>
                    <a:pt x="534" y="8006"/>
                    <a:pt x="34" y="9373"/>
                  </a:cubicBezTo>
                  <a:cubicBezTo>
                    <a:pt x="5" y="9373"/>
                    <a:pt x="1" y="9447"/>
                    <a:pt x="21" y="9447"/>
                  </a:cubicBezTo>
                  <a:cubicBezTo>
                    <a:pt x="25" y="9447"/>
                    <a:pt x="29" y="9445"/>
                    <a:pt x="34" y="9440"/>
                  </a:cubicBezTo>
                  <a:cubicBezTo>
                    <a:pt x="901" y="7505"/>
                    <a:pt x="2936" y="6471"/>
                    <a:pt x="3770" y="4437"/>
                  </a:cubicBezTo>
                  <a:cubicBezTo>
                    <a:pt x="4237" y="3202"/>
                    <a:pt x="4670" y="1368"/>
                    <a:pt x="38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5"/>
            <p:cNvSpPr/>
            <p:nvPr/>
          </p:nvSpPr>
          <p:spPr>
            <a:xfrm>
              <a:off x="2558675" y="2073600"/>
              <a:ext cx="68225" cy="164300"/>
            </a:xfrm>
            <a:custGeom>
              <a:rect b="b" l="l" r="r" t="t"/>
              <a:pathLst>
                <a:path extrusionOk="0" h="6572" w="2729">
                  <a:moveTo>
                    <a:pt x="33" y="0"/>
                  </a:moveTo>
                  <a:cubicBezTo>
                    <a:pt x="33" y="0"/>
                    <a:pt x="0" y="100"/>
                    <a:pt x="0" y="134"/>
                  </a:cubicBezTo>
                  <a:cubicBezTo>
                    <a:pt x="801" y="1001"/>
                    <a:pt x="1635" y="1802"/>
                    <a:pt x="2102" y="2836"/>
                  </a:cubicBezTo>
                  <a:cubicBezTo>
                    <a:pt x="2655" y="4072"/>
                    <a:pt x="2446" y="5277"/>
                    <a:pt x="2374" y="6481"/>
                  </a:cubicBezTo>
                  <a:lnTo>
                    <a:pt x="2374" y="6481"/>
                  </a:lnTo>
                  <a:cubicBezTo>
                    <a:pt x="2477" y="5365"/>
                    <a:pt x="2729" y="4217"/>
                    <a:pt x="2335" y="3069"/>
                  </a:cubicBezTo>
                  <a:cubicBezTo>
                    <a:pt x="1968" y="1935"/>
                    <a:pt x="1101" y="701"/>
                    <a:pt x="33" y="0"/>
                  </a:cubicBezTo>
                  <a:close/>
                  <a:moveTo>
                    <a:pt x="2374" y="6481"/>
                  </a:moveTo>
                  <a:cubicBezTo>
                    <a:pt x="2372" y="6500"/>
                    <a:pt x="2370" y="6519"/>
                    <a:pt x="2368" y="6538"/>
                  </a:cubicBezTo>
                  <a:cubicBezTo>
                    <a:pt x="2368" y="6538"/>
                    <a:pt x="2368" y="6556"/>
                    <a:pt x="2368" y="6572"/>
                  </a:cubicBezTo>
                  <a:cubicBezTo>
                    <a:pt x="2370" y="6541"/>
                    <a:pt x="2372" y="6511"/>
                    <a:pt x="2374" y="648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25"/>
            <p:cNvSpPr/>
            <p:nvPr/>
          </p:nvSpPr>
          <p:spPr>
            <a:xfrm>
              <a:off x="2539475" y="2076100"/>
              <a:ext cx="32550" cy="44225"/>
            </a:xfrm>
            <a:custGeom>
              <a:rect b="b" l="l" r="r" t="t"/>
              <a:pathLst>
                <a:path extrusionOk="0" h="1769" w="1302">
                  <a:moveTo>
                    <a:pt x="1" y="0"/>
                  </a:moveTo>
                  <a:cubicBezTo>
                    <a:pt x="6" y="4"/>
                    <a:pt x="10" y="8"/>
                    <a:pt x="15" y="11"/>
                  </a:cubicBezTo>
                  <a:lnTo>
                    <a:pt x="15" y="11"/>
                  </a:lnTo>
                  <a:cubicBezTo>
                    <a:pt x="14" y="5"/>
                    <a:pt x="10" y="0"/>
                    <a:pt x="1" y="0"/>
                  </a:cubicBezTo>
                  <a:close/>
                  <a:moveTo>
                    <a:pt x="15" y="11"/>
                  </a:moveTo>
                  <a:cubicBezTo>
                    <a:pt x="19" y="30"/>
                    <a:pt x="1" y="67"/>
                    <a:pt x="1" y="67"/>
                  </a:cubicBezTo>
                  <a:cubicBezTo>
                    <a:pt x="535" y="567"/>
                    <a:pt x="1068" y="1101"/>
                    <a:pt x="1268" y="1768"/>
                  </a:cubicBezTo>
                  <a:cubicBezTo>
                    <a:pt x="1268" y="1768"/>
                    <a:pt x="1302" y="1702"/>
                    <a:pt x="1302" y="1668"/>
                  </a:cubicBezTo>
                  <a:cubicBezTo>
                    <a:pt x="1136" y="973"/>
                    <a:pt x="610" y="475"/>
                    <a:pt x="15" y="1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25"/>
            <p:cNvSpPr/>
            <p:nvPr/>
          </p:nvSpPr>
          <p:spPr>
            <a:xfrm>
              <a:off x="2396875" y="2047200"/>
              <a:ext cx="91775" cy="24750"/>
            </a:xfrm>
            <a:custGeom>
              <a:rect b="b" l="l" r="r" t="t"/>
              <a:pathLst>
                <a:path extrusionOk="0" h="990" w="3671">
                  <a:moveTo>
                    <a:pt x="3062" y="0"/>
                  </a:moveTo>
                  <a:cubicBezTo>
                    <a:pt x="2579" y="0"/>
                    <a:pt x="2107" y="95"/>
                    <a:pt x="1635" y="189"/>
                  </a:cubicBezTo>
                  <a:cubicBezTo>
                    <a:pt x="1035" y="322"/>
                    <a:pt x="368" y="422"/>
                    <a:pt x="1" y="923"/>
                  </a:cubicBezTo>
                  <a:cubicBezTo>
                    <a:pt x="1" y="923"/>
                    <a:pt x="1" y="990"/>
                    <a:pt x="1" y="990"/>
                  </a:cubicBezTo>
                  <a:cubicBezTo>
                    <a:pt x="401" y="523"/>
                    <a:pt x="1202" y="456"/>
                    <a:pt x="1802" y="356"/>
                  </a:cubicBezTo>
                  <a:cubicBezTo>
                    <a:pt x="2403" y="256"/>
                    <a:pt x="3036" y="256"/>
                    <a:pt x="3637" y="222"/>
                  </a:cubicBezTo>
                  <a:cubicBezTo>
                    <a:pt x="3670" y="222"/>
                    <a:pt x="3670" y="56"/>
                    <a:pt x="3670" y="56"/>
                  </a:cubicBezTo>
                  <a:cubicBezTo>
                    <a:pt x="3465" y="16"/>
                    <a:pt x="3263" y="0"/>
                    <a:pt x="3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25"/>
            <p:cNvSpPr/>
            <p:nvPr/>
          </p:nvSpPr>
          <p:spPr>
            <a:xfrm>
              <a:off x="2578675" y="2115300"/>
              <a:ext cx="279400" cy="288550"/>
            </a:xfrm>
            <a:custGeom>
              <a:rect b="b" l="l" r="r" t="t"/>
              <a:pathLst>
                <a:path extrusionOk="0" h="11542" w="11176">
                  <a:moveTo>
                    <a:pt x="6105" y="0"/>
                  </a:moveTo>
                  <a:cubicBezTo>
                    <a:pt x="6072" y="0"/>
                    <a:pt x="6038" y="200"/>
                    <a:pt x="6072" y="200"/>
                  </a:cubicBezTo>
                  <a:cubicBezTo>
                    <a:pt x="9541" y="2002"/>
                    <a:pt x="11175" y="6171"/>
                    <a:pt x="8840" y="8706"/>
                  </a:cubicBezTo>
                  <a:cubicBezTo>
                    <a:pt x="7840" y="9807"/>
                    <a:pt x="6439" y="10107"/>
                    <a:pt x="4904" y="10341"/>
                  </a:cubicBezTo>
                  <a:cubicBezTo>
                    <a:pt x="3236" y="10574"/>
                    <a:pt x="1568" y="10941"/>
                    <a:pt x="1" y="11475"/>
                  </a:cubicBezTo>
                  <a:cubicBezTo>
                    <a:pt x="1" y="11475"/>
                    <a:pt x="1" y="11542"/>
                    <a:pt x="1" y="11542"/>
                  </a:cubicBezTo>
                  <a:cubicBezTo>
                    <a:pt x="2035" y="11075"/>
                    <a:pt x="4104" y="10774"/>
                    <a:pt x="6172" y="10374"/>
                  </a:cubicBezTo>
                  <a:cubicBezTo>
                    <a:pt x="7840" y="10041"/>
                    <a:pt x="9141" y="9007"/>
                    <a:pt x="9708" y="7505"/>
                  </a:cubicBezTo>
                  <a:cubicBezTo>
                    <a:pt x="10675" y="4904"/>
                    <a:pt x="9141" y="1368"/>
                    <a:pt x="61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25"/>
            <p:cNvSpPr/>
            <p:nvPr/>
          </p:nvSpPr>
          <p:spPr>
            <a:xfrm>
              <a:off x="2670475" y="2098525"/>
              <a:ext cx="138400" cy="271975"/>
            </a:xfrm>
            <a:custGeom>
              <a:rect b="b" l="l" r="r" t="t"/>
              <a:pathLst>
                <a:path extrusionOk="0" h="10879" w="5536">
                  <a:moveTo>
                    <a:pt x="31" y="0"/>
                  </a:moveTo>
                  <a:cubicBezTo>
                    <a:pt x="27" y="0"/>
                    <a:pt x="1" y="173"/>
                    <a:pt x="31" y="204"/>
                  </a:cubicBezTo>
                  <a:cubicBezTo>
                    <a:pt x="1199" y="838"/>
                    <a:pt x="2300" y="1438"/>
                    <a:pt x="3234" y="2439"/>
                  </a:cubicBezTo>
                  <a:cubicBezTo>
                    <a:pt x="4101" y="3340"/>
                    <a:pt x="4735" y="4440"/>
                    <a:pt x="4935" y="5575"/>
                  </a:cubicBezTo>
                  <a:cubicBezTo>
                    <a:pt x="5535" y="8577"/>
                    <a:pt x="2633" y="10245"/>
                    <a:pt x="98" y="10812"/>
                  </a:cubicBezTo>
                  <a:cubicBezTo>
                    <a:pt x="98" y="10812"/>
                    <a:pt x="98" y="10878"/>
                    <a:pt x="98" y="10878"/>
                  </a:cubicBezTo>
                  <a:cubicBezTo>
                    <a:pt x="2500" y="10511"/>
                    <a:pt x="4935" y="9110"/>
                    <a:pt x="5102" y="6542"/>
                  </a:cubicBezTo>
                  <a:cubicBezTo>
                    <a:pt x="5268" y="3840"/>
                    <a:pt x="2867" y="938"/>
                    <a:pt x="31" y="4"/>
                  </a:cubicBezTo>
                  <a:cubicBezTo>
                    <a:pt x="31" y="1"/>
                    <a:pt x="31"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25"/>
            <p:cNvSpPr/>
            <p:nvPr/>
          </p:nvSpPr>
          <p:spPr>
            <a:xfrm>
              <a:off x="2680425" y="2122800"/>
              <a:ext cx="95075" cy="216850"/>
            </a:xfrm>
            <a:custGeom>
              <a:rect b="b" l="l" r="r" t="t"/>
              <a:pathLst>
                <a:path extrusionOk="0" h="8674" w="3803">
                  <a:moveTo>
                    <a:pt x="67" y="0"/>
                  </a:moveTo>
                  <a:cubicBezTo>
                    <a:pt x="34" y="0"/>
                    <a:pt x="0" y="200"/>
                    <a:pt x="34" y="200"/>
                  </a:cubicBezTo>
                  <a:cubicBezTo>
                    <a:pt x="1401" y="868"/>
                    <a:pt x="2535" y="2302"/>
                    <a:pt x="3169" y="3603"/>
                  </a:cubicBezTo>
                  <a:cubicBezTo>
                    <a:pt x="3803" y="4870"/>
                    <a:pt x="3403" y="6205"/>
                    <a:pt x="2769" y="7172"/>
                  </a:cubicBezTo>
                  <a:cubicBezTo>
                    <a:pt x="2369" y="7739"/>
                    <a:pt x="1868" y="8206"/>
                    <a:pt x="1301" y="8606"/>
                  </a:cubicBezTo>
                  <a:cubicBezTo>
                    <a:pt x="1301" y="8606"/>
                    <a:pt x="1301" y="8673"/>
                    <a:pt x="1301" y="8673"/>
                  </a:cubicBezTo>
                  <a:cubicBezTo>
                    <a:pt x="2602" y="7873"/>
                    <a:pt x="3636" y="6438"/>
                    <a:pt x="3603" y="4770"/>
                  </a:cubicBezTo>
                  <a:cubicBezTo>
                    <a:pt x="3569" y="3903"/>
                    <a:pt x="3169" y="3069"/>
                    <a:pt x="2635" y="2302"/>
                  </a:cubicBezTo>
                  <a:cubicBezTo>
                    <a:pt x="1968" y="1401"/>
                    <a:pt x="1201" y="334"/>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25"/>
            <p:cNvSpPr/>
            <p:nvPr/>
          </p:nvSpPr>
          <p:spPr>
            <a:xfrm>
              <a:off x="2662900" y="2091925"/>
              <a:ext cx="67575" cy="25050"/>
            </a:xfrm>
            <a:custGeom>
              <a:rect b="b" l="l" r="r" t="t"/>
              <a:pathLst>
                <a:path extrusionOk="0" h="1002" w="2703">
                  <a:moveTo>
                    <a:pt x="557" y="1"/>
                  </a:moveTo>
                  <a:cubicBezTo>
                    <a:pt x="342" y="1"/>
                    <a:pt x="150" y="50"/>
                    <a:pt x="1" y="168"/>
                  </a:cubicBezTo>
                  <a:cubicBezTo>
                    <a:pt x="1" y="201"/>
                    <a:pt x="1" y="235"/>
                    <a:pt x="1" y="235"/>
                  </a:cubicBezTo>
                  <a:cubicBezTo>
                    <a:pt x="139" y="177"/>
                    <a:pt x="285" y="152"/>
                    <a:pt x="438" y="152"/>
                  </a:cubicBezTo>
                  <a:cubicBezTo>
                    <a:pt x="1170" y="152"/>
                    <a:pt x="2034" y="726"/>
                    <a:pt x="2669" y="1002"/>
                  </a:cubicBezTo>
                  <a:cubicBezTo>
                    <a:pt x="2669" y="1002"/>
                    <a:pt x="2703" y="902"/>
                    <a:pt x="2703" y="902"/>
                  </a:cubicBezTo>
                  <a:cubicBezTo>
                    <a:pt x="2193" y="519"/>
                    <a:pt x="1254" y="1"/>
                    <a:pt x="5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25"/>
            <p:cNvSpPr/>
            <p:nvPr/>
          </p:nvSpPr>
          <p:spPr>
            <a:xfrm>
              <a:off x="2524475" y="2040800"/>
              <a:ext cx="84250" cy="33650"/>
            </a:xfrm>
            <a:custGeom>
              <a:rect b="b" l="l" r="r" t="t"/>
              <a:pathLst>
                <a:path extrusionOk="0" h="1346" w="3370">
                  <a:moveTo>
                    <a:pt x="344" y="1"/>
                  </a:moveTo>
                  <a:cubicBezTo>
                    <a:pt x="229" y="1"/>
                    <a:pt x="114" y="5"/>
                    <a:pt x="0" y="11"/>
                  </a:cubicBezTo>
                  <a:cubicBezTo>
                    <a:pt x="0" y="11"/>
                    <a:pt x="0" y="78"/>
                    <a:pt x="0" y="78"/>
                  </a:cubicBezTo>
                  <a:cubicBezTo>
                    <a:pt x="568" y="145"/>
                    <a:pt x="1135" y="211"/>
                    <a:pt x="1702" y="445"/>
                  </a:cubicBezTo>
                  <a:cubicBezTo>
                    <a:pt x="2269" y="712"/>
                    <a:pt x="2769" y="1079"/>
                    <a:pt x="3336" y="1346"/>
                  </a:cubicBezTo>
                  <a:cubicBezTo>
                    <a:pt x="3336" y="1346"/>
                    <a:pt x="3370" y="1246"/>
                    <a:pt x="3370" y="1212"/>
                  </a:cubicBezTo>
                  <a:cubicBezTo>
                    <a:pt x="2869" y="879"/>
                    <a:pt x="2302" y="512"/>
                    <a:pt x="1735" y="278"/>
                  </a:cubicBezTo>
                  <a:cubicBezTo>
                    <a:pt x="1281" y="65"/>
                    <a:pt x="806" y="1"/>
                    <a:pt x="3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5"/>
            <p:cNvSpPr/>
            <p:nvPr/>
          </p:nvSpPr>
          <p:spPr>
            <a:xfrm>
              <a:off x="2409400" y="1931825"/>
              <a:ext cx="168425" cy="105100"/>
            </a:xfrm>
            <a:custGeom>
              <a:rect b="b" l="l" r="r" t="t"/>
              <a:pathLst>
                <a:path extrusionOk="0" h="4204" w="6737">
                  <a:moveTo>
                    <a:pt x="67" y="34"/>
                  </a:moveTo>
                  <a:cubicBezTo>
                    <a:pt x="68" y="35"/>
                    <a:pt x="68" y="35"/>
                    <a:pt x="69" y="36"/>
                  </a:cubicBezTo>
                  <a:lnTo>
                    <a:pt x="69" y="36"/>
                  </a:lnTo>
                  <a:cubicBezTo>
                    <a:pt x="68" y="35"/>
                    <a:pt x="68" y="35"/>
                    <a:pt x="67" y="34"/>
                  </a:cubicBezTo>
                  <a:close/>
                  <a:moveTo>
                    <a:pt x="4203" y="1502"/>
                  </a:moveTo>
                  <a:lnTo>
                    <a:pt x="4203" y="1635"/>
                  </a:lnTo>
                  <a:cubicBezTo>
                    <a:pt x="4237" y="2102"/>
                    <a:pt x="4237" y="2602"/>
                    <a:pt x="4303" y="3069"/>
                  </a:cubicBezTo>
                  <a:cubicBezTo>
                    <a:pt x="4270" y="2969"/>
                    <a:pt x="4203" y="2869"/>
                    <a:pt x="4170" y="2769"/>
                  </a:cubicBezTo>
                  <a:cubicBezTo>
                    <a:pt x="4170" y="2769"/>
                    <a:pt x="4170" y="2803"/>
                    <a:pt x="4170" y="2836"/>
                  </a:cubicBezTo>
                  <a:cubicBezTo>
                    <a:pt x="4136" y="2669"/>
                    <a:pt x="4136" y="2502"/>
                    <a:pt x="4136" y="2369"/>
                  </a:cubicBezTo>
                  <a:cubicBezTo>
                    <a:pt x="4136" y="2069"/>
                    <a:pt x="4136" y="1768"/>
                    <a:pt x="4203" y="1502"/>
                  </a:cubicBezTo>
                  <a:close/>
                  <a:moveTo>
                    <a:pt x="4237" y="3270"/>
                  </a:moveTo>
                  <a:cubicBezTo>
                    <a:pt x="4237" y="3270"/>
                    <a:pt x="4337" y="3403"/>
                    <a:pt x="4403" y="3570"/>
                  </a:cubicBezTo>
                  <a:cubicBezTo>
                    <a:pt x="4337" y="3570"/>
                    <a:pt x="4303" y="3536"/>
                    <a:pt x="4237" y="3503"/>
                  </a:cubicBezTo>
                  <a:cubicBezTo>
                    <a:pt x="4237" y="3470"/>
                    <a:pt x="4237" y="3436"/>
                    <a:pt x="4237" y="3436"/>
                  </a:cubicBezTo>
                  <a:cubicBezTo>
                    <a:pt x="4237" y="3370"/>
                    <a:pt x="4237" y="3303"/>
                    <a:pt x="4203" y="3270"/>
                  </a:cubicBezTo>
                  <a:close/>
                  <a:moveTo>
                    <a:pt x="4363" y="1017"/>
                  </a:moveTo>
                  <a:cubicBezTo>
                    <a:pt x="4367" y="1017"/>
                    <a:pt x="4370" y="1086"/>
                    <a:pt x="4370" y="1268"/>
                  </a:cubicBezTo>
                  <a:cubicBezTo>
                    <a:pt x="4403" y="1969"/>
                    <a:pt x="4470" y="2636"/>
                    <a:pt x="4470" y="3303"/>
                  </a:cubicBezTo>
                  <a:cubicBezTo>
                    <a:pt x="4470" y="3329"/>
                    <a:pt x="4472" y="3339"/>
                    <a:pt x="4476" y="3339"/>
                  </a:cubicBezTo>
                  <a:cubicBezTo>
                    <a:pt x="4485" y="3339"/>
                    <a:pt x="4503" y="3261"/>
                    <a:pt x="4503" y="3236"/>
                  </a:cubicBezTo>
                  <a:lnTo>
                    <a:pt x="4770" y="2069"/>
                  </a:lnTo>
                  <a:cubicBezTo>
                    <a:pt x="4804" y="1835"/>
                    <a:pt x="4870" y="1602"/>
                    <a:pt x="4904" y="1335"/>
                  </a:cubicBezTo>
                  <a:cubicBezTo>
                    <a:pt x="4927" y="1288"/>
                    <a:pt x="4950" y="1111"/>
                    <a:pt x="4951" y="1111"/>
                  </a:cubicBezTo>
                  <a:lnTo>
                    <a:pt x="4951" y="1111"/>
                  </a:lnTo>
                  <a:cubicBezTo>
                    <a:pt x="4951" y="1111"/>
                    <a:pt x="4947" y="1144"/>
                    <a:pt x="4937" y="1235"/>
                  </a:cubicBezTo>
                  <a:cubicBezTo>
                    <a:pt x="4870" y="2102"/>
                    <a:pt x="4804" y="2969"/>
                    <a:pt x="4737" y="3803"/>
                  </a:cubicBezTo>
                  <a:lnTo>
                    <a:pt x="4603" y="3737"/>
                  </a:lnTo>
                  <a:cubicBezTo>
                    <a:pt x="4603" y="3703"/>
                    <a:pt x="4603" y="3670"/>
                    <a:pt x="4603" y="3636"/>
                  </a:cubicBezTo>
                  <a:cubicBezTo>
                    <a:pt x="4503" y="3470"/>
                    <a:pt x="4437" y="3303"/>
                    <a:pt x="4337" y="3136"/>
                  </a:cubicBezTo>
                  <a:cubicBezTo>
                    <a:pt x="4370" y="3069"/>
                    <a:pt x="4403" y="2969"/>
                    <a:pt x="4403" y="2936"/>
                  </a:cubicBezTo>
                  <a:cubicBezTo>
                    <a:pt x="4370" y="2736"/>
                    <a:pt x="4370" y="2536"/>
                    <a:pt x="4337" y="2336"/>
                  </a:cubicBezTo>
                  <a:cubicBezTo>
                    <a:pt x="4337" y="2302"/>
                    <a:pt x="4337" y="2302"/>
                    <a:pt x="4337" y="2269"/>
                  </a:cubicBezTo>
                  <a:cubicBezTo>
                    <a:pt x="4337" y="2035"/>
                    <a:pt x="4337" y="1835"/>
                    <a:pt x="4337" y="1635"/>
                  </a:cubicBezTo>
                  <a:cubicBezTo>
                    <a:pt x="4337" y="1445"/>
                    <a:pt x="4354" y="1017"/>
                    <a:pt x="4363" y="1017"/>
                  </a:cubicBezTo>
                  <a:close/>
                  <a:moveTo>
                    <a:pt x="734" y="0"/>
                  </a:moveTo>
                  <a:cubicBezTo>
                    <a:pt x="734" y="0"/>
                    <a:pt x="667" y="167"/>
                    <a:pt x="667" y="201"/>
                  </a:cubicBezTo>
                  <a:cubicBezTo>
                    <a:pt x="1034" y="801"/>
                    <a:pt x="1401" y="1402"/>
                    <a:pt x="1768" y="2035"/>
                  </a:cubicBezTo>
                  <a:cubicBezTo>
                    <a:pt x="1202" y="1369"/>
                    <a:pt x="635" y="702"/>
                    <a:pt x="69" y="36"/>
                  </a:cubicBezTo>
                  <a:lnTo>
                    <a:pt x="69" y="36"/>
                  </a:lnTo>
                  <a:cubicBezTo>
                    <a:pt x="96" y="74"/>
                    <a:pt x="1" y="235"/>
                    <a:pt x="34" y="301"/>
                  </a:cubicBezTo>
                  <a:cubicBezTo>
                    <a:pt x="634" y="1068"/>
                    <a:pt x="1201" y="1869"/>
                    <a:pt x="1735" y="2669"/>
                  </a:cubicBezTo>
                  <a:cubicBezTo>
                    <a:pt x="1735" y="2669"/>
                    <a:pt x="1801" y="2536"/>
                    <a:pt x="1768" y="2469"/>
                  </a:cubicBezTo>
                  <a:cubicBezTo>
                    <a:pt x="1701" y="2336"/>
                    <a:pt x="1601" y="2169"/>
                    <a:pt x="1501" y="2002"/>
                  </a:cubicBezTo>
                  <a:lnTo>
                    <a:pt x="1501" y="2002"/>
                  </a:lnTo>
                  <a:cubicBezTo>
                    <a:pt x="1801" y="2369"/>
                    <a:pt x="2102" y="2736"/>
                    <a:pt x="2402" y="3069"/>
                  </a:cubicBezTo>
                  <a:cubicBezTo>
                    <a:pt x="2402" y="3069"/>
                    <a:pt x="2502" y="2869"/>
                    <a:pt x="2469" y="2836"/>
                  </a:cubicBezTo>
                  <a:cubicBezTo>
                    <a:pt x="2035" y="2135"/>
                    <a:pt x="1601" y="1435"/>
                    <a:pt x="1168" y="701"/>
                  </a:cubicBezTo>
                  <a:lnTo>
                    <a:pt x="1168" y="701"/>
                  </a:lnTo>
                  <a:cubicBezTo>
                    <a:pt x="1902" y="1502"/>
                    <a:pt x="2569" y="2369"/>
                    <a:pt x="3136" y="3270"/>
                  </a:cubicBezTo>
                  <a:cubicBezTo>
                    <a:pt x="3269" y="3470"/>
                    <a:pt x="3403" y="3670"/>
                    <a:pt x="3503" y="3870"/>
                  </a:cubicBezTo>
                  <a:cubicBezTo>
                    <a:pt x="3503" y="3870"/>
                    <a:pt x="3536" y="3837"/>
                    <a:pt x="3536" y="3770"/>
                  </a:cubicBezTo>
                  <a:cubicBezTo>
                    <a:pt x="4003" y="3937"/>
                    <a:pt x="4470" y="4103"/>
                    <a:pt x="4937" y="4204"/>
                  </a:cubicBezTo>
                  <a:cubicBezTo>
                    <a:pt x="4970" y="4204"/>
                    <a:pt x="5004" y="3937"/>
                    <a:pt x="4970" y="3937"/>
                  </a:cubicBezTo>
                  <a:cubicBezTo>
                    <a:pt x="4937" y="3903"/>
                    <a:pt x="4904" y="3903"/>
                    <a:pt x="4837" y="3870"/>
                  </a:cubicBezTo>
                  <a:cubicBezTo>
                    <a:pt x="4970" y="3536"/>
                    <a:pt x="5037" y="3203"/>
                    <a:pt x="5104" y="2869"/>
                  </a:cubicBezTo>
                  <a:cubicBezTo>
                    <a:pt x="5171" y="2502"/>
                    <a:pt x="5237" y="2169"/>
                    <a:pt x="5337" y="1802"/>
                  </a:cubicBezTo>
                  <a:cubicBezTo>
                    <a:pt x="5337" y="1768"/>
                    <a:pt x="5337" y="1702"/>
                    <a:pt x="5371" y="1668"/>
                  </a:cubicBezTo>
                  <a:lnTo>
                    <a:pt x="5371" y="1668"/>
                  </a:lnTo>
                  <a:cubicBezTo>
                    <a:pt x="5304" y="2002"/>
                    <a:pt x="5237" y="2369"/>
                    <a:pt x="5204" y="2702"/>
                  </a:cubicBezTo>
                  <a:cubicBezTo>
                    <a:pt x="5137" y="3103"/>
                    <a:pt x="5104" y="3503"/>
                    <a:pt x="5137" y="3937"/>
                  </a:cubicBezTo>
                  <a:cubicBezTo>
                    <a:pt x="5137" y="3946"/>
                    <a:pt x="5140" y="3950"/>
                    <a:pt x="5144" y="3950"/>
                  </a:cubicBezTo>
                  <a:cubicBezTo>
                    <a:pt x="5154" y="3950"/>
                    <a:pt x="5171" y="3927"/>
                    <a:pt x="5171" y="3903"/>
                  </a:cubicBezTo>
                  <a:cubicBezTo>
                    <a:pt x="5415" y="3107"/>
                    <a:pt x="5717" y="2339"/>
                    <a:pt x="5945" y="1522"/>
                  </a:cubicBezTo>
                  <a:lnTo>
                    <a:pt x="5945" y="1522"/>
                  </a:lnTo>
                  <a:cubicBezTo>
                    <a:pt x="5914" y="1662"/>
                    <a:pt x="5893" y="1805"/>
                    <a:pt x="5871" y="1935"/>
                  </a:cubicBezTo>
                  <a:cubicBezTo>
                    <a:pt x="5771" y="2536"/>
                    <a:pt x="5671" y="3103"/>
                    <a:pt x="5571" y="3703"/>
                  </a:cubicBezTo>
                  <a:cubicBezTo>
                    <a:pt x="5571" y="3734"/>
                    <a:pt x="5542" y="3907"/>
                    <a:pt x="5564" y="3907"/>
                  </a:cubicBezTo>
                  <a:cubicBezTo>
                    <a:pt x="5566" y="3907"/>
                    <a:pt x="5568" y="3906"/>
                    <a:pt x="5571" y="3903"/>
                  </a:cubicBezTo>
                  <a:cubicBezTo>
                    <a:pt x="6071" y="3003"/>
                    <a:pt x="6471" y="2035"/>
                    <a:pt x="6705" y="1001"/>
                  </a:cubicBezTo>
                  <a:cubicBezTo>
                    <a:pt x="6731" y="950"/>
                    <a:pt x="6737" y="780"/>
                    <a:pt x="6723" y="780"/>
                  </a:cubicBezTo>
                  <a:cubicBezTo>
                    <a:pt x="6719" y="780"/>
                    <a:pt x="6713" y="796"/>
                    <a:pt x="6705" y="834"/>
                  </a:cubicBezTo>
                  <a:cubicBezTo>
                    <a:pt x="6538" y="1435"/>
                    <a:pt x="6338" y="2035"/>
                    <a:pt x="6105" y="2569"/>
                  </a:cubicBezTo>
                  <a:cubicBezTo>
                    <a:pt x="6038" y="2769"/>
                    <a:pt x="5938" y="2936"/>
                    <a:pt x="5871" y="3103"/>
                  </a:cubicBezTo>
                  <a:cubicBezTo>
                    <a:pt x="5804" y="3203"/>
                    <a:pt x="5771" y="3303"/>
                    <a:pt x="5704" y="3403"/>
                  </a:cubicBezTo>
                  <a:cubicBezTo>
                    <a:pt x="5669" y="3508"/>
                    <a:pt x="5653" y="3557"/>
                    <a:pt x="5650" y="3557"/>
                  </a:cubicBezTo>
                  <a:cubicBezTo>
                    <a:pt x="5647" y="3557"/>
                    <a:pt x="5655" y="3516"/>
                    <a:pt x="5671" y="3436"/>
                  </a:cubicBezTo>
                  <a:cubicBezTo>
                    <a:pt x="5671" y="2969"/>
                    <a:pt x="5838" y="2502"/>
                    <a:pt x="5904" y="2035"/>
                  </a:cubicBezTo>
                  <a:lnTo>
                    <a:pt x="6171" y="534"/>
                  </a:lnTo>
                  <a:cubicBezTo>
                    <a:pt x="6171" y="507"/>
                    <a:pt x="6193" y="330"/>
                    <a:pt x="6184" y="330"/>
                  </a:cubicBezTo>
                  <a:lnTo>
                    <a:pt x="6184" y="330"/>
                  </a:lnTo>
                  <a:cubicBezTo>
                    <a:pt x="6182" y="330"/>
                    <a:pt x="6178" y="341"/>
                    <a:pt x="6171" y="367"/>
                  </a:cubicBezTo>
                  <a:cubicBezTo>
                    <a:pt x="5871" y="1301"/>
                    <a:pt x="5671" y="2302"/>
                    <a:pt x="5304" y="3203"/>
                  </a:cubicBezTo>
                  <a:cubicBezTo>
                    <a:pt x="5254" y="3336"/>
                    <a:pt x="5225" y="3388"/>
                    <a:pt x="5210" y="3388"/>
                  </a:cubicBezTo>
                  <a:cubicBezTo>
                    <a:pt x="5164" y="3388"/>
                    <a:pt x="5246" y="2911"/>
                    <a:pt x="5271" y="2736"/>
                  </a:cubicBezTo>
                  <a:cubicBezTo>
                    <a:pt x="5271" y="2469"/>
                    <a:pt x="5337" y="2235"/>
                    <a:pt x="5371" y="2002"/>
                  </a:cubicBezTo>
                  <a:cubicBezTo>
                    <a:pt x="5404" y="1768"/>
                    <a:pt x="5437" y="1502"/>
                    <a:pt x="5471" y="1268"/>
                  </a:cubicBezTo>
                  <a:cubicBezTo>
                    <a:pt x="5504" y="1135"/>
                    <a:pt x="5537" y="1035"/>
                    <a:pt x="5537" y="935"/>
                  </a:cubicBezTo>
                  <a:cubicBezTo>
                    <a:pt x="5571" y="801"/>
                    <a:pt x="5571" y="701"/>
                    <a:pt x="5604" y="568"/>
                  </a:cubicBezTo>
                  <a:cubicBezTo>
                    <a:pt x="5604" y="505"/>
                    <a:pt x="5591" y="430"/>
                    <a:pt x="5574" y="430"/>
                  </a:cubicBezTo>
                  <a:cubicBezTo>
                    <a:pt x="5563" y="430"/>
                    <a:pt x="5550" y="458"/>
                    <a:pt x="5537" y="534"/>
                  </a:cubicBezTo>
                  <a:cubicBezTo>
                    <a:pt x="5337" y="1468"/>
                    <a:pt x="5204" y="2469"/>
                    <a:pt x="4904" y="3403"/>
                  </a:cubicBezTo>
                  <a:cubicBezTo>
                    <a:pt x="4846" y="3577"/>
                    <a:pt x="4816" y="3642"/>
                    <a:pt x="4803" y="3642"/>
                  </a:cubicBezTo>
                  <a:cubicBezTo>
                    <a:pt x="4773" y="3642"/>
                    <a:pt x="4847" y="3254"/>
                    <a:pt x="4870" y="3136"/>
                  </a:cubicBezTo>
                  <a:cubicBezTo>
                    <a:pt x="4870" y="2869"/>
                    <a:pt x="4904" y="2602"/>
                    <a:pt x="4904" y="2369"/>
                  </a:cubicBezTo>
                  <a:lnTo>
                    <a:pt x="5037" y="801"/>
                  </a:lnTo>
                  <a:cubicBezTo>
                    <a:pt x="5037" y="734"/>
                    <a:pt x="5029" y="701"/>
                    <a:pt x="5016" y="701"/>
                  </a:cubicBezTo>
                  <a:cubicBezTo>
                    <a:pt x="5004" y="701"/>
                    <a:pt x="4987" y="734"/>
                    <a:pt x="4970" y="801"/>
                  </a:cubicBezTo>
                  <a:lnTo>
                    <a:pt x="4737" y="1969"/>
                  </a:lnTo>
                  <a:lnTo>
                    <a:pt x="4603" y="2569"/>
                  </a:lnTo>
                  <a:cubicBezTo>
                    <a:pt x="4574" y="2658"/>
                    <a:pt x="4570" y="2880"/>
                    <a:pt x="4547" y="2880"/>
                  </a:cubicBezTo>
                  <a:cubicBezTo>
                    <a:pt x="4544" y="2880"/>
                    <a:pt x="4540" y="2876"/>
                    <a:pt x="4537" y="2869"/>
                  </a:cubicBezTo>
                  <a:cubicBezTo>
                    <a:pt x="4403" y="2636"/>
                    <a:pt x="4503" y="2035"/>
                    <a:pt x="4503" y="1802"/>
                  </a:cubicBezTo>
                  <a:cubicBezTo>
                    <a:pt x="4470" y="1435"/>
                    <a:pt x="4437" y="1035"/>
                    <a:pt x="4403" y="668"/>
                  </a:cubicBezTo>
                  <a:cubicBezTo>
                    <a:pt x="4403" y="658"/>
                    <a:pt x="4402" y="654"/>
                    <a:pt x="4400" y="654"/>
                  </a:cubicBezTo>
                  <a:cubicBezTo>
                    <a:pt x="4386" y="654"/>
                    <a:pt x="4337" y="806"/>
                    <a:pt x="4337" y="834"/>
                  </a:cubicBezTo>
                  <a:cubicBezTo>
                    <a:pt x="4337" y="1101"/>
                    <a:pt x="4303" y="1368"/>
                    <a:pt x="4270" y="1635"/>
                  </a:cubicBezTo>
                  <a:cubicBezTo>
                    <a:pt x="4270" y="1468"/>
                    <a:pt x="4270" y="1301"/>
                    <a:pt x="4270" y="1135"/>
                  </a:cubicBezTo>
                  <a:cubicBezTo>
                    <a:pt x="4270" y="1098"/>
                    <a:pt x="4265" y="1084"/>
                    <a:pt x="4258" y="1084"/>
                  </a:cubicBezTo>
                  <a:cubicBezTo>
                    <a:pt x="4245" y="1084"/>
                    <a:pt x="4224" y="1126"/>
                    <a:pt x="4203" y="1168"/>
                  </a:cubicBezTo>
                  <a:cubicBezTo>
                    <a:pt x="4103" y="1635"/>
                    <a:pt x="4070" y="2069"/>
                    <a:pt x="4070" y="2569"/>
                  </a:cubicBezTo>
                  <a:cubicBezTo>
                    <a:pt x="4070" y="2769"/>
                    <a:pt x="4036" y="3136"/>
                    <a:pt x="4136" y="3370"/>
                  </a:cubicBezTo>
                  <a:cubicBezTo>
                    <a:pt x="4136" y="3403"/>
                    <a:pt x="4136" y="3436"/>
                    <a:pt x="4136" y="3503"/>
                  </a:cubicBezTo>
                  <a:cubicBezTo>
                    <a:pt x="4036" y="3436"/>
                    <a:pt x="3903" y="3403"/>
                    <a:pt x="3770" y="3336"/>
                  </a:cubicBezTo>
                  <a:cubicBezTo>
                    <a:pt x="3736" y="3336"/>
                    <a:pt x="3669" y="3603"/>
                    <a:pt x="3736" y="3636"/>
                  </a:cubicBezTo>
                  <a:cubicBezTo>
                    <a:pt x="3770" y="3670"/>
                    <a:pt x="3836" y="3703"/>
                    <a:pt x="3903" y="3737"/>
                  </a:cubicBezTo>
                  <a:cubicBezTo>
                    <a:pt x="3803" y="3703"/>
                    <a:pt x="3669" y="3670"/>
                    <a:pt x="3569" y="3636"/>
                  </a:cubicBezTo>
                  <a:cubicBezTo>
                    <a:pt x="3469" y="3470"/>
                    <a:pt x="3369" y="3303"/>
                    <a:pt x="3269" y="3136"/>
                  </a:cubicBezTo>
                  <a:cubicBezTo>
                    <a:pt x="3169" y="2936"/>
                    <a:pt x="3002" y="2769"/>
                    <a:pt x="2902" y="2569"/>
                  </a:cubicBezTo>
                  <a:cubicBezTo>
                    <a:pt x="2902" y="2536"/>
                    <a:pt x="2836" y="2469"/>
                    <a:pt x="2802" y="2369"/>
                  </a:cubicBezTo>
                  <a:lnTo>
                    <a:pt x="2802" y="2369"/>
                  </a:lnTo>
                  <a:cubicBezTo>
                    <a:pt x="2869" y="2469"/>
                    <a:pt x="2969" y="2569"/>
                    <a:pt x="3036" y="2602"/>
                  </a:cubicBezTo>
                  <a:cubicBezTo>
                    <a:pt x="3036" y="2602"/>
                    <a:pt x="3102" y="2436"/>
                    <a:pt x="3069" y="2402"/>
                  </a:cubicBezTo>
                  <a:lnTo>
                    <a:pt x="2469" y="1668"/>
                  </a:lnTo>
                  <a:cubicBezTo>
                    <a:pt x="2469" y="1668"/>
                    <a:pt x="2435" y="1835"/>
                    <a:pt x="2435" y="1902"/>
                  </a:cubicBezTo>
                  <a:cubicBezTo>
                    <a:pt x="2469" y="1969"/>
                    <a:pt x="2502" y="2035"/>
                    <a:pt x="2535" y="2102"/>
                  </a:cubicBezTo>
                  <a:cubicBezTo>
                    <a:pt x="2002" y="1368"/>
                    <a:pt x="1401" y="668"/>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25"/>
            <p:cNvSpPr/>
            <p:nvPr/>
          </p:nvSpPr>
          <p:spPr>
            <a:xfrm>
              <a:off x="2365200" y="2341275"/>
              <a:ext cx="15875" cy="45075"/>
            </a:xfrm>
            <a:custGeom>
              <a:rect b="b" l="l" r="r" t="t"/>
              <a:pathLst>
                <a:path extrusionOk="0" h="1803" w="635">
                  <a:moveTo>
                    <a:pt x="0" y="1"/>
                  </a:moveTo>
                  <a:cubicBezTo>
                    <a:pt x="0" y="1"/>
                    <a:pt x="0" y="68"/>
                    <a:pt x="0" y="101"/>
                  </a:cubicBezTo>
                  <a:cubicBezTo>
                    <a:pt x="134" y="668"/>
                    <a:pt x="334" y="1235"/>
                    <a:pt x="601" y="1802"/>
                  </a:cubicBezTo>
                  <a:cubicBezTo>
                    <a:pt x="601" y="1769"/>
                    <a:pt x="634" y="1702"/>
                    <a:pt x="634" y="1669"/>
                  </a:cubicBezTo>
                  <a:cubicBezTo>
                    <a:pt x="401" y="1102"/>
                    <a:pt x="200" y="5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25"/>
            <p:cNvSpPr/>
            <p:nvPr/>
          </p:nvSpPr>
          <p:spPr>
            <a:xfrm>
              <a:off x="2381875" y="2350450"/>
              <a:ext cx="15875" cy="53400"/>
            </a:xfrm>
            <a:custGeom>
              <a:rect b="b" l="l" r="r" t="t"/>
              <a:pathLst>
                <a:path extrusionOk="0" h="2136" w="635">
                  <a:moveTo>
                    <a:pt x="34" y="1"/>
                  </a:moveTo>
                  <a:cubicBezTo>
                    <a:pt x="34" y="34"/>
                    <a:pt x="0" y="68"/>
                    <a:pt x="0" y="101"/>
                  </a:cubicBezTo>
                  <a:cubicBezTo>
                    <a:pt x="201" y="768"/>
                    <a:pt x="367" y="1469"/>
                    <a:pt x="601" y="2136"/>
                  </a:cubicBezTo>
                  <a:cubicBezTo>
                    <a:pt x="601" y="2102"/>
                    <a:pt x="634" y="2069"/>
                    <a:pt x="634" y="2069"/>
                  </a:cubicBezTo>
                  <a:cubicBezTo>
                    <a:pt x="434" y="1368"/>
                    <a:pt x="267" y="7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25"/>
            <p:cNvSpPr/>
            <p:nvPr/>
          </p:nvSpPr>
          <p:spPr>
            <a:xfrm>
              <a:off x="2392725" y="2349625"/>
              <a:ext cx="10850" cy="40050"/>
            </a:xfrm>
            <a:custGeom>
              <a:rect b="b" l="l" r="r" t="t"/>
              <a:pathLst>
                <a:path extrusionOk="0" h="1602" w="434">
                  <a:moveTo>
                    <a:pt x="33" y="0"/>
                  </a:moveTo>
                  <a:cubicBezTo>
                    <a:pt x="33" y="34"/>
                    <a:pt x="0" y="67"/>
                    <a:pt x="0" y="67"/>
                  </a:cubicBezTo>
                  <a:cubicBezTo>
                    <a:pt x="133" y="601"/>
                    <a:pt x="267" y="1101"/>
                    <a:pt x="400" y="1602"/>
                  </a:cubicBezTo>
                  <a:cubicBezTo>
                    <a:pt x="400" y="1602"/>
                    <a:pt x="434" y="1568"/>
                    <a:pt x="434" y="1535"/>
                  </a:cubicBezTo>
                  <a:cubicBezTo>
                    <a:pt x="300" y="1035"/>
                    <a:pt x="167" y="534"/>
                    <a:pt x="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5"/>
            <p:cNvSpPr/>
            <p:nvPr/>
          </p:nvSpPr>
          <p:spPr>
            <a:xfrm>
              <a:off x="2404400" y="2340450"/>
              <a:ext cx="10850" cy="42550"/>
            </a:xfrm>
            <a:custGeom>
              <a:rect b="b" l="l" r="r" t="t"/>
              <a:pathLst>
                <a:path extrusionOk="0" h="1702" w="434">
                  <a:moveTo>
                    <a:pt x="33" y="1"/>
                  </a:moveTo>
                  <a:cubicBezTo>
                    <a:pt x="33" y="1"/>
                    <a:pt x="0" y="67"/>
                    <a:pt x="0" y="101"/>
                  </a:cubicBezTo>
                  <a:cubicBezTo>
                    <a:pt x="133" y="634"/>
                    <a:pt x="267" y="1168"/>
                    <a:pt x="367" y="1702"/>
                  </a:cubicBezTo>
                  <a:cubicBezTo>
                    <a:pt x="400" y="1702"/>
                    <a:pt x="434" y="1602"/>
                    <a:pt x="400" y="1568"/>
                  </a:cubicBezTo>
                  <a:cubicBezTo>
                    <a:pt x="300" y="1035"/>
                    <a:pt x="200" y="501"/>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25"/>
            <p:cNvSpPr/>
            <p:nvPr/>
          </p:nvSpPr>
          <p:spPr>
            <a:xfrm>
              <a:off x="2423575" y="2329600"/>
              <a:ext cx="9075" cy="65250"/>
            </a:xfrm>
            <a:custGeom>
              <a:rect b="b" l="l" r="r" t="t"/>
              <a:pathLst>
                <a:path extrusionOk="0" h="2610" w="363">
                  <a:moveTo>
                    <a:pt x="34" y="1"/>
                  </a:moveTo>
                  <a:cubicBezTo>
                    <a:pt x="34" y="1"/>
                    <a:pt x="0" y="68"/>
                    <a:pt x="0" y="68"/>
                  </a:cubicBezTo>
                  <a:cubicBezTo>
                    <a:pt x="100" y="935"/>
                    <a:pt x="200" y="1769"/>
                    <a:pt x="334" y="2603"/>
                  </a:cubicBezTo>
                  <a:cubicBezTo>
                    <a:pt x="334" y="2608"/>
                    <a:pt x="334" y="2610"/>
                    <a:pt x="336" y="2610"/>
                  </a:cubicBezTo>
                  <a:cubicBezTo>
                    <a:pt x="342" y="2610"/>
                    <a:pt x="362" y="2536"/>
                    <a:pt x="334" y="2536"/>
                  </a:cubicBezTo>
                  <a:cubicBezTo>
                    <a:pt x="234" y="1702"/>
                    <a:pt x="167" y="8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25"/>
            <p:cNvSpPr/>
            <p:nvPr/>
          </p:nvSpPr>
          <p:spPr>
            <a:xfrm>
              <a:off x="2446075" y="2337950"/>
              <a:ext cx="3375" cy="48275"/>
            </a:xfrm>
            <a:custGeom>
              <a:rect b="b" l="l" r="r" t="t"/>
              <a:pathLst>
                <a:path extrusionOk="0" h="1931" w="135">
                  <a:moveTo>
                    <a:pt x="1" y="0"/>
                  </a:moveTo>
                  <a:cubicBezTo>
                    <a:pt x="1" y="0"/>
                    <a:pt x="1" y="67"/>
                    <a:pt x="1" y="101"/>
                  </a:cubicBezTo>
                  <a:cubicBezTo>
                    <a:pt x="68" y="701"/>
                    <a:pt x="134" y="1301"/>
                    <a:pt x="68" y="1902"/>
                  </a:cubicBezTo>
                  <a:cubicBezTo>
                    <a:pt x="68" y="1923"/>
                    <a:pt x="71" y="1930"/>
                    <a:pt x="75" y="1930"/>
                  </a:cubicBezTo>
                  <a:cubicBezTo>
                    <a:pt x="85" y="1930"/>
                    <a:pt x="101" y="1891"/>
                    <a:pt x="101" y="1868"/>
                  </a:cubicBezTo>
                  <a:cubicBezTo>
                    <a:pt x="134" y="1268"/>
                    <a:pt x="134" y="6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25"/>
            <p:cNvSpPr/>
            <p:nvPr/>
          </p:nvSpPr>
          <p:spPr>
            <a:xfrm>
              <a:off x="2459425" y="2337875"/>
              <a:ext cx="5025" cy="34525"/>
            </a:xfrm>
            <a:custGeom>
              <a:rect b="b" l="l" r="r" t="t"/>
              <a:pathLst>
                <a:path extrusionOk="0" h="1381" w="201">
                  <a:moveTo>
                    <a:pt x="190" y="0"/>
                  </a:moveTo>
                  <a:cubicBezTo>
                    <a:pt x="180" y="0"/>
                    <a:pt x="167" y="29"/>
                    <a:pt x="167" y="70"/>
                  </a:cubicBezTo>
                  <a:cubicBezTo>
                    <a:pt x="101" y="470"/>
                    <a:pt x="67" y="904"/>
                    <a:pt x="1" y="1338"/>
                  </a:cubicBezTo>
                  <a:cubicBezTo>
                    <a:pt x="1" y="1368"/>
                    <a:pt x="4" y="1380"/>
                    <a:pt x="9" y="1380"/>
                  </a:cubicBezTo>
                  <a:cubicBezTo>
                    <a:pt x="21" y="1380"/>
                    <a:pt x="44" y="1317"/>
                    <a:pt x="67" y="1271"/>
                  </a:cubicBezTo>
                  <a:cubicBezTo>
                    <a:pt x="101" y="871"/>
                    <a:pt x="134" y="470"/>
                    <a:pt x="201" y="37"/>
                  </a:cubicBezTo>
                  <a:cubicBezTo>
                    <a:pt x="201" y="11"/>
                    <a:pt x="196" y="0"/>
                    <a:pt x="1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25"/>
            <p:cNvSpPr/>
            <p:nvPr/>
          </p:nvSpPr>
          <p:spPr>
            <a:xfrm>
              <a:off x="2472775" y="2370475"/>
              <a:ext cx="25" cy="850"/>
            </a:xfrm>
            <a:custGeom>
              <a:rect b="b" l="l" r="r" t="t"/>
              <a:pathLst>
                <a:path extrusionOk="0" h="34" w="1">
                  <a:moveTo>
                    <a:pt x="0" y="34"/>
                  </a:moveTo>
                  <a:cubicBezTo>
                    <a:pt x="0" y="34"/>
                    <a:pt x="0" y="0"/>
                    <a:pt x="0" y="0"/>
                  </a:cubicBezTo>
                  <a:cubicBezTo>
                    <a:pt x="0" y="0"/>
                    <a:pt x="0" y="34"/>
                    <a:pt x="0"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25"/>
            <p:cNvSpPr/>
            <p:nvPr/>
          </p:nvSpPr>
          <p:spPr>
            <a:xfrm>
              <a:off x="2477775" y="2337125"/>
              <a:ext cx="16700" cy="61450"/>
            </a:xfrm>
            <a:custGeom>
              <a:rect b="b" l="l" r="r" t="t"/>
              <a:pathLst>
                <a:path extrusionOk="0" h="2458" w="668">
                  <a:moveTo>
                    <a:pt x="668" y="0"/>
                  </a:moveTo>
                  <a:cubicBezTo>
                    <a:pt x="367" y="767"/>
                    <a:pt x="167" y="1568"/>
                    <a:pt x="0" y="2368"/>
                  </a:cubicBezTo>
                  <a:cubicBezTo>
                    <a:pt x="0" y="2394"/>
                    <a:pt x="0" y="2458"/>
                    <a:pt x="15" y="2458"/>
                  </a:cubicBezTo>
                  <a:cubicBezTo>
                    <a:pt x="20" y="2458"/>
                    <a:pt x="26" y="2451"/>
                    <a:pt x="34" y="2435"/>
                  </a:cubicBezTo>
                  <a:cubicBezTo>
                    <a:pt x="201" y="1635"/>
                    <a:pt x="434" y="867"/>
                    <a:pt x="668" y="67"/>
                  </a:cubicBezTo>
                  <a:cubicBezTo>
                    <a:pt x="668" y="67"/>
                    <a:pt x="668" y="18"/>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25"/>
            <p:cNvSpPr/>
            <p:nvPr/>
          </p:nvSpPr>
          <p:spPr>
            <a:xfrm>
              <a:off x="2488625" y="2356300"/>
              <a:ext cx="11700" cy="44800"/>
            </a:xfrm>
            <a:custGeom>
              <a:rect b="b" l="l" r="r" t="t"/>
              <a:pathLst>
                <a:path extrusionOk="0" h="1792" w="468">
                  <a:moveTo>
                    <a:pt x="467" y="0"/>
                  </a:moveTo>
                  <a:cubicBezTo>
                    <a:pt x="267" y="534"/>
                    <a:pt x="134" y="1101"/>
                    <a:pt x="0" y="1668"/>
                  </a:cubicBezTo>
                  <a:cubicBezTo>
                    <a:pt x="0" y="1714"/>
                    <a:pt x="0" y="1792"/>
                    <a:pt x="11" y="1792"/>
                  </a:cubicBezTo>
                  <a:cubicBezTo>
                    <a:pt x="16" y="1792"/>
                    <a:pt x="23" y="1776"/>
                    <a:pt x="33" y="1735"/>
                  </a:cubicBezTo>
                  <a:cubicBezTo>
                    <a:pt x="167" y="1168"/>
                    <a:pt x="300" y="634"/>
                    <a:pt x="467" y="100"/>
                  </a:cubicBezTo>
                  <a:cubicBezTo>
                    <a:pt x="467" y="81"/>
                    <a:pt x="467" y="29"/>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5"/>
            <p:cNvSpPr/>
            <p:nvPr/>
          </p:nvSpPr>
          <p:spPr>
            <a:xfrm>
              <a:off x="2501125" y="2367125"/>
              <a:ext cx="12525" cy="38400"/>
            </a:xfrm>
            <a:custGeom>
              <a:rect b="b" l="l" r="r" t="t"/>
              <a:pathLst>
                <a:path extrusionOk="0" h="1536" w="501">
                  <a:moveTo>
                    <a:pt x="501" y="1"/>
                  </a:moveTo>
                  <a:cubicBezTo>
                    <a:pt x="267" y="435"/>
                    <a:pt x="134" y="935"/>
                    <a:pt x="0" y="1435"/>
                  </a:cubicBezTo>
                  <a:cubicBezTo>
                    <a:pt x="0" y="1452"/>
                    <a:pt x="0" y="1502"/>
                    <a:pt x="0" y="1535"/>
                  </a:cubicBezTo>
                  <a:cubicBezTo>
                    <a:pt x="134" y="1035"/>
                    <a:pt x="301" y="568"/>
                    <a:pt x="501" y="101"/>
                  </a:cubicBezTo>
                  <a:cubicBezTo>
                    <a:pt x="501" y="77"/>
                    <a:pt x="501" y="2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25"/>
            <p:cNvSpPr/>
            <p:nvPr/>
          </p:nvSpPr>
          <p:spPr>
            <a:xfrm>
              <a:off x="2513625" y="2398000"/>
              <a:ext cx="875" cy="850"/>
            </a:xfrm>
            <a:custGeom>
              <a:rect b="b" l="l" r="r" t="t"/>
              <a:pathLst>
                <a:path extrusionOk="0" h="34" w="35">
                  <a:moveTo>
                    <a:pt x="34" y="0"/>
                  </a:moveTo>
                  <a:cubicBezTo>
                    <a:pt x="1" y="0"/>
                    <a:pt x="34" y="34"/>
                    <a:pt x="34" y="34"/>
                  </a:cubicBezTo>
                  <a:cubicBezTo>
                    <a:pt x="34" y="34"/>
                    <a:pt x="34" y="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25"/>
            <p:cNvSpPr/>
            <p:nvPr/>
          </p:nvSpPr>
          <p:spPr>
            <a:xfrm>
              <a:off x="2423600" y="2406325"/>
              <a:ext cx="89225" cy="303575"/>
            </a:xfrm>
            <a:custGeom>
              <a:rect b="b" l="l" r="r" t="t"/>
              <a:pathLst>
                <a:path extrusionOk="0" h="12143" w="3569">
                  <a:moveTo>
                    <a:pt x="3568" y="1"/>
                  </a:moveTo>
                  <a:lnTo>
                    <a:pt x="3568" y="1"/>
                  </a:lnTo>
                  <a:cubicBezTo>
                    <a:pt x="3567" y="2"/>
                    <a:pt x="3565" y="4"/>
                    <a:pt x="3564" y="6"/>
                  </a:cubicBezTo>
                  <a:lnTo>
                    <a:pt x="3564" y="6"/>
                  </a:lnTo>
                  <a:cubicBezTo>
                    <a:pt x="3566" y="4"/>
                    <a:pt x="3567" y="3"/>
                    <a:pt x="3568" y="1"/>
                  </a:cubicBezTo>
                  <a:close/>
                  <a:moveTo>
                    <a:pt x="3564" y="6"/>
                  </a:moveTo>
                  <a:cubicBezTo>
                    <a:pt x="1132" y="3175"/>
                    <a:pt x="0" y="7809"/>
                    <a:pt x="1367" y="12143"/>
                  </a:cubicBezTo>
                  <a:cubicBezTo>
                    <a:pt x="1367" y="12143"/>
                    <a:pt x="1434" y="12043"/>
                    <a:pt x="1400" y="12009"/>
                  </a:cubicBezTo>
                  <a:cubicBezTo>
                    <a:pt x="733" y="9808"/>
                    <a:pt x="666" y="7573"/>
                    <a:pt x="1133" y="5505"/>
                  </a:cubicBezTo>
                  <a:cubicBezTo>
                    <a:pt x="1600" y="3537"/>
                    <a:pt x="2534" y="1902"/>
                    <a:pt x="3535" y="234"/>
                  </a:cubicBezTo>
                  <a:cubicBezTo>
                    <a:pt x="3567" y="202"/>
                    <a:pt x="3538" y="50"/>
                    <a:pt x="3564" y="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5"/>
            <p:cNvSpPr/>
            <p:nvPr/>
          </p:nvSpPr>
          <p:spPr>
            <a:xfrm>
              <a:off x="2431900" y="2401075"/>
              <a:ext cx="64825" cy="313000"/>
            </a:xfrm>
            <a:custGeom>
              <a:rect b="b" l="l" r="r" t="t"/>
              <a:pathLst>
                <a:path extrusionOk="0" h="12520" w="2593">
                  <a:moveTo>
                    <a:pt x="2576" y="1"/>
                  </a:moveTo>
                  <a:cubicBezTo>
                    <a:pt x="2573" y="1"/>
                    <a:pt x="2569" y="12"/>
                    <a:pt x="2569" y="44"/>
                  </a:cubicBezTo>
                  <a:cubicBezTo>
                    <a:pt x="2302" y="1245"/>
                    <a:pt x="1502" y="2246"/>
                    <a:pt x="1035" y="3380"/>
                  </a:cubicBezTo>
                  <a:cubicBezTo>
                    <a:pt x="701" y="4314"/>
                    <a:pt x="434" y="5281"/>
                    <a:pt x="301" y="6282"/>
                  </a:cubicBezTo>
                  <a:cubicBezTo>
                    <a:pt x="1" y="8283"/>
                    <a:pt x="101" y="10418"/>
                    <a:pt x="701" y="12520"/>
                  </a:cubicBezTo>
                  <a:cubicBezTo>
                    <a:pt x="701" y="12520"/>
                    <a:pt x="735" y="12419"/>
                    <a:pt x="735" y="12353"/>
                  </a:cubicBezTo>
                  <a:cubicBezTo>
                    <a:pt x="101" y="9884"/>
                    <a:pt x="1" y="7449"/>
                    <a:pt x="568" y="5148"/>
                  </a:cubicBezTo>
                  <a:cubicBezTo>
                    <a:pt x="801" y="4147"/>
                    <a:pt x="1202" y="3180"/>
                    <a:pt x="1669" y="2279"/>
                  </a:cubicBezTo>
                  <a:cubicBezTo>
                    <a:pt x="2069" y="1578"/>
                    <a:pt x="2469" y="911"/>
                    <a:pt x="2569" y="77"/>
                  </a:cubicBezTo>
                  <a:cubicBezTo>
                    <a:pt x="2592" y="55"/>
                    <a:pt x="2584" y="1"/>
                    <a:pt x="25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5"/>
            <p:cNvSpPr/>
            <p:nvPr/>
          </p:nvSpPr>
          <p:spPr>
            <a:xfrm>
              <a:off x="2450300" y="2395025"/>
              <a:ext cx="35850" cy="100525"/>
            </a:xfrm>
            <a:custGeom>
              <a:rect b="b" l="l" r="r" t="t"/>
              <a:pathLst>
                <a:path extrusionOk="0" h="4021" w="1434">
                  <a:moveTo>
                    <a:pt x="1363" y="0"/>
                  </a:moveTo>
                  <a:cubicBezTo>
                    <a:pt x="1354" y="0"/>
                    <a:pt x="1333" y="86"/>
                    <a:pt x="1333" y="86"/>
                  </a:cubicBezTo>
                  <a:cubicBezTo>
                    <a:pt x="1266" y="1520"/>
                    <a:pt x="332" y="2588"/>
                    <a:pt x="32" y="3889"/>
                  </a:cubicBezTo>
                  <a:cubicBezTo>
                    <a:pt x="6" y="3914"/>
                    <a:pt x="0" y="4020"/>
                    <a:pt x="15" y="4020"/>
                  </a:cubicBezTo>
                  <a:cubicBezTo>
                    <a:pt x="19" y="4020"/>
                    <a:pt x="24" y="4011"/>
                    <a:pt x="32" y="3989"/>
                  </a:cubicBezTo>
                  <a:cubicBezTo>
                    <a:pt x="366" y="2621"/>
                    <a:pt x="1433" y="1554"/>
                    <a:pt x="1366" y="19"/>
                  </a:cubicBezTo>
                  <a:cubicBezTo>
                    <a:pt x="1366" y="6"/>
                    <a:pt x="1365" y="0"/>
                    <a:pt x="13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5"/>
            <p:cNvSpPr/>
            <p:nvPr/>
          </p:nvSpPr>
          <p:spPr>
            <a:xfrm>
              <a:off x="2449425" y="2444700"/>
              <a:ext cx="2525" cy="5850"/>
            </a:xfrm>
            <a:custGeom>
              <a:rect b="b" l="l" r="r" t="t"/>
              <a:pathLst>
                <a:path extrusionOk="0" h="234" w="101">
                  <a:moveTo>
                    <a:pt x="100" y="0"/>
                  </a:moveTo>
                  <a:cubicBezTo>
                    <a:pt x="67" y="34"/>
                    <a:pt x="67" y="67"/>
                    <a:pt x="34" y="100"/>
                  </a:cubicBezTo>
                  <a:cubicBezTo>
                    <a:pt x="0" y="100"/>
                    <a:pt x="34" y="200"/>
                    <a:pt x="0" y="234"/>
                  </a:cubicBezTo>
                  <a:cubicBezTo>
                    <a:pt x="34" y="200"/>
                    <a:pt x="67" y="134"/>
                    <a:pt x="100" y="100"/>
                  </a:cubicBezTo>
                  <a:cubicBezTo>
                    <a:pt x="100" y="100"/>
                    <a:pt x="100"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5"/>
            <p:cNvSpPr/>
            <p:nvPr/>
          </p:nvSpPr>
          <p:spPr>
            <a:xfrm>
              <a:off x="2444425" y="2037875"/>
              <a:ext cx="74225" cy="10725"/>
            </a:xfrm>
            <a:custGeom>
              <a:rect b="b" l="l" r="r" t="t"/>
              <a:pathLst>
                <a:path extrusionOk="0" h="429" w="2969">
                  <a:moveTo>
                    <a:pt x="1297" y="0"/>
                  </a:moveTo>
                  <a:cubicBezTo>
                    <a:pt x="843" y="0"/>
                    <a:pt x="402" y="55"/>
                    <a:pt x="34" y="128"/>
                  </a:cubicBezTo>
                  <a:cubicBezTo>
                    <a:pt x="0" y="128"/>
                    <a:pt x="34" y="228"/>
                    <a:pt x="34" y="228"/>
                  </a:cubicBezTo>
                  <a:cubicBezTo>
                    <a:pt x="375" y="180"/>
                    <a:pt x="717" y="149"/>
                    <a:pt x="1072" y="149"/>
                  </a:cubicBezTo>
                  <a:cubicBezTo>
                    <a:pt x="1202" y="149"/>
                    <a:pt x="1334" y="153"/>
                    <a:pt x="1468" y="162"/>
                  </a:cubicBezTo>
                  <a:cubicBezTo>
                    <a:pt x="1968" y="195"/>
                    <a:pt x="2469" y="362"/>
                    <a:pt x="2936" y="429"/>
                  </a:cubicBezTo>
                  <a:cubicBezTo>
                    <a:pt x="2969" y="429"/>
                    <a:pt x="2969" y="328"/>
                    <a:pt x="2969" y="328"/>
                  </a:cubicBezTo>
                  <a:cubicBezTo>
                    <a:pt x="2467" y="87"/>
                    <a:pt x="1871"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5"/>
            <p:cNvSpPr/>
            <p:nvPr/>
          </p:nvSpPr>
          <p:spPr>
            <a:xfrm>
              <a:off x="2256775" y="2005600"/>
              <a:ext cx="106775" cy="20475"/>
            </a:xfrm>
            <a:custGeom>
              <a:rect b="b" l="l" r="r" t="t"/>
              <a:pathLst>
                <a:path extrusionOk="0" h="819" w="4271">
                  <a:moveTo>
                    <a:pt x="383" y="1"/>
                  </a:moveTo>
                  <a:cubicBezTo>
                    <a:pt x="267" y="1"/>
                    <a:pt x="150" y="6"/>
                    <a:pt x="34" y="18"/>
                  </a:cubicBezTo>
                  <a:cubicBezTo>
                    <a:pt x="1" y="18"/>
                    <a:pt x="34" y="85"/>
                    <a:pt x="34" y="85"/>
                  </a:cubicBezTo>
                  <a:cubicBezTo>
                    <a:pt x="131" y="78"/>
                    <a:pt x="228" y="74"/>
                    <a:pt x="327" y="74"/>
                  </a:cubicBezTo>
                  <a:cubicBezTo>
                    <a:pt x="1590" y="74"/>
                    <a:pt x="3002" y="633"/>
                    <a:pt x="4271" y="819"/>
                  </a:cubicBezTo>
                  <a:cubicBezTo>
                    <a:pt x="4271" y="819"/>
                    <a:pt x="4271" y="786"/>
                    <a:pt x="4271" y="786"/>
                  </a:cubicBezTo>
                  <a:cubicBezTo>
                    <a:pt x="3503" y="552"/>
                    <a:pt x="2703" y="385"/>
                    <a:pt x="1936" y="218"/>
                  </a:cubicBezTo>
                  <a:cubicBezTo>
                    <a:pt x="1418" y="109"/>
                    <a:pt x="901" y="1"/>
                    <a:pt x="3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5"/>
            <p:cNvSpPr/>
            <p:nvPr/>
          </p:nvSpPr>
          <p:spPr>
            <a:xfrm>
              <a:off x="2302650" y="2022725"/>
              <a:ext cx="47550" cy="10875"/>
            </a:xfrm>
            <a:custGeom>
              <a:rect b="b" l="l" r="r" t="t"/>
              <a:pathLst>
                <a:path extrusionOk="0" h="435" w="1902">
                  <a:moveTo>
                    <a:pt x="34" y="0"/>
                  </a:moveTo>
                  <a:cubicBezTo>
                    <a:pt x="0" y="0"/>
                    <a:pt x="0" y="101"/>
                    <a:pt x="0" y="101"/>
                  </a:cubicBezTo>
                  <a:cubicBezTo>
                    <a:pt x="634" y="167"/>
                    <a:pt x="1268" y="334"/>
                    <a:pt x="1868" y="434"/>
                  </a:cubicBezTo>
                  <a:cubicBezTo>
                    <a:pt x="1902" y="434"/>
                    <a:pt x="1902" y="367"/>
                    <a:pt x="1902" y="367"/>
                  </a:cubicBezTo>
                  <a:cubicBezTo>
                    <a:pt x="1301" y="134"/>
                    <a:pt x="634" y="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5"/>
            <p:cNvSpPr/>
            <p:nvPr/>
          </p:nvSpPr>
          <p:spPr>
            <a:xfrm>
              <a:off x="2289300" y="1969350"/>
              <a:ext cx="105100" cy="30875"/>
            </a:xfrm>
            <a:custGeom>
              <a:rect b="b" l="l" r="r" t="t"/>
              <a:pathLst>
                <a:path extrusionOk="0" h="1235" w="4204">
                  <a:moveTo>
                    <a:pt x="34" y="1"/>
                  </a:moveTo>
                  <a:cubicBezTo>
                    <a:pt x="1" y="1"/>
                    <a:pt x="1" y="134"/>
                    <a:pt x="1" y="134"/>
                  </a:cubicBezTo>
                  <a:cubicBezTo>
                    <a:pt x="701" y="234"/>
                    <a:pt x="1402" y="401"/>
                    <a:pt x="2102" y="601"/>
                  </a:cubicBezTo>
                  <a:cubicBezTo>
                    <a:pt x="2803" y="768"/>
                    <a:pt x="3470" y="1068"/>
                    <a:pt x="4170" y="1235"/>
                  </a:cubicBezTo>
                  <a:cubicBezTo>
                    <a:pt x="4170" y="1235"/>
                    <a:pt x="4204" y="1135"/>
                    <a:pt x="4170" y="1135"/>
                  </a:cubicBezTo>
                  <a:cubicBezTo>
                    <a:pt x="2936" y="468"/>
                    <a:pt x="1368" y="2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5"/>
            <p:cNvSpPr/>
            <p:nvPr/>
          </p:nvSpPr>
          <p:spPr>
            <a:xfrm>
              <a:off x="2371025" y="2014375"/>
              <a:ext cx="16700" cy="6900"/>
            </a:xfrm>
            <a:custGeom>
              <a:rect b="b" l="l" r="r" t="t"/>
              <a:pathLst>
                <a:path extrusionOk="0" h="276" w="668">
                  <a:moveTo>
                    <a:pt x="67" y="1"/>
                  </a:moveTo>
                  <a:cubicBezTo>
                    <a:pt x="67" y="1"/>
                    <a:pt x="1" y="134"/>
                    <a:pt x="34" y="168"/>
                  </a:cubicBezTo>
                  <a:cubicBezTo>
                    <a:pt x="154" y="228"/>
                    <a:pt x="286" y="276"/>
                    <a:pt x="409" y="276"/>
                  </a:cubicBezTo>
                  <a:cubicBezTo>
                    <a:pt x="490" y="276"/>
                    <a:pt x="568" y="254"/>
                    <a:pt x="635" y="201"/>
                  </a:cubicBezTo>
                  <a:cubicBezTo>
                    <a:pt x="635" y="201"/>
                    <a:pt x="668" y="134"/>
                    <a:pt x="635" y="134"/>
                  </a:cubicBezTo>
                  <a:cubicBezTo>
                    <a:pt x="584" y="118"/>
                    <a:pt x="543" y="118"/>
                    <a:pt x="501" y="118"/>
                  </a:cubicBezTo>
                  <a:cubicBezTo>
                    <a:pt x="459" y="118"/>
                    <a:pt x="418" y="118"/>
                    <a:pt x="368" y="101"/>
                  </a:cubicBezTo>
                  <a:cubicBezTo>
                    <a:pt x="268" y="101"/>
                    <a:pt x="168" y="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5"/>
            <p:cNvSpPr/>
            <p:nvPr/>
          </p:nvSpPr>
          <p:spPr>
            <a:xfrm>
              <a:off x="2376025" y="2390475"/>
              <a:ext cx="23375" cy="241875"/>
            </a:xfrm>
            <a:custGeom>
              <a:rect b="b" l="l" r="r" t="t"/>
              <a:pathLst>
                <a:path extrusionOk="0" h="9675" w="935">
                  <a:moveTo>
                    <a:pt x="1" y="1"/>
                  </a:moveTo>
                  <a:cubicBezTo>
                    <a:pt x="1" y="1"/>
                    <a:pt x="1" y="68"/>
                    <a:pt x="1" y="101"/>
                  </a:cubicBezTo>
                  <a:cubicBezTo>
                    <a:pt x="501" y="1936"/>
                    <a:pt x="535" y="3637"/>
                    <a:pt x="501" y="5472"/>
                  </a:cubicBezTo>
                  <a:cubicBezTo>
                    <a:pt x="468" y="6839"/>
                    <a:pt x="501" y="8274"/>
                    <a:pt x="902" y="9675"/>
                  </a:cubicBezTo>
                  <a:cubicBezTo>
                    <a:pt x="902" y="9675"/>
                    <a:pt x="935" y="9641"/>
                    <a:pt x="902" y="9641"/>
                  </a:cubicBezTo>
                  <a:cubicBezTo>
                    <a:pt x="368" y="7807"/>
                    <a:pt x="535" y="6005"/>
                    <a:pt x="568" y="4204"/>
                  </a:cubicBezTo>
                  <a:cubicBezTo>
                    <a:pt x="601" y="2903"/>
                    <a:pt x="635" y="136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5"/>
            <p:cNvSpPr/>
            <p:nvPr/>
          </p:nvSpPr>
          <p:spPr>
            <a:xfrm>
              <a:off x="2386050" y="2398000"/>
              <a:ext cx="14200" cy="56725"/>
            </a:xfrm>
            <a:custGeom>
              <a:rect b="b" l="l" r="r" t="t"/>
              <a:pathLst>
                <a:path extrusionOk="0" h="2269" w="568">
                  <a:moveTo>
                    <a:pt x="34" y="0"/>
                  </a:moveTo>
                  <a:cubicBezTo>
                    <a:pt x="34" y="0"/>
                    <a:pt x="0" y="100"/>
                    <a:pt x="34" y="134"/>
                  </a:cubicBezTo>
                  <a:cubicBezTo>
                    <a:pt x="134" y="467"/>
                    <a:pt x="267" y="801"/>
                    <a:pt x="367" y="1134"/>
                  </a:cubicBezTo>
                  <a:cubicBezTo>
                    <a:pt x="467" y="1501"/>
                    <a:pt x="534" y="1902"/>
                    <a:pt x="567" y="2268"/>
                  </a:cubicBezTo>
                  <a:cubicBezTo>
                    <a:pt x="567" y="2253"/>
                    <a:pt x="567" y="2222"/>
                    <a:pt x="567" y="2202"/>
                  </a:cubicBezTo>
                  <a:cubicBezTo>
                    <a:pt x="567" y="1835"/>
                    <a:pt x="534" y="1468"/>
                    <a:pt x="434" y="1134"/>
                  </a:cubicBezTo>
                  <a:cubicBezTo>
                    <a:pt x="367" y="767"/>
                    <a:pt x="267" y="3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25"/>
            <p:cNvSpPr/>
            <p:nvPr/>
          </p:nvSpPr>
          <p:spPr>
            <a:xfrm>
              <a:off x="2399375" y="2381325"/>
              <a:ext cx="25" cy="850"/>
            </a:xfrm>
            <a:custGeom>
              <a:rect b="b" l="l" r="r" t="t"/>
              <a:pathLst>
                <a:path extrusionOk="0" h="34" w="1">
                  <a:moveTo>
                    <a:pt x="1" y="33"/>
                  </a:moveTo>
                  <a:cubicBezTo>
                    <a:pt x="1" y="33"/>
                    <a:pt x="1" y="0"/>
                    <a:pt x="1" y="0"/>
                  </a:cubicBezTo>
                  <a:cubicBezTo>
                    <a:pt x="1" y="0"/>
                    <a:pt x="1" y="33"/>
                    <a:pt x="1" y="3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5"/>
            <p:cNvSpPr/>
            <p:nvPr/>
          </p:nvSpPr>
          <p:spPr>
            <a:xfrm>
              <a:off x="2335175" y="2035775"/>
              <a:ext cx="113425" cy="275525"/>
            </a:xfrm>
            <a:custGeom>
              <a:rect b="b" l="l" r="r" t="t"/>
              <a:pathLst>
                <a:path extrusionOk="0" h="11021" w="4537">
                  <a:moveTo>
                    <a:pt x="3930" y="0"/>
                  </a:moveTo>
                  <a:cubicBezTo>
                    <a:pt x="2987" y="0"/>
                    <a:pt x="2152" y="868"/>
                    <a:pt x="1735" y="1480"/>
                  </a:cubicBezTo>
                  <a:cubicBezTo>
                    <a:pt x="1168" y="2347"/>
                    <a:pt x="768" y="3315"/>
                    <a:pt x="534" y="4349"/>
                  </a:cubicBezTo>
                  <a:cubicBezTo>
                    <a:pt x="34" y="6417"/>
                    <a:pt x="467" y="8818"/>
                    <a:pt x="668" y="11020"/>
                  </a:cubicBezTo>
                  <a:cubicBezTo>
                    <a:pt x="668" y="11020"/>
                    <a:pt x="668" y="10953"/>
                    <a:pt x="668" y="10953"/>
                  </a:cubicBezTo>
                  <a:cubicBezTo>
                    <a:pt x="501" y="8585"/>
                    <a:pt x="0" y="6016"/>
                    <a:pt x="701" y="3848"/>
                  </a:cubicBezTo>
                  <a:cubicBezTo>
                    <a:pt x="1034" y="2948"/>
                    <a:pt x="1468" y="1980"/>
                    <a:pt x="2102" y="1280"/>
                  </a:cubicBezTo>
                  <a:cubicBezTo>
                    <a:pt x="2402" y="913"/>
                    <a:pt x="2769" y="613"/>
                    <a:pt x="3236" y="446"/>
                  </a:cubicBezTo>
                  <a:cubicBezTo>
                    <a:pt x="3636" y="312"/>
                    <a:pt x="4070" y="346"/>
                    <a:pt x="4504" y="279"/>
                  </a:cubicBezTo>
                  <a:cubicBezTo>
                    <a:pt x="4504" y="279"/>
                    <a:pt x="4537" y="146"/>
                    <a:pt x="4504" y="112"/>
                  </a:cubicBezTo>
                  <a:cubicBezTo>
                    <a:pt x="4310" y="35"/>
                    <a:pt x="4118" y="0"/>
                    <a:pt x="39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25"/>
            <p:cNvSpPr/>
            <p:nvPr/>
          </p:nvSpPr>
          <p:spPr>
            <a:xfrm>
              <a:off x="2233425" y="1979350"/>
              <a:ext cx="14200" cy="5875"/>
            </a:xfrm>
            <a:custGeom>
              <a:rect b="b" l="l" r="r" t="t"/>
              <a:pathLst>
                <a:path extrusionOk="0" h="235" w="568">
                  <a:moveTo>
                    <a:pt x="568" y="1"/>
                  </a:moveTo>
                  <a:cubicBezTo>
                    <a:pt x="432" y="55"/>
                    <a:pt x="296" y="110"/>
                    <a:pt x="141" y="110"/>
                  </a:cubicBezTo>
                  <a:cubicBezTo>
                    <a:pt x="106" y="110"/>
                    <a:pt x="71" y="107"/>
                    <a:pt x="34" y="101"/>
                  </a:cubicBezTo>
                  <a:cubicBezTo>
                    <a:pt x="1" y="101"/>
                    <a:pt x="1" y="234"/>
                    <a:pt x="34" y="234"/>
                  </a:cubicBezTo>
                  <a:cubicBezTo>
                    <a:pt x="234" y="234"/>
                    <a:pt x="434" y="234"/>
                    <a:pt x="568" y="101"/>
                  </a:cubicBezTo>
                  <a:cubicBezTo>
                    <a:pt x="568" y="101"/>
                    <a:pt x="568" y="1"/>
                    <a:pt x="5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25"/>
            <p:cNvSpPr/>
            <p:nvPr/>
          </p:nvSpPr>
          <p:spPr>
            <a:xfrm>
              <a:off x="2358525" y="2004375"/>
              <a:ext cx="39225" cy="11700"/>
            </a:xfrm>
            <a:custGeom>
              <a:rect b="b" l="l" r="r" t="t"/>
              <a:pathLst>
                <a:path extrusionOk="0" h="468" w="1569">
                  <a:moveTo>
                    <a:pt x="34" y="1"/>
                  </a:moveTo>
                  <a:cubicBezTo>
                    <a:pt x="0" y="1"/>
                    <a:pt x="34" y="167"/>
                    <a:pt x="34" y="167"/>
                  </a:cubicBezTo>
                  <a:cubicBezTo>
                    <a:pt x="534" y="167"/>
                    <a:pt x="1001" y="334"/>
                    <a:pt x="1535" y="468"/>
                  </a:cubicBezTo>
                  <a:cubicBezTo>
                    <a:pt x="1535" y="468"/>
                    <a:pt x="1568" y="301"/>
                    <a:pt x="1535" y="267"/>
                  </a:cubicBezTo>
                  <a:cubicBezTo>
                    <a:pt x="1068" y="34"/>
                    <a:pt x="534"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25"/>
            <p:cNvSpPr/>
            <p:nvPr/>
          </p:nvSpPr>
          <p:spPr>
            <a:xfrm>
              <a:off x="2536150" y="2371300"/>
              <a:ext cx="60825" cy="59250"/>
            </a:xfrm>
            <a:custGeom>
              <a:rect b="b" l="l" r="r" t="t"/>
              <a:pathLst>
                <a:path extrusionOk="0" h="2370" w="2433">
                  <a:moveTo>
                    <a:pt x="1602" y="1"/>
                  </a:moveTo>
                  <a:cubicBezTo>
                    <a:pt x="1502" y="201"/>
                    <a:pt x="1468" y="434"/>
                    <a:pt x="1435" y="668"/>
                  </a:cubicBezTo>
                  <a:cubicBezTo>
                    <a:pt x="1401" y="501"/>
                    <a:pt x="1368" y="334"/>
                    <a:pt x="1335" y="168"/>
                  </a:cubicBezTo>
                  <a:cubicBezTo>
                    <a:pt x="1335" y="134"/>
                    <a:pt x="1335" y="134"/>
                    <a:pt x="1301" y="134"/>
                  </a:cubicBezTo>
                  <a:cubicBezTo>
                    <a:pt x="1235" y="301"/>
                    <a:pt x="1235" y="401"/>
                    <a:pt x="1235" y="534"/>
                  </a:cubicBezTo>
                  <a:cubicBezTo>
                    <a:pt x="1201" y="568"/>
                    <a:pt x="1201" y="568"/>
                    <a:pt x="1201" y="568"/>
                  </a:cubicBezTo>
                  <a:cubicBezTo>
                    <a:pt x="1201" y="534"/>
                    <a:pt x="1201" y="501"/>
                    <a:pt x="1201" y="468"/>
                  </a:cubicBezTo>
                  <a:cubicBezTo>
                    <a:pt x="1201" y="421"/>
                    <a:pt x="1196" y="403"/>
                    <a:pt x="1188" y="403"/>
                  </a:cubicBezTo>
                  <a:cubicBezTo>
                    <a:pt x="1169" y="403"/>
                    <a:pt x="1135" y="520"/>
                    <a:pt x="1135" y="568"/>
                  </a:cubicBezTo>
                  <a:cubicBezTo>
                    <a:pt x="1135" y="601"/>
                    <a:pt x="1135" y="601"/>
                    <a:pt x="1135" y="635"/>
                  </a:cubicBezTo>
                  <a:cubicBezTo>
                    <a:pt x="1135" y="668"/>
                    <a:pt x="1135" y="668"/>
                    <a:pt x="1101" y="668"/>
                  </a:cubicBezTo>
                  <a:cubicBezTo>
                    <a:pt x="1068" y="635"/>
                    <a:pt x="1068" y="568"/>
                    <a:pt x="1035" y="534"/>
                  </a:cubicBezTo>
                  <a:cubicBezTo>
                    <a:pt x="1028" y="528"/>
                    <a:pt x="1023" y="525"/>
                    <a:pt x="1018" y="525"/>
                  </a:cubicBezTo>
                  <a:cubicBezTo>
                    <a:pt x="1001" y="525"/>
                    <a:pt x="1001" y="568"/>
                    <a:pt x="1001" y="568"/>
                  </a:cubicBezTo>
                  <a:cubicBezTo>
                    <a:pt x="968" y="601"/>
                    <a:pt x="968" y="635"/>
                    <a:pt x="934" y="701"/>
                  </a:cubicBezTo>
                  <a:cubicBezTo>
                    <a:pt x="934" y="668"/>
                    <a:pt x="934" y="668"/>
                    <a:pt x="901" y="635"/>
                  </a:cubicBezTo>
                  <a:cubicBezTo>
                    <a:pt x="901" y="635"/>
                    <a:pt x="901" y="701"/>
                    <a:pt x="868" y="768"/>
                  </a:cubicBezTo>
                  <a:cubicBezTo>
                    <a:pt x="868" y="768"/>
                    <a:pt x="834" y="835"/>
                    <a:pt x="834" y="901"/>
                  </a:cubicBezTo>
                  <a:cubicBezTo>
                    <a:pt x="768" y="1035"/>
                    <a:pt x="668" y="1135"/>
                    <a:pt x="601" y="1235"/>
                  </a:cubicBezTo>
                  <a:cubicBezTo>
                    <a:pt x="568" y="1268"/>
                    <a:pt x="568" y="1402"/>
                    <a:pt x="568" y="1468"/>
                  </a:cubicBezTo>
                  <a:cubicBezTo>
                    <a:pt x="568" y="1468"/>
                    <a:pt x="534" y="1468"/>
                    <a:pt x="534" y="1502"/>
                  </a:cubicBezTo>
                  <a:cubicBezTo>
                    <a:pt x="467" y="1402"/>
                    <a:pt x="401" y="1335"/>
                    <a:pt x="301" y="1202"/>
                  </a:cubicBezTo>
                  <a:cubicBezTo>
                    <a:pt x="301" y="1202"/>
                    <a:pt x="234" y="1368"/>
                    <a:pt x="267" y="1435"/>
                  </a:cubicBezTo>
                  <a:cubicBezTo>
                    <a:pt x="234" y="1435"/>
                    <a:pt x="234" y="1502"/>
                    <a:pt x="201" y="1569"/>
                  </a:cubicBezTo>
                  <a:cubicBezTo>
                    <a:pt x="167" y="1569"/>
                    <a:pt x="134" y="1569"/>
                    <a:pt x="101" y="1535"/>
                  </a:cubicBezTo>
                  <a:cubicBezTo>
                    <a:pt x="67" y="1535"/>
                    <a:pt x="0" y="1802"/>
                    <a:pt x="67" y="1835"/>
                  </a:cubicBezTo>
                  <a:cubicBezTo>
                    <a:pt x="101" y="1869"/>
                    <a:pt x="167" y="1902"/>
                    <a:pt x="201" y="1935"/>
                  </a:cubicBezTo>
                  <a:cubicBezTo>
                    <a:pt x="167" y="1969"/>
                    <a:pt x="101" y="2036"/>
                    <a:pt x="67" y="2069"/>
                  </a:cubicBezTo>
                  <a:cubicBezTo>
                    <a:pt x="0" y="2102"/>
                    <a:pt x="34" y="2269"/>
                    <a:pt x="34" y="2336"/>
                  </a:cubicBezTo>
                  <a:lnTo>
                    <a:pt x="34" y="2369"/>
                  </a:lnTo>
                  <a:cubicBezTo>
                    <a:pt x="101" y="2302"/>
                    <a:pt x="134" y="2269"/>
                    <a:pt x="201" y="2202"/>
                  </a:cubicBezTo>
                  <a:cubicBezTo>
                    <a:pt x="234" y="2169"/>
                    <a:pt x="267" y="2136"/>
                    <a:pt x="301" y="2102"/>
                  </a:cubicBezTo>
                  <a:cubicBezTo>
                    <a:pt x="334" y="2069"/>
                    <a:pt x="334" y="2036"/>
                    <a:pt x="367" y="2002"/>
                  </a:cubicBezTo>
                  <a:cubicBezTo>
                    <a:pt x="367" y="2036"/>
                    <a:pt x="401" y="2036"/>
                    <a:pt x="401" y="2036"/>
                  </a:cubicBezTo>
                  <a:cubicBezTo>
                    <a:pt x="401" y="2036"/>
                    <a:pt x="401" y="2036"/>
                    <a:pt x="434" y="2002"/>
                  </a:cubicBezTo>
                  <a:cubicBezTo>
                    <a:pt x="467" y="2036"/>
                    <a:pt x="534" y="2069"/>
                    <a:pt x="568" y="2136"/>
                  </a:cubicBezTo>
                  <a:cubicBezTo>
                    <a:pt x="568" y="2136"/>
                    <a:pt x="601" y="2036"/>
                    <a:pt x="634" y="1969"/>
                  </a:cubicBezTo>
                  <a:cubicBezTo>
                    <a:pt x="701" y="2036"/>
                    <a:pt x="801" y="2069"/>
                    <a:pt x="868" y="2102"/>
                  </a:cubicBezTo>
                  <a:cubicBezTo>
                    <a:pt x="868" y="2106"/>
                    <a:pt x="868" y="2108"/>
                    <a:pt x="869" y="2108"/>
                  </a:cubicBezTo>
                  <a:cubicBezTo>
                    <a:pt x="875" y="2108"/>
                    <a:pt x="905" y="1995"/>
                    <a:pt x="934" y="1935"/>
                  </a:cubicBezTo>
                  <a:lnTo>
                    <a:pt x="968" y="1869"/>
                  </a:lnTo>
                  <a:cubicBezTo>
                    <a:pt x="1035" y="1935"/>
                    <a:pt x="1101" y="2002"/>
                    <a:pt x="1168" y="2069"/>
                  </a:cubicBezTo>
                  <a:cubicBezTo>
                    <a:pt x="1168" y="2069"/>
                    <a:pt x="1201" y="2002"/>
                    <a:pt x="1235" y="1935"/>
                  </a:cubicBezTo>
                  <a:cubicBezTo>
                    <a:pt x="1401" y="2036"/>
                    <a:pt x="1568" y="2169"/>
                    <a:pt x="1768" y="2269"/>
                  </a:cubicBezTo>
                  <a:cubicBezTo>
                    <a:pt x="1768" y="2269"/>
                    <a:pt x="1802" y="2202"/>
                    <a:pt x="1835" y="2102"/>
                  </a:cubicBezTo>
                  <a:lnTo>
                    <a:pt x="1935" y="2169"/>
                  </a:lnTo>
                  <a:cubicBezTo>
                    <a:pt x="1969" y="2169"/>
                    <a:pt x="2035" y="1969"/>
                    <a:pt x="2002" y="1902"/>
                  </a:cubicBezTo>
                  <a:cubicBezTo>
                    <a:pt x="2002" y="1869"/>
                    <a:pt x="2002" y="1869"/>
                    <a:pt x="2002" y="1835"/>
                  </a:cubicBezTo>
                  <a:cubicBezTo>
                    <a:pt x="2102" y="1902"/>
                    <a:pt x="2235" y="1969"/>
                    <a:pt x="2335" y="2002"/>
                  </a:cubicBezTo>
                  <a:cubicBezTo>
                    <a:pt x="2337" y="2004"/>
                    <a:pt x="2339" y="2005"/>
                    <a:pt x="2341" y="2005"/>
                  </a:cubicBezTo>
                  <a:cubicBezTo>
                    <a:pt x="2375" y="2005"/>
                    <a:pt x="2432" y="1734"/>
                    <a:pt x="2369" y="1702"/>
                  </a:cubicBezTo>
                  <a:lnTo>
                    <a:pt x="2335" y="1702"/>
                  </a:lnTo>
                  <a:cubicBezTo>
                    <a:pt x="2335" y="1635"/>
                    <a:pt x="2335" y="1602"/>
                    <a:pt x="2335" y="1602"/>
                  </a:cubicBezTo>
                  <a:cubicBezTo>
                    <a:pt x="2235" y="1569"/>
                    <a:pt x="2135" y="1535"/>
                    <a:pt x="2035" y="1502"/>
                  </a:cubicBezTo>
                  <a:cubicBezTo>
                    <a:pt x="1835" y="1368"/>
                    <a:pt x="1668" y="1168"/>
                    <a:pt x="1568" y="968"/>
                  </a:cubicBezTo>
                  <a:cubicBezTo>
                    <a:pt x="1502" y="735"/>
                    <a:pt x="1502" y="501"/>
                    <a:pt x="1602" y="234"/>
                  </a:cubicBezTo>
                  <a:cubicBezTo>
                    <a:pt x="1602" y="205"/>
                    <a:pt x="1602" y="27"/>
                    <a:pt x="16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5"/>
            <p:cNvSpPr/>
            <p:nvPr/>
          </p:nvSpPr>
          <p:spPr>
            <a:xfrm>
              <a:off x="2338500" y="2329600"/>
              <a:ext cx="39225" cy="117475"/>
            </a:xfrm>
            <a:custGeom>
              <a:rect b="b" l="l" r="r" t="t"/>
              <a:pathLst>
                <a:path extrusionOk="0" h="4699" w="1569">
                  <a:moveTo>
                    <a:pt x="434" y="1"/>
                  </a:moveTo>
                  <a:cubicBezTo>
                    <a:pt x="337" y="40"/>
                    <a:pt x="250" y="56"/>
                    <a:pt x="169" y="56"/>
                  </a:cubicBezTo>
                  <a:cubicBezTo>
                    <a:pt x="111" y="56"/>
                    <a:pt x="56" y="48"/>
                    <a:pt x="1" y="34"/>
                  </a:cubicBezTo>
                  <a:lnTo>
                    <a:pt x="1" y="34"/>
                  </a:lnTo>
                  <a:cubicBezTo>
                    <a:pt x="34" y="234"/>
                    <a:pt x="68" y="435"/>
                    <a:pt x="101" y="635"/>
                  </a:cubicBezTo>
                  <a:cubicBezTo>
                    <a:pt x="301" y="1068"/>
                    <a:pt x="468" y="1535"/>
                    <a:pt x="568" y="2036"/>
                  </a:cubicBezTo>
                  <a:cubicBezTo>
                    <a:pt x="868" y="2870"/>
                    <a:pt x="1502" y="3737"/>
                    <a:pt x="1435" y="4604"/>
                  </a:cubicBezTo>
                  <a:cubicBezTo>
                    <a:pt x="1435" y="4673"/>
                    <a:pt x="1443" y="4698"/>
                    <a:pt x="1453" y="4698"/>
                  </a:cubicBezTo>
                  <a:cubicBezTo>
                    <a:pt x="1473" y="4698"/>
                    <a:pt x="1502" y="4603"/>
                    <a:pt x="1502" y="4537"/>
                  </a:cubicBezTo>
                  <a:cubicBezTo>
                    <a:pt x="1535" y="4337"/>
                    <a:pt x="1502" y="4137"/>
                    <a:pt x="1469" y="3970"/>
                  </a:cubicBezTo>
                  <a:cubicBezTo>
                    <a:pt x="1502" y="3904"/>
                    <a:pt x="1535" y="3770"/>
                    <a:pt x="1502" y="3704"/>
                  </a:cubicBezTo>
                  <a:cubicBezTo>
                    <a:pt x="1469" y="3603"/>
                    <a:pt x="1435" y="3503"/>
                    <a:pt x="1402" y="3370"/>
                  </a:cubicBezTo>
                  <a:lnTo>
                    <a:pt x="1402" y="3370"/>
                  </a:lnTo>
                  <a:cubicBezTo>
                    <a:pt x="1435" y="3437"/>
                    <a:pt x="1469" y="3503"/>
                    <a:pt x="1502" y="3570"/>
                  </a:cubicBezTo>
                  <a:cubicBezTo>
                    <a:pt x="1502" y="3537"/>
                    <a:pt x="1569" y="3370"/>
                    <a:pt x="1535" y="3303"/>
                  </a:cubicBezTo>
                  <a:cubicBezTo>
                    <a:pt x="1402" y="3003"/>
                    <a:pt x="1268" y="2703"/>
                    <a:pt x="1135" y="2436"/>
                  </a:cubicBezTo>
                  <a:cubicBezTo>
                    <a:pt x="1135" y="2403"/>
                    <a:pt x="1135" y="2403"/>
                    <a:pt x="1135" y="2403"/>
                  </a:cubicBezTo>
                  <a:lnTo>
                    <a:pt x="1068" y="2269"/>
                  </a:lnTo>
                  <a:cubicBezTo>
                    <a:pt x="1102" y="2236"/>
                    <a:pt x="1102" y="2202"/>
                    <a:pt x="1068" y="2169"/>
                  </a:cubicBezTo>
                  <a:cubicBezTo>
                    <a:pt x="1035" y="2136"/>
                    <a:pt x="1002" y="2102"/>
                    <a:pt x="1002" y="2069"/>
                  </a:cubicBezTo>
                  <a:cubicBezTo>
                    <a:pt x="968" y="2036"/>
                    <a:pt x="935" y="1969"/>
                    <a:pt x="935" y="1936"/>
                  </a:cubicBezTo>
                  <a:cubicBezTo>
                    <a:pt x="935" y="1902"/>
                    <a:pt x="935" y="1902"/>
                    <a:pt x="935" y="1869"/>
                  </a:cubicBezTo>
                  <a:cubicBezTo>
                    <a:pt x="901" y="1869"/>
                    <a:pt x="901" y="1836"/>
                    <a:pt x="901" y="1836"/>
                  </a:cubicBezTo>
                  <a:cubicBezTo>
                    <a:pt x="801" y="1635"/>
                    <a:pt x="735" y="1469"/>
                    <a:pt x="668" y="1268"/>
                  </a:cubicBezTo>
                  <a:cubicBezTo>
                    <a:pt x="668" y="1202"/>
                    <a:pt x="701" y="1102"/>
                    <a:pt x="701" y="1102"/>
                  </a:cubicBezTo>
                  <a:cubicBezTo>
                    <a:pt x="701" y="1068"/>
                    <a:pt x="668" y="1068"/>
                    <a:pt x="668" y="1068"/>
                  </a:cubicBezTo>
                  <a:cubicBezTo>
                    <a:pt x="635" y="801"/>
                    <a:pt x="535" y="535"/>
                    <a:pt x="401" y="268"/>
                  </a:cubicBezTo>
                  <a:cubicBezTo>
                    <a:pt x="434" y="234"/>
                    <a:pt x="434" y="1"/>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25"/>
            <p:cNvSpPr/>
            <p:nvPr/>
          </p:nvSpPr>
          <p:spPr>
            <a:xfrm>
              <a:off x="2521150" y="2059300"/>
              <a:ext cx="33375" cy="15975"/>
            </a:xfrm>
            <a:custGeom>
              <a:rect b="b" l="l" r="r" t="t"/>
              <a:pathLst>
                <a:path extrusionOk="0" h="639" w="1335">
                  <a:moveTo>
                    <a:pt x="111" y="1"/>
                  </a:moveTo>
                  <a:cubicBezTo>
                    <a:pt x="73" y="1"/>
                    <a:pt x="36" y="2"/>
                    <a:pt x="0" y="5"/>
                  </a:cubicBezTo>
                  <a:cubicBezTo>
                    <a:pt x="0" y="39"/>
                    <a:pt x="0" y="172"/>
                    <a:pt x="0" y="172"/>
                  </a:cubicBezTo>
                  <a:cubicBezTo>
                    <a:pt x="234" y="205"/>
                    <a:pt x="434" y="239"/>
                    <a:pt x="667" y="305"/>
                  </a:cubicBezTo>
                  <a:cubicBezTo>
                    <a:pt x="901" y="405"/>
                    <a:pt x="1101" y="539"/>
                    <a:pt x="1301" y="639"/>
                  </a:cubicBezTo>
                  <a:cubicBezTo>
                    <a:pt x="1301" y="639"/>
                    <a:pt x="1334" y="539"/>
                    <a:pt x="1301" y="506"/>
                  </a:cubicBezTo>
                  <a:cubicBezTo>
                    <a:pt x="1026" y="169"/>
                    <a:pt x="526" y="1"/>
                    <a:pt x="1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5"/>
            <p:cNvSpPr/>
            <p:nvPr/>
          </p:nvSpPr>
          <p:spPr>
            <a:xfrm>
              <a:off x="2499450" y="2034275"/>
              <a:ext cx="31725" cy="12650"/>
            </a:xfrm>
            <a:custGeom>
              <a:rect b="b" l="l" r="r" t="t"/>
              <a:pathLst>
                <a:path extrusionOk="0" h="506" w="1269">
                  <a:moveTo>
                    <a:pt x="24" y="0"/>
                  </a:moveTo>
                  <a:cubicBezTo>
                    <a:pt x="1" y="0"/>
                    <a:pt x="1" y="106"/>
                    <a:pt x="1" y="106"/>
                  </a:cubicBezTo>
                  <a:cubicBezTo>
                    <a:pt x="434" y="206"/>
                    <a:pt x="835" y="372"/>
                    <a:pt x="1235" y="506"/>
                  </a:cubicBezTo>
                  <a:cubicBezTo>
                    <a:pt x="1235" y="506"/>
                    <a:pt x="1268" y="439"/>
                    <a:pt x="1235" y="439"/>
                  </a:cubicBezTo>
                  <a:cubicBezTo>
                    <a:pt x="835" y="239"/>
                    <a:pt x="434" y="106"/>
                    <a:pt x="34" y="5"/>
                  </a:cubicBezTo>
                  <a:cubicBezTo>
                    <a:pt x="30" y="2"/>
                    <a:pt x="27"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5"/>
            <p:cNvSpPr/>
            <p:nvPr/>
          </p:nvSpPr>
          <p:spPr>
            <a:xfrm>
              <a:off x="2647975" y="2064825"/>
              <a:ext cx="103350" cy="63000"/>
            </a:xfrm>
            <a:custGeom>
              <a:rect b="b" l="l" r="r" t="t"/>
              <a:pathLst>
                <a:path extrusionOk="0" h="2520" w="4134">
                  <a:moveTo>
                    <a:pt x="231" y="218"/>
                  </a:moveTo>
                  <a:lnTo>
                    <a:pt x="231" y="218"/>
                  </a:lnTo>
                  <a:cubicBezTo>
                    <a:pt x="232" y="219"/>
                    <a:pt x="232" y="221"/>
                    <a:pt x="233" y="222"/>
                  </a:cubicBezTo>
                  <a:lnTo>
                    <a:pt x="233" y="222"/>
                  </a:lnTo>
                  <a:cubicBezTo>
                    <a:pt x="233" y="220"/>
                    <a:pt x="232" y="219"/>
                    <a:pt x="231" y="218"/>
                  </a:cubicBezTo>
                  <a:close/>
                  <a:moveTo>
                    <a:pt x="1921" y="0"/>
                  </a:moveTo>
                  <a:cubicBezTo>
                    <a:pt x="1772" y="0"/>
                    <a:pt x="1628" y="88"/>
                    <a:pt x="1498" y="218"/>
                  </a:cubicBezTo>
                  <a:lnTo>
                    <a:pt x="1498" y="184"/>
                  </a:lnTo>
                  <a:cubicBezTo>
                    <a:pt x="1498" y="151"/>
                    <a:pt x="1498" y="118"/>
                    <a:pt x="1498" y="84"/>
                  </a:cubicBezTo>
                  <a:cubicBezTo>
                    <a:pt x="1365" y="151"/>
                    <a:pt x="1198" y="184"/>
                    <a:pt x="1065" y="251"/>
                  </a:cubicBezTo>
                  <a:cubicBezTo>
                    <a:pt x="931" y="251"/>
                    <a:pt x="798" y="285"/>
                    <a:pt x="698" y="285"/>
                  </a:cubicBezTo>
                  <a:cubicBezTo>
                    <a:pt x="564" y="285"/>
                    <a:pt x="431" y="285"/>
                    <a:pt x="331" y="351"/>
                  </a:cubicBezTo>
                  <a:cubicBezTo>
                    <a:pt x="298" y="319"/>
                    <a:pt x="266" y="286"/>
                    <a:pt x="233" y="222"/>
                  </a:cubicBezTo>
                  <a:lnTo>
                    <a:pt x="233" y="222"/>
                  </a:lnTo>
                  <a:cubicBezTo>
                    <a:pt x="249" y="284"/>
                    <a:pt x="0" y="823"/>
                    <a:pt x="97" y="985"/>
                  </a:cubicBezTo>
                  <a:cubicBezTo>
                    <a:pt x="131" y="1018"/>
                    <a:pt x="164" y="1085"/>
                    <a:pt x="197" y="1152"/>
                  </a:cubicBezTo>
                  <a:cubicBezTo>
                    <a:pt x="231" y="1285"/>
                    <a:pt x="331" y="1452"/>
                    <a:pt x="398" y="1619"/>
                  </a:cubicBezTo>
                  <a:cubicBezTo>
                    <a:pt x="464" y="1886"/>
                    <a:pt x="598" y="2186"/>
                    <a:pt x="765" y="2453"/>
                  </a:cubicBezTo>
                  <a:cubicBezTo>
                    <a:pt x="798" y="2453"/>
                    <a:pt x="798" y="2353"/>
                    <a:pt x="831" y="2219"/>
                  </a:cubicBezTo>
                  <a:cubicBezTo>
                    <a:pt x="865" y="2286"/>
                    <a:pt x="898" y="2353"/>
                    <a:pt x="931" y="2419"/>
                  </a:cubicBezTo>
                  <a:cubicBezTo>
                    <a:pt x="931" y="2453"/>
                    <a:pt x="931" y="2486"/>
                    <a:pt x="965" y="2486"/>
                  </a:cubicBezTo>
                  <a:cubicBezTo>
                    <a:pt x="965" y="2494"/>
                    <a:pt x="965" y="2503"/>
                    <a:pt x="965" y="2519"/>
                  </a:cubicBezTo>
                  <a:cubicBezTo>
                    <a:pt x="965" y="2486"/>
                    <a:pt x="998" y="2486"/>
                    <a:pt x="998" y="2453"/>
                  </a:cubicBezTo>
                  <a:cubicBezTo>
                    <a:pt x="1031" y="2286"/>
                    <a:pt x="1165" y="1919"/>
                    <a:pt x="1131" y="1719"/>
                  </a:cubicBezTo>
                  <a:cubicBezTo>
                    <a:pt x="1098" y="1686"/>
                    <a:pt x="1098" y="1652"/>
                    <a:pt x="1098" y="1619"/>
                  </a:cubicBezTo>
                  <a:cubicBezTo>
                    <a:pt x="1232" y="1385"/>
                    <a:pt x="1465" y="1252"/>
                    <a:pt x="1732" y="1185"/>
                  </a:cubicBezTo>
                  <a:cubicBezTo>
                    <a:pt x="1783" y="1183"/>
                    <a:pt x="1835" y="1182"/>
                    <a:pt x="1888" y="1182"/>
                  </a:cubicBezTo>
                  <a:cubicBezTo>
                    <a:pt x="2638" y="1182"/>
                    <a:pt x="3591" y="1388"/>
                    <a:pt x="3933" y="1419"/>
                  </a:cubicBezTo>
                  <a:cubicBezTo>
                    <a:pt x="4034" y="1419"/>
                    <a:pt x="4134" y="752"/>
                    <a:pt x="4034" y="718"/>
                  </a:cubicBezTo>
                  <a:cubicBezTo>
                    <a:pt x="3575" y="443"/>
                    <a:pt x="2978" y="280"/>
                    <a:pt x="2394" y="280"/>
                  </a:cubicBezTo>
                  <a:cubicBezTo>
                    <a:pt x="2340" y="280"/>
                    <a:pt x="2286" y="282"/>
                    <a:pt x="2232" y="285"/>
                  </a:cubicBezTo>
                  <a:cubicBezTo>
                    <a:pt x="2232" y="184"/>
                    <a:pt x="2199" y="118"/>
                    <a:pt x="2166" y="84"/>
                  </a:cubicBezTo>
                  <a:cubicBezTo>
                    <a:pt x="2084" y="26"/>
                    <a:pt x="2002" y="0"/>
                    <a:pt x="19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25"/>
            <p:cNvSpPr/>
            <p:nvPr/>
          </p:nvSpPr>
          <p:spPr>
            <a:xfrm>
              <a:off x="2455250" y="2415475"/>
              <a:ext cx="97600" cy="289425"/>
            </a:xfrm>
            <a:custGeom>
              <a:rect b="b" l="l" r="r" t="t"/>
              <a:pathLst>
                <a:path extrusionOk="0" h="11577" w="3904">
                  <a:moveTo>
                    <a:pt x="3788" y="1"/>
                  </a:moveTo>
                  <a:cubicBezTo>
                    <a:pt x="1593" y="1"/>
                    <a:pt x="999" y="4449"/>
                    <a:pt x="668" y="5973"/>
                  </a:cubicBezTo>
                  <a:cubicBezTo>
                    <a:pt x="268" y="7741"/>
                    <a:pt x="1" y="9675"/>
                    <a:pt x="768" y="11577"/>
                  </a:cubicBezTo>
                  <a:cubicBezTo>
                    <a:pt x="768" y="11577"/>
                    <a:pt x="835" y="11443"/>
                    <a:pt x="801" y="11376"/>
                  </a:cubicBezTo>
                  <a:cubicBezTo>
                    <a:pt x="134" y="9075"/>
                    <a:pt x="468" y="6973"/>
                    <a:pt x="1035" y="4872"/>
                  </a:cubicBezTo>
                  <a:cubicBezTo>
                    <a:pt x="1302" y="3938"/>
                    <a:pt x="1535" y="2937"/>
                    <a:pt x="2102" y="2170"/>
                  </a:cubicBezTo>
                  <a:cubicBezTo>
                    <a:pt x="2536" y="1569"/>
                    <a:pt x="3203" y="1236"/>
                    <a:pt x="3737" y="736"/>
                  </a:cubicBezTo>
                  <a:cubicBezTo>
                    <a:pt x="3804" y="669"/>
                    <a:pt x="3904" y="2"/>
                    <a:pt x="3837" y="2"/>
                  </a:cubicBezTo>
                  <a:cubicBezTo>
                    <a:pt x="3820" y="1"/>
                    <a:pt x="3804" y="1"/>
                    <a:pt x="37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25"/>
            <p:cNvSpPr/>
            <p:nvPr/>
          </p:nvSpPr>
          <p:spPr>
            <a:xfrm>
              <a:off x="2122525" y="1960450"/>
              <a:ext cx="302625" cy="741625"/>
            </a:xfrm>
            <a:custGeom>
              <a:rect b="b" l="l" r="r" t="t"/>
              <a:pathLst>
                <a:path extrusionOk="0" h="29665" w="12105">
                  <a:moveTo>
                    <a:pt x="4305" y="0"/>
                  </a:moveTo>
                  <a:cubicBezTo>
                    <a:pt x="4285" y="0"/>
                    <a:pt x="4128" y="56"/>
                    <a:pt x="4103" y="56"/>
                  </a:cubicBezTo>
                  <a:cubicBezTo>
                    <a:pt x="3970" y="156"/>
                    <a:pt x="3836" y="257"/>
                    <a:pt x="3703" y="323"/>
                  </a:cubicBezTo>
                  <a:lnTo>
                    <a:pt x="3670" y="290"/>
                  </a:lnTo>
                  <a:cubicBezTo>
                    <a:pt x="3670" y="290"/>
                    <a:pt x="3636" y="323"/>
                    <a:pt x="3636" y="323"/>
                  </a:cubicBezTo>
                  <a:lnTo>
                    <a:pt x="3670" y="357"/>
                  </a:lnTo>
                  <a:cubicBezTo>
                    <a:pt x="100" y="2792"/>
                    <a:pt x="0" y="7762"/>
                    <a:pt x="2435" y="11098"/>
                  </a:cubicBezTo>
                  <a:cubicBezTo>
                    <a:pt x="3970" y="13266"/>
                    <a:pt x="6238" y="14300"/>
                    <a:pt x="8306" y="15834"/>
                  </a:cubicBezTo>
                  <a:cubicBezTo>
                    <a:pt x="9340" y="16602"/>
                    <a:pt x="10208" y="17536"/>
                    <a:pt x="10608" y="18803"/>
                  </a:cubicBezTo>
                  <a:cubicBezTo>
                    <a:pt x="10908" y="19837"/>
                    <a:pt x="10908" y="20938"/>
                    <a:pt x="10808" y="21972"/>
                  </a:cubicBezTo>
                  <a:cubicBezTo>
                    <a:pt x="10541" y="24541"/>
                    <a:pt x="9707" y="27476"/>
                    <a:pt x="11542" y="29644"/>
                  </a:cubicBezTo>
                  <a:cubicBezTo>
                    <a:pt x="11551" y="29658"/>
                    <a:pt x="11570" y="29665"/>
                    <a:pt x="11594" y="29665"/>
                  </a:cubicBezTo>
                  <a:cubicBezTo>
                    <a:pt x="11740" y="29665"/>
                    <a:pt x="12104" y="29439"/>
                    <a:pt x="12076" y="29411"/>
                  </a:cubicBezTo>
                  <a:cubicBezTo>
                    <a:pt x="10174" y="27109"/>
                    <a:pt x="11175" y="24040"/>
                    <a:pt x="11375" y="21372"/>
                  </a:cubicBezTo>
                  <a:cubicBezTo>
                    <a:pt x="11475" y="19971"/>
                    <a:pt x="11375" y="18536"/>
                    <a:pt x="10575" y="17302"/>
                  </a:cubicBezTo>
                  <a:cubicBezTo>
                    <a:pt x="9674" y="15968"/>
                    <a:pt x="8206" y="15134"/>
                    <a:pt x="6872" y="14300"/>
                  </a:cubicBezTo>
                  <a:cubicBezTo>
                    <a:pt x="4337" y="12732"/>
                    <a:pt x="2135" y="10597"/>
                    <a:pt x="1401" y="7628"/>
                  </a:cubicBezTo>
                  <a:cubicBezTo>
                    <a:pt x="768" y="5027"/>
                    <a:pt x="1568" y="2058"/>
                    <a:pt x="3736" y="423"/>
                  </a:cubicBezTo>
                  <a:cubicBezTo>
                    <a:pt x="3736" y="423"/>
                    <a:pt x="3736" y="457"/>
                    <a:pt x="3770" y="457"/>
                  </a:cubicBezTo>
                  <a:lnTo>
                    <a:pt x="3803" y="457"/>
                  </a:lnTo>
                  <a:lnTo>
                    <a:pt x="3736" y="390"/>
                  </a:lnTo>
                  <a:cubicBezTo>
                    <a:pt x="3903" y="257"/>
                    <a:pt x="4103" y="156"/>
                    <a:pt x="4270" y="23"/>
                  </a:cubicBezTo>
                  <a:cubicBezTo>
                    <a:pt x="4303" y="6"/>
                    <a:pt x="4312" y="0"/>
                    <a:pt x="4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1" name="Google Shape;1601;p25"/>
          <p:cNvGrpSpPr/>
          <p:nvPr/>
        </p:nvGrpSpPr>
        <p:grpSpPr>
          <a:xfrm rot="664913">
            <a:off x="8370588" y="3771291"/>
            <a:ext cx="425179" cy="1343875"/>
            <a:chOff x="4895550" y="2860525"/>
            <a:chExt cx="725150" cy="2292000"/>
          </a:xfrm>
        </p:grpSpPr>
        <p:sp>
          <p:nvSpPr>
            <p:cNvPr id="1602" name="Google Shape;1602;p25"/>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25"/>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25"/>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25"/>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25"/>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25"/>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25"/>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25"/>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25"/>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25"/>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5"/>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25"/>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25"/>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25"/>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25"/>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25"/>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5"/>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25"/>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25"/>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5"/>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25"/>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25"/>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5"/>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25"/>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25"/>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5"/>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25"/>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5"/>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5"/>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5"/>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5"/>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
    <p:spTree>
      <p:nvGrpSpPr>
        <p:cNvPr id="1633" name="Shape 1633"/>
        <p:cNvGrpSpPr/>
        <p:nvPr/>
      </p:nvGrpSpPr>
      <p:grpSpPr>
        <a:xfrm>
          <a:off x="0" y="0"/>
          <a:ext cx="0" cy="0"/>
          <a:chOff x="0" y="0"/>
          <a:chExt cx="0" cy="0"/>
        </a:xfrm>
      </p:grpSpPr>
      <p:sp>
        <p:nvSpPr>
          <p:cNvPr id="1634" name="Google Shape;1634;p26"/>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6"/>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1636" name="Google Shape;1636;p26"/>
          <p:cNvSpPr/>
          <p:nvPr/>
        </p:nvSpPr>
        <p:spPr>
          <a:xfrm rot="-348200">
            <a:off x="461863" y="2734763"/>
            <a:ext cx="720914" cy="1405474"/>
          </a:xfrm>
          <a:custGeom>
            <a:rect b="b" l="l" r="r" t="t"/>
            <a:pathLst>
              <a:path extrusionOk="0" h="103922" w="53305">
                <a:moveTo>
                  <a:pt x="14744" y="25471"/>
                </a:moveTo>
                <a:lnTo>
                  <a:pt x="14744" y="25471"/>
                </a:lnTo>
                <a:cubicBezTo>
                  <a:pt x="15244" y="25504"/>
                  <a:pt x="15745" y="25538"/>
                  <a:pt x="16278" y="25571"/>
                </a:cubicBezTo>
                <a:cubicBezTo>
                  <a:pt x="16033" y="25801"/>
                  <a:pt x="15788" y="25911"/>
                  <a:pt x="15549" y="25911"/>
                </a:cubicBezTo>
                <a:cubicBezTo>
                  <a:pt x="15268" y="25911"/>
                  <a:pt x="14996" y="25759"/>
                  <a:pt x="14744" y="25471"/>
                </a:cubicBezTo>
                <a:close/>
                <a:moveTo>
                  <a:pt x="15811" y="26138"/>
                </a:moveTo>
                <a:cubicBezTo>
                  <a:pt x="15845" y="26238"/>
                  <a:pt x="15845" y="26338"/>
                  <a:pt x="15845" y="26438"/>
                </a:cubicBezTo>
                <a:lnTo>
                  <a:pt x="14077" y="26538"/>
                </a:lnTo>
                <a:cubicBezTo>
                  <a:pt x="14077" y="26472"/>
                  <a:pt x="14077" y="26372"/>
                  <a:pt x="14043" y="26305"/>
                </a:cubicBezTo>
                <a:cubicBezTo>
                  <a:pt x="14644" y="26271"/>
                  <a:pt x="15244" y="26205"/>
                  <a:pt x="15811" y="26138"/>
                </a:cubicBezTo>
                <a:close/>
                <a:moveTo>
                  <a:pt x="13076" y="26905"/>
                </a:moveTo>
                <a:lnTo>
                  <a:pt x="13076" y="26905"/>
                </a:lnTo>
                <a:cubicBezTo>
                  <a:pt x="13843" y="27072"/>
                  <a:pt x="14577" y="27205"/>
                  <a:pt x="15344" y="27339"/>
                </a:cubicBezTo>
                <a:cubicBezTo>
                  <a:pt x="15231" y="27590"/>
                  <a:pt x="15100" y="27657"/>
                  <a:pt x="14960" y="27657"/>
                </a:cubicBezTo>
                <a:cubicBezTo>
                  <a:pt x="14800" y="27657"/>
                  <a:pt x="14629" y="27569"/>
                  <a:pt x="14464" y="27569"/>
                </a:cubicBezTo>
                <a:cubicBezTo>
                  <a:pt x="14389" y="27569"/>
                  <a:pt x="14315" y="27587"/>
                  <a:pt x="14244" y="27639"/>
                </a:cubicBezTo>
                <a:cubicBezTo>
                  <a:pt x="14510" y="27773"/>
                  <a:pt x="14811" y="27873"/>
                  <a:pt x="15244" y="28073"/>
                </a:cubicBezTo>
                <a:cubicBezTo>
                  <a:pt x="15011" y="28139"/>
                  <a:pt x="14877" y="28206"/>
                  <a:pt x="14777" y="28240"/>
                </a:cubicBezTo>
                <a:cubicBezTo>
                  <a:pt x="14544" y="28273"/>
                  <a:pt x="14244" y="28173"/>
                  <a:pt x="14244" y="28540"/>
                </a:cubicBezTo>
                <a:lnTo>
                  <a:pt x="14944" y="28540"/>
                </a:lnTo>
                <a:cubicBezTo>
                  <a:pt x="14877" y="28740"/>
                  <a:pt x="14811" y="28873"/>
                  <a:pt x="14777" y="29040"/>
                </a:cubicBezTo>
                <a:cubicBezTo>
                  <a:pt x="14510" y="28940"/>
                  <a:pt x="14244" y="28840"/>
                  <a:pt x="13843" y="28673"/>
                </a:cubicBezTo>
                <a:cubicBezTo>
                  <a:pt x="14043" y="28606"/>
                  <a:pt x="14144" y="28573"/>
                  <a:pt x="14244" y="28540"/>
                </a:cubicBezTo>
                <a:cubicBezTo>
                  <a:pt x="14177" y="28440"/>
                  <a:pt x="14110" y="28273"/>
                  <a:pt x="14077" y="28273"/>
                </a:cubicBezTo>
                <a:cubicBezTo>
                  <a:pt x="14056" y="28274"/>
                  <a:pt x="14035" y="28275"/>
                  <a:pt x="14015" y="28275"/>
                </a:cubicBezTo>
                <a:cubicBezTo>
                  <a:pt x="13571" y="28275"/>
                  <a:pt x="13501" y="27924"/>
                  <a:pt x="13310" y="27572"/>
                </a:cubicBezTo>
                <a:lnTo>
                  <a:pt x="13310" y="27572"/>
                </a:lnTo>
                <a:cubicBezTo>
                  <a:pt x="13510" y="27606"/>
                  <a:pt x="13643" y="27639"/>
                  <a:pt x="13777" y="27639"/>
                </a:cubicBezTo>
                <a:cubicBezTo>
                  <a:pt x="13877" y="27672"/>
                  <a:pt x="13977" y="27739"/>
                  <a:pt x="14244" y="27839"/>
                </a:cubicBezTo>
                <a:cubicBezTo>
                  <a:pt x="14077" y="27072"/>
                  <a:pt x="13243" y="27539"/>
                  <a:pt x="13076" y="26905"/>
                </a:cubicBezTo>
                <a:close/>
                <a:moveTo>
                  <a:pt x="14043" y="29374"/>
                </a:moveTo>
                <a:lnTo>
                  <a:pt x="14043" y="29374"/>
                </a:lnTo>
                <a:cubicBezTo>
                  <a:pt x="14644" y="29440"/>
                  <a:pt x="14677" y="29507"/>
                  <a:pt x="14344" y="30208"/>
                </a:cubicBezTo>
                <a:cubicBezTo>
                  <a:pt x="14244" y="29941"/>
                  <a:pt x="14144" y="29674"/>
                  <a:pt x="14043" y="29374"/>
                </a:cubicBezTo>
                <a:close/>
                <a:moveTo>
                  <a:pt x="16078" y="29540"/>
                </a:moveTo>
                <a:cubicBezTo>
                  <a:pt x="16812" y="29841"/>
                  <a:pt x="17546" y="30141"/>
                  <a:pt x="18280" y="30441"/>
                </a:cubicBezTo>
                <a:cubicBezTo>
                  <a:pt x="18183" y="30477"/>
                  <a:pt x="18067" y="30493"/>
                  <a:pt x="17939" y="30493"/>
                </a:cubicBezTo>
                <a:cubicBezTo>
                  <a:pt x="17230" y="30493"/>
                  <a:pt x="16163" y="29993"/>
                  <a:pt x="16078" y="29540"/>
                </a:cubicBezTo>
                <a:close/>
                <a:moveTo>
                  <a:pt x="15878" y="30041"/>
                </a:moveTo>
                <a:lnTo>
                  <a:pt x="15878" y="30041"/>
                </a:lnTo>
                <a:cubicBezTo>
                  <a:pt x="16512" y="30308"/>
                  <a:pt x="17079" y="30575"/>
                  <a:pt x="17646" y="30841"/>
                </a:cubicBezTo>
                <a:cubicBezTo>
                  <a:pt x="17584" y="30851"/>
                  <a:pt x="17519" y="30855"/>
                  <a:pt x="17453" y="30855"/>
                </a:cubicBezTo>
                <a:cubicBezTo>
                  <a:pt x="16801" y="30855"/>
                  <a:pt x="15969" y="30434"/>
                  <a:pt x="15878" y="30041"/>
                </a:cubicBezTo>
                <a:close/>
                <a:moveTo>
                  <a:pt x="31263" y="485"/>
                </a:moveTo>
                <a:cubicBezTo>
                  <a:pt x="31898" y="485"/>
                  <a:pt x="32863" y="1232"/>
                  <a:pt x="33124" y="1787"/>
                </a:cubicBezTo>
                <a:cubicBezTo>
                  <a:pt x="33758" y="3021"/>
                  <a:pt x="33824" y="4422"/>
                  <a:pt x="34191" y="5723"/>
                </a:cubicBezTo>
                <a:cubicBezTo>
                  <a:pt x="34258" y="6024"/>
                  <a:pt x="34158" y="6357"/>
                  <a:pt x="34158" y="6657"/>
                </a:cubicBezTo>
                <a:cubicBezTo>
                  <a:pt x="34258" y="7625"/>
                  <a:pt x="34425" y="8559"/>
                  <a:pt x="34491" y="9526"/>
                </a:cubicBezTo>
                <a:cubicBezTo>
                  <a:pt x="34558" y="10560"/>
                  <a:pt x="34558" y="11594"/>
                  <a:pt x="34591" y="12628"/>
                </a:cubicBezTo>
                <a:cubicBezTo>
                  <a:pt x="34625" y="13262"/>
                  <a:pt x="34692" y="13929"/>
                  <a:pt x="34725" y="14596"/>
                </a:cubicBezTo>
                <a:cubicBezTo>
                  <a:pt x="34792" y="14630"/>
                  <a:pt x="34958" y="14663"/>
                  <a:pt x="35092" y="14696"/>
                </a:cubicBezTo>
                <a:cubicBezTo>
                  <a:pt x="35092" y="14696"/>
                  <a:pt x="35092" y="14763"/>
                  <a:pt x="35058" y="14763"/>
                </a:cubicBezTo>
                <a:cubicBezTo>
                  <a:pt x="34458" y="14763"/>
                  <a:pt x="34758" y="15297"/>
                  <a:pt x="34725" y="15497"/>
                </a:cubicBezTo>
                <a:cubicBezTo>
                  <a:pt x="34658" y="16097"/>
                  <a:pt x="34725" y="16731"/>
                  <a:pt x="34792" y="17365"/>
                </a:cubicBezTo>
                <a:cubicBezTo>
                  <a:pt x="34792" y="17699"/>
                  <a:pt x="34825" y="18066"/>
                  <a:pt x="34958" y="18366"/>
                </a:cubicBezTo>
                <a:cubicBezTo>
                  <a:pt x="35018" y="18515"/>
                  <a:pt x="35265" y="18638"/>
                  <a:pt x="35436" y="18638"/>
                </a:cubicBezTo>
                <a:cubicBezTo>
                  <a:pt x="35456" y="18638"/>
                  <a:pt x="35475" y="18636"/>
                  <a:pt x="35492" y="18633"/>
                </a:cubicBezTo>
                <a:cubicBezTo>
                  <a:pt x="36159" y="18533"/>
                  <a:pt x="36826" y="18399"/>
                  <a:pt x="37494" y="18266"/>
                </a:cubicBezTo>
                <a:cubicBezTo>
                  <a:pt x="37538" y="18255"/>
                  <a:pt x="37583" y="18251"/>
                  <a:pt x="37627" y="18251"/>
                </a:cubicBezTo>
                <a:cubicBezTo>
                  <a:pt x="37716" y="18251"/>
                  <a:pt x="37805" y="18266"/>
                  <a:pt x="37894" y="18266"/>
                </a:cubicBezTo>
                <a:cubicBezTo>
                  <a:pt x="37694" y="19633"/>
                  <a:pt x="36760" y="20434"/>
                  <a:pt x="35826" y="21301"/>
                </a:cubicBezTo>
                <a:cubicBezTo>
                  <a:pt x="35259" y="21835"/>
                  <a:pt x="34725" y="22435"/>
                  <a:pt x="34158" y="22969"/>
                </a:cubicBezTo>
                <a:cubicBezTo>
                  <a:pt x="33824" y="23269"/>
                  <a:pt x="33391" y="23436"/>
                  <a:pt x="33024" y="23670"/>
                </a:cubicBezTo>
                <a:cubicBezTo>
                  <a:pt x="32256" y="24203"/>
                  <a:pt x="31489" y="24737"/>
                  <a:pt x="30655" y="25237"/>
                </a:cubicBezTo>
                <a:cubicBezTo>
                  <a:pt x="29955" y="25638"/>
                  <a:pt x="29221" y="26038"/>
                  <a:pt x="28487" y="26338"/>
                </a:cubicBezTo>
                <a:cubicBezTo>
                  <a:pt x="27953" y="26538"/>
                  <a:pt x="27386" y="26505"/>
                  <a:pt x="26853" y="26638"/>
                </a:cubicBezTo>
                <a:cubicBezTo>
                  <a:pt x="26586" y="26672"/>
                  <a:pt x="26152" y="26839"/>
                  <a:pt x="26152" y="26939"/>
                </a:cubicBezTo>
                <a:cubicBezTo>
                  <a:pt x="26152" y="27239"/>
                  <a:pt x="26252" y="27706"/>
                  <a:pt x="26486" y="27839"/>
                </a:cubicBezTo>
                <a:cubicBezTo>
                  <a:pt x="26986" y="28173"/>
                  <a:pt x="27186" y="28673"/>
                  <a:pt x="27386" y="29174"/>
                </a:cubicBezTo>
                <a:cubicBezTo>
                  <a:pt x="27486" y="29374"/>
                  <a:pt x="27420" y="29741"/>
                  <a:pt x="27286" y="29841"/>
                </a:cubicBezTo>
                <a:cubicBezTo>
                  <a:pt x="26941" y="30137"/>
                  <a:pt x="26559" y="30305"/>
                  <a:pt x="26140" y="30305"/>
                </a:cubicBezTo>
                <a:cubicBezTo>
                  <a:pt x="25993" y="30305"/>
                  <a:pt x="25841" y="30284"/>
                  <a:pt x="25685" y="30241"/>
                </a:cubicBezTo>
                <a:cubicBezTo>
                  <a:pt x="24584" y="29907"/>
                  <a:pt x="23517" y="29641"/>
                  <a:pt x="22416" y="29340"/>
                </a:cubicBezTo>
                <a:cubicBezTo>
                  <a:pt x="22349" y="29340"/>
                  <a:pt x="22249" y="29374"/>
                  <a:pt x="22183" y="29407"/>
                </a:cubicBezTo>
                <a:lnTo>
                  <a:pt x="22183" y="29474"/>
                </a:lnTo>
                <a:cubicBezTo>
                  <a:pt x="22516" y="29607"/>
                  <a:pt x="22850" y="29741"/>
                  <a:pt x="23183" y="29807"/>
                </a:cubicBezTo>
                <a:cubicBezTo>
                  <a:pt x="24017" y="30041"/>
                  <a:pt x="24851" y="30241"/>
                  <a:pt x="25819" y="30474"/>
                </a:cubicBezTo>
                <a:cubicBezTo>
                  <a:pt x="25322" y="30733"/>
                  <a:pt x="24873" y="30837"/>
                  <a:pt x="24436" y="30837"/>
                </a:cubicBezTo>
                <a:cubicBezTo>
                  <a:pt x="24139" y="30837"/>
                  <a:pt x="23847" y="30789"/>
                  <a:pt x="23550" y="30708"/>
                </a:cubicBezTo>
                <a:cubicBezTo>
                  <a:pt x="22416" y="30341"/>
                  <a:pt x="21282" y="29974"/>
                  <a:pt x="20181" y="29607"/>
                </a:cubicBezTo>
                <a:cubicBezTo>
                  <a:pt x="20048" y="29574"/>
                  <a:pt x="19881" y="29574"/>
                  <a:pt x="19748" y="29540"/>
                </a:cubicBezTo>
                <a:lnTo>
                  <a:pt x="19748" y="29540"/>
                </a:lnTo>
                <a:cubicBezTo>
                  <a:pt x="19748" y="30007"/>
                  <a:pt x="20181" y="29874"/>
                  <a:pt x="20381" y="29974"/>
                </a:cubicBezTo>
                <a:cubicBezTo>
                  <a:pt x="21015" y="30208"/>
                  <a:pt x="21682" y="30374"/>
                  <a:pt x="22316" y="30575"/>
                </a:cubicBezTo>
                <a:cubicBezTo>
                  <a:pt x="22716" y="30708"/>
                  <a:pt x="23117" y="30841"/>
                  <a:pt x="23550" y="30975"/>
                </a:cubicBezTo>
                <a:cubicBezTo>
                  <a:pt x="23235" y="31126"/>
                  <a:pt x="22881" y="31196"/>
                  <a:pt x="22515" y="31196"/>
                </a:cubicBezTo>
                <a:cubicBezTo>
                  <a:pt x="21912" y="31196"/>
                  <a:pt x="21275" y="31006"/>
                  <a:pt x="20715" y="30675"/>
                </a:cubicBezTo>
                <a:cubicBezTo>
                  <a:pt x="20148" y="30341"/>
                  <a:pt x="19481" y="30174"/>
                  <a:pt x="18880" y="29907"/>
                </a:cubicBezTo>
                <a:cubicBezTo>
                  <a:pt x="18547" y="29774"/>
                  <a:pt x="18213" y="29574"/>
                  <a:pt x="17880" y="29440"/>
                </a:cubicBezTo>
                <a:cubicBezTo>
                  <a:pt x="17446" y="29274"/>
                  <a:pt x="16979" y="29107"/>
                  <a:pt x="16512" y="28907"/>
                </a:cubicBezTo>
                <a:cubicBezTo>
                  <a:pt x="16545" y="28840"/>
                  <a:pt x="16579" y="28707"/>
                  <a:pt x="16612" y="28606"/>
                </a:cubicBezTo>
                <a:cubicBezTo>
                  <a:pt x="17079" y="28707"/>
                  <a:pt x="17513" y="28840"/>
                  <a:pt x="17980" y="28940"/>
                </a:cubicBezTo>
                <a:cubicBezTo>
                  <a:pt x="17946" y="28840"/>
                  <a:pt x="17946" y="28673"/>
                  <a:pt x="17880" y="28673"/>
                </a:cubicBezTo>
                <a:cubicBezTo>
                  <a:pt x="17713" y="28573"/>
                  <a:pt x="17513" y="28573"/>
                  <a:pt x="17346" y="28506"/>
                </a:cubicBezTo>
                <a:cubicBezTo>
                  <a:pt x="17046" y="28373"/>
                  <a:pt x="16745" y="28240"/>
                  <a:pt x="16946" y="27806"/>
                </a:cubicBezTo>
                <a:lnTo>
                  <a:pt x="16946" y="27806"/>
                </a:lnTo>
                <a:cubicBezTo>
                  <a:pt x="17813" y="28139"/>
                  <a:pt x="18680" y="28506"/>
                  <a:pt x="19547" y="28840"/>
                </a:cubicBezTo>
                <a:lnTo>
                  <a:pt x="19781" y="28707"/>
                </a:lnTo>
                <a:cubicBezTo>
                  <a:pt x="19681" y="28606"/>
                  <a:pt x="19581" y="28473"/>
                  <a:pt x="19447" y="28440"/>
                </a:cubicBezTo>
                <a:cubicBezTo>
                  <a:pt x="18647" y="28139"/>
                  <a:pt x="17846" y="27873"/>
                  <a:pt x="17079" y="27606"/>
                </a:cubicBezTo>
                <a:cubicBezTo>
                  <a:pt x="17079" y="27370"/>
                  <a:pt x="17120" y="27197"/>
                  <a:pt x="17330" y="27197"/>
                </a:cubicBezTo>
                <a:cubicBezTo>
                  <a:pt x="17388" y="27197"/>
                  <a:pt x="17459" y="27210"/>
                  <a:pt x="17546" y="27239"/>
                </a:cubicBezTo>
                <a:cubicBezTo>
                  <a:pt x="18280" y="27506"/>
                  <a:pt x="19047" y="27773"/>
                  <a:pt x="19814" y="28039"/>
                </a:cubicBezTo>
                <a:cubicBezTo>
                  <a:pt x="20782" y="28373"/>
                  <a:pt x="21749" y="28707"/>
                  <a:pt x="22716" y="29040"/>
                </a:cubicBezTo>
                <a:cubicBezTo>
                  <a:pt x="22750" y="29051"/>
                  <a:pt x="22783" y="29055"/>
                  <a:pt x="22818" y="29055"/>
                </a:cubicBezTo>
                <a:cubicBezTo>
                  <a:pt x="22887" y="29055"/>
                  <a:pt x="22961" y="29040"/>
                  <a:pt x="23050" y="29040"/>
                </a:cubicBezTo>
                <a:cubicBezTo>
                  <a:pt x="23050" y="28973"/>
                  <a:pt x="23083" y="28940"/>
                  <a:pt x="23083" y="28873"/>
                </a:cubicBezTo>
                <a:cubicBezTo>
                  <a:pt x="21182" y="28206"/>
                  <a:pt x="19281" y="27539"/>
                  <a:pt x="17379" y="26872"/>
                </a:cubicBezTo>
                <a:cubicBezTo>
                  <a:pt x="17424" y="26490"/>
                  <a:pt x="17499" y="26350"/>
                  <a:pt x="17696" y="26350"/>
                </a:cubicBezTo>
                <a:cubicBezTo>
                  <a:pt x="17791" y="26350"/>
                  <a:pt x="17916" y="26384"/>
                  <a:pt x="18080" y="26438"/>
                </a:cubicBezTo>
                <a:cubicBezTo>
                  <a:pt x="18814" y="26705"/>
                  <a:pt x="19581" y="26939"/>
                  <a:pt x="20315" y="27172"/>
                </a:cubicBezTo>
                <a:cubicBezTo>
                  <a:pt x="21215" y="27439"/>
                  <a:pt x="22116" y="27706"/>
                  <a:pt x="23050" y="27939"/>
                </a:cubicBezTo>
                <a:cubicBezTo>
                  <a:pt x="23083" y="27948"/>
                  <a:pt x="23119" y="27952"/>
                  <a:pt x="23156" y="27952"/>
                </a:cubicBezTo>
                <a:cubicBezTo>
                  <a:pt x="23267" y="27952"/>
                  <a:pt x="23392" y="27914"/>
                  <a:pt x="23517" y="27839"/>
                </a:cubicBezTo>
                <a:cubicBezTo>
                  <a:pt x="21582" y="27239"/>
                  <a:pt x="19681" y="26638"/>
                  <a:pt x="17713" y="26038"/>
                </a:cubicBezTo>
                <a:cubicBezTo>
                  <a:pt x="17779" y="25904"/>
                  <a:pt x="17846" y="25771"/>
                  <a:pt x="17913" y="25571"/>
                </a:cubicBezTo>
                <a:cubicBezTo>
                  <a:pt x="19314" y="25938"/>
                  <a:pt x="20715" y="26305"/>
                  <a:pt x="22083" y="26672"/>
                </a:cubicBezTo>
                <a:cubicBezTo>
                  <a:pt x="22083" y="26638"/>
                  <a:pt x="22116" y="26572"/>
                  <a:pt x="22116" y="26505"/>
                </a:cubicBezTo>
                <a:cubicBezTo>
                  <a:pt x="20915" y="25904"/>
                  <a:pt x="19547" y="25771"/>
                  <a:pt x="18146" y="25304"/>
                </a:cubicBezTo>
                <a:cubicBezTo>
                  <a:pt x="18303" y="25210"/>
                  <a:pt x="18461" y="24968"/>
                  <a:pt x="18590" y="24968"/>
                </a:cubicBezTo>
                <a:cubicBezTo>
                  <a:pt x="18598" y="24968"/>
                  <a:pt x="18606" y="24969"/>
                  <a:pt x="18613" y="24970"/>
                </a:cubicBezTo>
                <a:cubicBezTo>
                  <a:pt x="19214" y="25004"/>
                  <a:pt x="19781" y="25104"/>
                  <a:pt x="20348" y="25204"/>
                </a:cubicBezTo>
                <a:cubicBezTo>
                  <a:pt x="20815" y="25304"/>
                  <a:pt x="21249" y="25437"/>
                  <a:pt x="21682" y="25571"/>
                </a:cubicBezTo>
                <a:cubicBezTo>
                  <a:pt x="21716" y="25504"/>
                  <a:pt x="21749" y="25437"/>
                  <a:pt x="21749" y="25371"/>
                </a:cubicBezTo>
                <a:cubicBezTo>
                  <a:pt x="21215" y="25204"/>
                  <a:pt x="20648" y="25004"/>
                  <a:pt x="20081" y="24837"/>
                </a:cubicBezTo>
                <a:cubicBezTo>
                  <a:pt x="19581" y="24670"/>
                  <a:pt x="18980" y="24804"/>
                  <a:pt x="18480" y="24537"/>
                </a:cubicBezTo>
                <a:cubicBezTo>
                  <a:pt x="18480" y="24503"/>
                  <a:pt x="18480" y="24437"/>
                  <a:pt x="18513" y="24370"/>
                </a:cubicBezTo>
                <a:cubicBezTo>
                  <a:pt x="19347" y="24437"/>
                  <a:pt x="20148" y="24470"/>
                  <a:pt x="20982" y="24503"/>
                </a:cubicBezTo>
                <a:lnTo>
                  <a:pt x="20982" y="24370"/>
                </a:lnTo>
                <a:cubicBezTo>
                  <a:pt x="20782" y="24303"/>
                  <a:pt x="20581" y="24203"/>
                  <a:pt x="20415" y="24103"/>
                </a:cubicBezTo>
                <a:cubicBezTo>
                  <a:pt x="19981" y="24137"/>
                  <a:pt x="19547" y="24170"/>
                  <a:pt x="19147" y="24170"/>
                </a:cubicBezTo>
                <a:cubicBezTo>
                  <a:pt x="19014" y="24137"/>
                  <a:pt x="18880" y="23970"/>
                  <a:pt x="18847" y="23803"/>
                </a:cubicBezTo>
                <a:lnTo>
                  <a:pt x="18847" y="23803"/>
                </a:lnTo>
                <a:cubicBezTo>
                  <a:pt x="19247" y="23870"/>
                  <a:pt x="19681" y="23903"/>
                  <a:pt x="20081" y="23970"/>
                </a:cubicBezTo>
                <a:cubicBezTo>
                  <a:pt x="20181" y="24003"/>
                  <a:pt x="20281" y="24070"/>
                  <a:pt x="20381" y="24103"/>
                </a:cubicBezTo>
                <a:lnTo>
                  <a:pt x="21415" y="24103"/>
                </a:lnTo>
                <a:cubicBezTo>
                  <a:pt x="21415" y="24036"/>
                  <a:pt x="21415" y="23970"/>
                  <a:pt x="21415" y="23870"/>
                </a:cubicBezTo>
                <a:lnTo>
                  <a:pt x="19080" y="23603"/>
                </a:lnTo>
                <a:cubicBezTo>
                  <a:pt x="19047" y="23536"/>
                  <a:pt x="19014" y="23469"/>
                  <a:pt x="19014" y="23403"/>
                </a:cubicBezTo>
                <a:cubicBezTo>
                  <a:pt x="19214" y="23269"/>
                  <a:pt x="19414" y="23136"/>
                  <a:pt x="19647" y="22969"/>
                </a:cubicBezTo>
                <a:cubicBezTo>
                  <a:pt x="19647" y="22936"/>
                  <a:pt x="19681" y="22936"/>
                  <a:pt x="19681" y="22902"/>
                </a:cubicBezTo>
                <a:cubicBezTo>
                  <a:pt x="19647" y="22769"/>
                  <a:pt x="19647" y="22602"/>
                  <a:pt x="19614" y="22435"/>
                </a:cubicBezTo>
                <a:lnTo>
                  <a:pt x="19614" y="22435"/>
                </a:lnTo>
                <a:cubicBezTo>
                  <a:pt x="20014" y="22469"/>
                  <a:pt x="20348" y="22469"/>
                  <a:pt x="20715" y="22502"/>
                </a:cubicBezTo>
                <a:cubicBezTo>
                  <a:pt x="20715" y="22469"/>
                  <a:pt x="20748" y="22402"/>
                  <a:pt x="20748" y="22335"/>
                </a:cubicBezTo>
                <a:cubicBezTo>
                  <a:pt x="20615" y="22269"/>
                  <a:pt x="20448" y="22202"/>
                  <a:pt x="20281" y="22135"/>
                </a:cubicBezTo>
                <a:cubicBezTo>
                  <a:pt x="20181" y="22068"/>
                  <a:pt x="20081" y="22035"/>
                  <a:pt x="19981" y="22002"/>
                </a:cubicBezTo>
                <a:cubicBezTo>
                  <a:pt x="20114" y="21968"/>
                  <a:pt x="20248" y="21902"/>
                  <a:pt x="20381" y="21902"/>
                </a:cubicBezTo>
                <a:cubicBezTo>
                  <a:pt x="20615" y="21835"/>
                  <a:pt x="20848" y="21835"/>
                  <a:pt x="21082" y="21802"/>
                </a:cubicBezTo>
                <a:lnTo>
                  <a:pt x="21082" y="21635"/>
                </a:lnTo>
                <a:lnTo>
                  <a:pt x="20181" y="21635"/>
                </a:lnTo>
                <a:cubicBezTo>
                  <a:pt x="20415" y="21234"/>
                  <a:pt x="20548" y="20801"/>
                  <a:pt x="20815" y="20567"/>
                </a:cubicBezTo>
                <a:cubicBezTo>
                  <a:pt x="21115" y="20367"/>
                  <a:pt x="21582" y="20401"/>
                  <a:pt x="21949" y="20334"/>
                </a:cubicBezTo>
                <a:cubicBezTo>
                  <a:pt x="21949" y="20300"/>
                  <a:pt x="21949" y="20234"/>
                  <a:pt x="21949" y="20200"/>
                </a:cubicBezTo>
                <a:lnTo>
                  <a:pt x="21215" y="20200"/>
                </a:lnTo>
                <a:cubicBezTo>
                  <a:pt x="21115" y="19200"/>
                  <a:pt x="22116" y="19467"/>
                  <a:pt x="22550" y="19100"/>
                </a:cubicBezTo>
                <a:cubicBezTo>
                  <a:pt x="22516" y="19066"/>
                  <a:pt x="22483" y="19000"/>
                  <a:pt x="22483" y="18966"/>
                </a:cubicBezTo>
                <a:lnTo>
                  <a:pt x="21782" y="19100"/>
                </a:lnTo>
                <a:cubicBezTo>
                  <a:pt x="22116" y="18633"/>
                  <a:pt x="22416" y="18232"/>
                  <a:pt x="22683" y="17832"/>
                </a:cubicBezTo>
                <a:cubicBezTo>
                  <a:pt x="22983" y="17432"/>
                  <a:pt x="23283" y="17065"/>
                  <a:pt x="23383" y="16531"/>
                </a:cubicBezTo>
                <a:cubicBezTo>
                  <a:pt x="23450" y="16198"/>
                  <a:pt x="23817" y="15931"/>
                  <a:pt x="24051" y="15630"/>
                </a:cubicBezTo>
                <a:cubicBezTo>
                  <a:pt x="24584" y="14997"/>
                  <a:pt x="25085" y="14396"/>
                  <a:pt x="25552" y="13729"/>
                </a:cubicBezTo>
                <a:cubicBezTo>
                  <a:pt x="26286" y="12662"/>
                  <a:pt x="27119" y="11694"/>
                  <a:pt x="28187" y="10960"/>
                </a:cubicBezTo>
                <a:cubicBezTo>
                  <a:pt x="28420" y="10794"/>
                  <a:pt x="28621" y="10527"/>
                  <a:pt x="28787" y="10260"/>
                </a:cubicBezTo>
                <a:cubicBezTo>
                  <a:pt x="28647" y="10242"/>
                  <a:pt x="28508" y="10232"/>
                  <a:pt x="28373" y="10232"/>
                </a:cubicBezTo>
                <a:cubicBezTo>
                  <a:pt x="27997" y="10232"/>
                  <a:pt x="27648" y="10315"/>
                  <a:pt x="27353" y="10560"/>
                </a:cubicBezTo>
                <a:cubicBezTo>
                  <a:pt x="26219" y="11661"/>
                  <a:pt x="25051" y="12762"/>
                  <a:pt x="23951" y="13896"/>
                </a:cubicBezTo>
                <a:cubicBezTo>
                  <a:pt x="22750" y="15097"/>
                  <a:pt x="21649" y="16398"/>
                  <a:pt x="20715" y="17832"/>
                </a:cubicBezTo>
                <a:cubicBezTo>
                  <a:pt x="20081" y="18833"/>
                  <a:pt x="19481" y="19833"/>
                  <a:pt x="18847" y="20801"/>
                </a:cubicBezTo>
                <a:cubicBezTo>
                  <a:pt x="18747" y="20968"/>
                  <a:pt x="18580" y="21068"/>
                  <a:pt x="18413" y="21201"/>
                </a:cubicBezTo>
                <a:cubicBezTo>
                  <a:pt x="18480" y="21935"/>
                  <a:pt x="17513" y="21568"/>
                  <a:pt x="17346" y="22202"/>
                </a:cubicBezTo>
                <a:cubicBezTo>
                  <a:pt x="17646" y="22102"/>
                  <a:pt x="17913" y="22035"/>
                  <a:pt x="18146" y="21935"/>
                </a:cubicBezTo>
                <a:lnTo>
                  <a:pt x="18146" y="21935"/>
                </a:lnTo>
                <a:cubicBezTo>
                  <a:pt x="18180" y="22702"/>
                  <a:pt x="17413" y="22335"/>
                  <a:pt x="17112" y="22702"/>
                </a:cubicBezTo>
                <a:cubicBezTo>
                  <a:pt x="17346" y="22736"/>
                  <a:pt x="17513" y="22736"/>
                  <a:pt x="17679" y="22769"/>
                </a:cubicBezTo>
                <a:cubicBezTo>
                  <a:pt x="17679" y="22802"/>
                  <a:pt x="17679" y="22836"/>
                  <a:pt x="17713" y="22869"/>
                </a:cubicBezTo>
                <a:cubicBezTo>
                  <a:pt x="17346" y="22969"/>
                  <a:pt x="17012" y="23069"/>
                  <a:pt x="16679" y="23203"/>
                </a:cubicBezTo>
                <a:cubicBezTo>
                  <a:pt x="16679" y="23236"/>
                  <a:pt x="16712" y="23269"/>
                  <a:pt x="16712" y="23303"/>
                </a:cubicBezTo>
                <a:lnTo>
                  <a:pt x="17446" y="23303"/>
                </a:lnTo>
                <a:cubicBezTo>
                  <a:pt x="17446" y="23336"/>
                  <a:pt x="17446" y="23369"/>
                  <a:pt x="17446" y="23403"/>
                </a:cubicBezTo>
                <a:cubicBezTo>
                  <a:pt x="17246" y="23469"/>
                  <a:pt x="17012" y="23536"/>
                  <a:pt x="16779" y="23603"/>
                </a:cubicBezTo>
                <a:cubicBezTo>
                  <a:pt x="16879" y="23703"/>
                  <a:pt x="16979" y="23803"/>
                  <a:pt x="17079" y="23903"/>
                </a:cubicBezTo>
                <a:cubicBezTo>
                  <a:pt x="17079" y="23970"/>
                  <a:pt x="17079" y="24003"/>
                  <a:pt x="17112" y="24070"/>
                </a:cubicBezTo>
                <a:lnTo>
                  <a:pt x="15878" y="24170"/>
                </a:lnTo>
                <a:cubicBezTo>
                  <a:pt x="15878" y="24237"/>
                  <a:pt x="15878" y="24270"/>
                  <a:pt x="15845" y="24303"/>
                </a:cubicBezTo>
                <a:cubicBezTo>
                  <a:pt x="16112" y="24370"/>
                  <a:pt x="16345" y="24437"/>
                  <a:pt x="16645" y="24537"/>
                </a:cubicBezTo>
                <a:cubicBezTo>
                  <a:pt x="16479" y="24570"/>
                  <a:pt x="16278" y="24637"/>
                  <a:pt x="16045" y="24670"/>
                </a:cubicBezTo>
                <a:cubicBezTo>
                  <a:pt x="15845" y="24737"/>
                  <a:pt x="15611" y="24804"/>
                  <a:pt x="15378" y="24837"/>
                </a:cubicBezTo>
                <a:cubicBezTo>
                  <a:pt x="15467" y="24986"/>
                  <a:pt x="15582" y="25025"/>
                  <a:pt x="15708" y="25025"/>
                </a:cubicBezTo>
                <a:cubicBezTo>
                  <a:pt x="15853" y="25025"/>
                  <a:pt x="16011" y="24972"/>
                  <a:pt x="16157" y="24972"/>
                </a:cubicBezTo>
                <a:cubicBezTo>
                  <a:pt x="16310" y="24972"/>
                  <a:pt x="16449" y="25031"/>
                  <a:pt x="16545" y="25271"/>
                </a:cubicBezTo>
                <a:cubicBezTo>
                  <a:pt x="15845" y="25237"/>
                  <a:pt x="15211" y="25304"/>
                  <a:pt x="14644" y="25137"/>
                </a:cubicBezTo>
                <a:cubicBezTo>
                  <a:pt x="14344" y="25071"/>
                  <a:pt x="14077" y="24637"/>
                  <a:pt x="13943" y="24303"/>
                </a:cubicBezTo>
                <a:cubicBezTo>
                  <a:pt x="13576" y="23269"/>
                  <a:pt x="13043" y="22335"/>
                  <a:pt x="12809" y="21268"/>
                </a:cubicBezTo>
                <a:cubicBezTo>
                  <a:pt x="12509" y="19934"/>
                  <a:pt x="12476" y="18599"/>
                  <a:pt x="12442" y="17298"/>
                </a:cubicBezTo>
                <a:cubicBezTo>
                  <a:pt x="12442" y="16431"/>
                  <a:pt x="12776" y="15597"/>
                  <a:pt x="12809" y="14730"/>
                </a:cubicBezTo>
                <a:cubicBezTo>
                  <a:pt x="12909" y="13796"/>
                  <a:pt x="13109" y="12895"/>
                  <a:pt x="13476" y="12028"/>
                </a:cubicBezTo>
                <a:cubicBezTo>
                  <a:pt x="13977" y="10794"/>
                  <a:pt x="14544" y="9559"/>
                  <a:pt x="15111" y="8359"/>
                </a:cubicBezTo>
                <a:cubicBezTo>
                  <a:pt x="15211" y="8125"/>
                  <a:pt x="15478" y="7958"/>
                  <a:pt x="15645" y="7758"/>
                </a:cubicBezTo>
                <a:cubicBezTo>
                  <a:pt x="16545" y="8225"/>
                  <a:pt x="16645" y="9226"/>
                  <a:pt x="17246" y="9960"/>
                </a:cubicBezTo>
                <a:cubicBezTo>
                  <a:pt x="17813" y="9926"/>
                  <a:pt x="17946" y="9326"/>
                  <a:pt x="18246" y="8926"/>
                </a:cubicBezTo>
                <a:cubicBezTo>
                  <a:pt x="18780" y="8225"/>
                  <a:pt x="19214" y="7458"/>
                  <a:pt x="19781" y="6757"/>
                </a:cubicBezTo>
                <a:cubicBezTo>
                  <a:pt x="20715" y="5657"/>
                  <a:pt x="21816" y="4723"/>
                  <a:pt x="23117" y="3989"/>
                </a:cubicBezTo>
                <a:cubicBezTo>
                  <a:pt x="23617" y="3689"/>
                  <a:pt x="24084" y="3255"/>
                  <a:pt x="24584" y="2921"/>
                </a:cubicBezTo>
                <a:cubicBezTo>
                  <a:pt x="25085" y="2621"/>
                  <a:pt x="25618" y="2421"/>
                  <a:pt x="26119" y="2154"/>
                </a:cubicBezTo>
                <a:cubicBezTo>
                  <a:pt x="26319" y="2021"/>
                  <a:pt x="26486" y="1887"/>
                  <a:pt x="26686" y="1787"/>
                </a:cubicBezTo>
                <a:cubicBezTo>
                  <a:pt x="27019" y="1587"/>
                  <a:pt x="27353" y="1354"/>
                  <a:pt x="27687" y="1220"/>
                </a:cubicBezTo>
                <a:cubicBezTo>
                  <a:pt x="28821" y="820"/>
                  <a:pt x="30022" y="553"/>
                  <a:pt x="31222" y="486"/>
                </a:cubicBezTo>
                <a:cubicBezTo>
                  <a:pt x="31236" y="486"/>
                  <a:pt x="31249" y="485"/>
                  <a:pt x="31263" y="485"/>
                </a:cubicBezTo>
                <a:close/>
                <a:moveTo>
                  <a:pt x="18246" y="29941"/>
                </a:moveTo>
                <a:lnTo>
                  <a:pt x="18246" y="29941"/>
                </a:lnTo>
                <a:cubicBezTo>
                  <a:pt x="19281" y="30374"/>
                  <a:pt x="20315" y="30775"/>
                  <a:pt x="21349" y="31208"/>
                </a:cubicBezTo>
                <a:lnTo>
                  <a:pt x="21315" y="31308"/>
                </a:lnTo>
                <a:cubicBezTo>
                  <a:pt x="20181" y="31142"/>
                  <a:pt x="19114" y="30775"/>
                  <a:pt x="18246" y="29941"/>
                </a:cubicBezTo>
                <a:close/>
                <a:moveTo>
                  <a:pt x="24084" y="14663"/>
                </a:moveTo>
                <a:cubicBezTo>
                  <a:pt x="24117" y="14696"/>
                  <a:pt x="24184" y="14696"/>
                  <a:pt x="24217" y="14730"/>
                </a:cubicBezTo>
                <a:cubicBezTo>
                  <a:pt x="23951" y="15063"/>
                  <a:pt x="23784" y="15497"/>
                  <a:pt x="23484" y="15731"/>
                </a:cubicBezTo>
                <a:cubicBezTo>
                  <a:pt x="22916" y="16131"/>
                  <a:pt x="22583" y="16665"/>
                  <a:pt x="22349" y="17265"/>
                </a:cubicBezTo>
                <a:cubicBezTo>
                  <a:pt x="22216" y="17565"/>
                  <a:pt x="21982" y="17799"/>
                  <a:pt x="21782" y="18032"/>
                </a:cubicBezTo>
                <a:cubicBezTo>
                  <a:pt x="21549" y="18299"/>
                  <a:pt x="21282" y="18533"/>
                  <a:pt x="21115" y="18833"/>
                </a:cubicBezTo>
                <a:cubicBezTo>
                  <a:pt x="20181" y="20401"/>
                  <a:pt x="19281" y="22035"/>
                  <a:pt x="18380" y="23636"/>
                </a:cubicBezTo>
                <a:cubicBezTo>
                  <a:pt x="17846" y="24537"/>
                  <a:pt x="17346" y="25437"/>
                  <a:pt x="16845" y="26372"/>
                </a:cubicBezTo>
                <a:cubicBezTo>
                  <a:pt x="16645" y="26772"/>
                  <a:pt x="16545" y="27205"/>
                  <a:pt x="16345" y="27639"/>
                </a:cubicBezTo>
                <a:cubicBezTo>
                  <a:pt x="16278" y="27873"/>
                  <a:pt x="16178" y="28073"/>
                  <a:pt x="16045" y="28273"/>
                </a:cubicBezTo>
                <a:cubicBezTo>
                  <a:pt x="15378" y="29240"/>
                  <a:pt x="15211" y="30341"/>
                  <a:pt x="14844" y="31408"/>
                </a:cubicBezTo>
                <a:cubicBezTo>
                  <a:pt x="14844" y="31442"/>
                  <a:pt x="14811" y="31509"/>
                  <a:pt x="14811" y="31542"/>
                </a:cubicBezTo>
                <a:cubicBezTo>
                  <a:pt x="14744" y="31542"/>
                  <a:pt x="14677" y="31509"/>
                  <a:pt x="14644" y="31509"/>
                </a:cubicBezTo>
                <a:cubicBezTo>
                  <a:pt x="14644" y="31208"/>
                  <a:pt x="14611" y="30875"/>
                  <a:pt x="14677" y="30608"/>
                </a:cubicBezTo>
                <a:cubicBezTo>
                  <a:pt x="14977" y="29607"/>
                  <a:pt x="15311" y="28606"/>
                  <a:pt x="15611" y="27639"/>
                </a:cubicBezTo>
                <a:cubicBezTo>
                  <a:pt x="15711" y="27339"/>
                  <a:pt x="15878" y="27072"/>
                  <a:pt x="16012" y="26805"/>
                </a:cubicBezTo>
                <a:cubicBezTo>
                  <a:pt x="16479" y="25938"/>
                  <a:pt x="16946" y="25104"/>
                  <a:pt x="17413" y="24237"/>
                </a:cubicBezTo>
                <a:cubicBezTo>
                  <a:pt x="17679" y="23770"/>
                  <a:pt x="17913" y="23303"/>
                  <a:pt x="18180" y="22836"/>
                </a:cubicBezTo>
                <a:cubicBezTo>
                  <a:pt x="18580" y="22168"/>
                  <a:pt x="18980" y="21535"/>
                  <a:pt x="19414" y="20868"/>
                </a:cubicBezTo>
                <a:cubicBezTo>
                  <a:pt x="19948" y="20000"/>
                  <a:pt x="20448" y="19100"/>
                  <a:pt x="21015" y="18232"/>
                </a:cubicBezTo>
                <a:cubicBezTo>
                  <a:pt x="21415" y="17632"/>
                  <a:pt x="21849" y="17031"/>
                  <a:pt x="22316" y="16498"/>
                </a:cubicBezTo>
                <a:cubicBezTo>
                  <a:pt x="22783" y="15931"/>
                  <a:pt x="23317" y="15397"/>
                  <a:pt x="23850" y="14863"/>
                </a:cubicBezTo>
                <a:cubicBezTo>
                  <a:pt x="23917" y="14797"/>
                  <a:pt x="24017" y="14730"/>
                  <a:pt x="24084" y="14663"/>
                </a:cubicBezTo>
                <a:close/>
                <a:moveTo>
                  <a:pt x="15878" y="30741"/>
                </a:moveTo>
                <a:lnTo>
                  <a:pt x="15878" y="30741"/>
                </a:lnTo>
                <a:cubicBezTo>
                  <a:pt x="16479" y="30941"/>
                  <a:pt x="17112" y="31142"/>
                  <a:pt x="17746" y="31375"/>
                </a:cubicBezTo>
                <a:cubicBezTo>
                  <a:pt x="17635" y="31498"/>
                  <a:pt x="17565" y="31576"/>
                  <a:pt x="17442" y="31576"/>
                </a:cubicBezTo>
                <a:cubicBezTo>
                  <a:pt x="17231" y="31576"/>
                  <a:pt x="16866" y="31351"/>
                  <a:pt x="15878" y="30741"/>
                </a:cubicBezTo>
                <a:close/>
                <a:moveTo>
                  <a:pt x="3336" y="14229"/>
                </a:moveTo>
                <a:lnTo>
                  <a:pt x="3336" y="14229"/>
                </a:lnTo>
                <a:cubicBezTo>
                  <a:pt x="3469" y="14330"/>
                  <a:pt x="3603" y="14430"/>
                  <a:pt x="3703" y="14563"/>
                </a:cubicBezTo>
                <a:cubicBezTo>
                  <a:pt x="4804" y="15664"/>
                  <a:pt x="5938" y="16765"/>
                  <a:pt x="6938" y="17899"/>
                </a:cubicBezTo>
                <a:cubicBezTo>
                  <a:pt x="7672" y="18733"/>
                  <a:pt x="8406" y="19500"/>
                  <a:pt x="8906" y="20534"/>
                </a:cubicBezTo>
                <a:cubicBezTo>
                  <a:pt x="9440" y="21668"/>
                  <a:pt x="10174" y="22702"/>
                  <a:pt x="10741" y="23836"/>
                </a:cubicBezTo>
                <a:cubicBezTo>
                  <a:pt x="11575" y="25404"/>
                  <a:pt x="12409" y="26972"/>
                  <a:pt x="13143" y="28606"/>
                </a:cubicBezTo>
                <a:cubicBezTo>
                  <a:pt x="13576" y="29641"/>
                  <a:pt x="13843" y="30775"/>
                  <a:pt x="14177" y="31875"/>
                </a:cubicBezTo>
                <a:cubicBezTo>
                  <a:pt x="14577" y="33377"/>
                  <a:pt x="15178" y="34778"/>
                  <a:pt x="16112" y="36012"/>
                </a:cubicBezTo>
                <a:cubicBezTo>
                  <a:pt x="16357" y="36379"/>
                  <a:pt x="17016" y="36603"/>
                  <a:pt x="17600" y="36603"/>
                </a:cubicBezTo>
                <a:cubicBezTo>
                  <a:pt x="17811" y="36603"/>
                  <a:pt x="18012" y="36574"/>
                  <a:pt x="18180" y="36512"/>
                </a:cubicBezTo>
                <a:cubicBezTo>
                  <a:pt x="18335" y="36453"/>
                  <a:pt x="18477" y="36423"/>
                  <a:pt x="18615" y="36423"/>
                </a:cubicBezTo>
                <a:cubicBezTo>
                  <a:pt x="18864" y="36423"/>
                  <a:pt x="19102" y="36519"/>
                  <a:pt x="19381" y="36712"/>
                </a:cubicBezTo>
                <a:lnTo>
                  <a:pt x="18847" y="36712"/>
                </a:lnTo>
                <a:lnTo>
                  <a:pt x="18847" y="36879"/>
                </a:lnTo>
                <a:cubicBezTo>
                  <a:pt x="19447" y="36946"/>
                  <a:pt x="20081" y="37046"/>
                  <a:pt x="20682" y="37146"/>
                </a:cubicBezTo>
                <a:cubicBezTo>
                  <a:pt x="20682" y="37179"/>
                  <a:pt x="20682" y="37213"/>
                  <a:pt x="20682" y="37246"/>
                </a:cubicBezTo>
                <a:lnTo>
                  <a:pt x="17413" y="37246"/>
                </a:lnTo>
                <a:cubicBezTo>
                  <a:pt x="17679" y="37780"/>
                  <a:pt x="17513" y="38080"/>
                  <a:pt x="17246" y="38180"/>
                </a:cubicBezTo>
                <a:cubicBezTo>
                  <a:pt x="17123" y="38236"/>
                  <a:pt x="17012" y="38269"/>
                  <a:pt x="16912" y="38269"/>
                </a:cubicBezTo>
                <a:cubicBezTo>
                  <a:pt x="16712" y="38269"/>
                  <a:pt x="16556" y="38135"/>
                  <a:pt x="16445" y="37780"/>
                </a:cubicBezTo>
                <a:cubicBezTo>
                  <a:pt x="16178" y="37046"/>
                  <a:pt x="15711" y="36379"/>
                  <a:pt x="15311" y="35712"/>
                </a:cubicBezTo>
                <a:cubicBezTo>
                  <a:pt x="15244" y="35611"/>
                  <a:pt x="15078" y="35578"/>
                  <a:pt x="14977" y="35545"/>
                </a:cubicBezTo>
                <a:cubicBezTo>
                  <a:pt x="14911" y="35578"/>
                  <a:pt x="14877" y="35611"/>
                  <a:pt x="14811" y="35645"/>
                </a:cubicBezTo>
                <a:cubicBezTo>
                  <a:pt x="15244" y="36579"/>
                  <a:pt x="15645" y="37479"/>
                  <a:pt x="16078" y="38447"/>
                </a:cubicBezTo>
                <a:cubicBezTo>
                  <a:pt x="15978" y="38514"/>
                  <a:pt x="15845" y="38580"/>
                  <a:pt x="15711" y="38647"/>
                </a:cubicBezTo>
                <a:cubicBezTo>
                  <a:pt x="15313" y="38590"/>
                  <a:pt x="15546" y="37877"/>
                  <a:pt x="15125" y="37877"/>
                </a:cubicBezTo>
                <a:cubicBezTo>
                  <a:pt x="15053" y="37877"/>
                  <a:pt x="14961" y="37898"/>
                  <a:pt x="14844" y="37946"/>
                </a:cubicBezTo>
                <a:cubicBezTo>
                  <a:pt x="14811" y="38380"/>
                  <a:pt x="14844" y="38814"/>
                  <a:pt x="14744" y="39247"/>
                </a:cubicBezTo>
                <a:cubicBezTo>
                  <a:pt x="14711" y="39448"/>
                  <a:pt x="14410" y="39581"/>
                  <a:pt x="14177" y="39814"/>
                </a:cubicBezTo>
                <a:cubicBezTo>
                  <a:pt x="14110" y="39548"/>
                  <a:pt x="14043" y="39381"/>
                  <a:pt x="13977" y="39047"/>
                </a:cubicBezTo>
                <a:cubicBezTo>
                  <a:pt x="13543" y="39781"/>
                  <a:pt x="13176" y="40448"/>
                  <a:pt x="12809" y="41115"/>
                </a:cubicBezTo>
                <a:cubicBezTo>
                  <a:pt x="12609" y="41015"/>
                  <a:pt x="12442" y="40949"/>
                  <a:pt x="12276" y="40849"/>
                </a:cubicBezTo>
                <a:cubicBezTo>
                  <a:pt x="12442" y="40015"/>
                  <a:pt x="13043" y="39448"/>
                  <a:pt x="13576" y="38814"/>
                </a:cubicBezTo>
                <a:cubicBezTo>
                  <a:pt x="13643" y="38714"/>
                  <a:pt x="13743" y="38547"/>
                  <a:pt x="13777" y="38413"/>
                </a:cubicBezTo>
                <a:cubicBezTo>
                  <a:pt x="13843" y="37680"/>
                  <a:pt x="14010" y="36946"/>
                  <a:pt x="13943" y="36212"/>
                </a:cubicBezTo>
                <a:cubicBezTo>
                  <a:pt x="13843" y="34844"/>
                  <a:pt x="13777" y="33477"/>
                  <a:pt x="13276" y="32176"/>
                </a:cubicBezTo>
                <a:cubicBezTo>
                  <a:pt x="12909" y="31275"/>
                  <a:pt x="12442" y="30374"/>
                  <a:pt x="12009" y="29507"/>
                </a:cubicBezTo>
                <a:cubicBezTo>
                  <a:pt x="11675" y="28840"/>
                  <a:pt x="11342" y="28173"/>
                  <a:pt x="10908" y="27572"/>
                </a:cubicBezTo>
                <a:cubicBezTo>
                  <a:pt x="10441" y="26872"/>
                  <a:pt x="9874" y="26238"/>
                  <a:pt x="9340" y="25571"/>
                </a:cubicBezTo>
                <a:cubicBezTo>
                  <a:pt x="8773" y="24904"/>
                  <a:pt x="8239" y="24170"/>
                  <a:pt x="7606" y="23536"/>
                </a:cubicBezTo>
                <a:cubicBezTo>
                  <a:pt x="7105" y="23036"/>
                  <a:pt x="6538" y="22602"/>
                  <a:pt x="5971" y="22168"/>
                </a:cubicBezTo>
                <a:cubicBezTo>
                  <a:pt x="5604" y="21835"/>
                  <a:pt x="5204" y="21535"/>
                  <a:pt x="4804" y="21268"/>
                </a:cubicBezTo>
                <a:cubicBezTo>
                  <a:pt x="4503" y="21068"/>
                  <a:pt x="4170" y="20968"/>
                  <a:pt x="3903" y="20767"/>
                </a:cubicBezTo>
                <a:cubicBezTo>
                  <a:pt x="3369" y="20434"/>
                  <a:pt x="2902" y="20034"/>
                  <a:pt x="2402" y="19700"/>
                </a:cubicBezTo>
                <a:cubicBezTo>
                  <a:pt x="2529" y="19374"/>
                  <a:pt x="2597" y="19235"/>
                  <a:pt x="2723" y="19235"/>
                </a:cubicBezTo>
                <a:cubicBezTo>
                  <a:pt x="2829" y="19235"/>
                  <a:pt x="2977" y="19332"/>
                  <a:pt x="3236" y="19500"/>
                </a:cubicBezTo>
                <a:cubicBezTo>
                  <a:pt x="3503" y="19667"/>
                  <a:pt x="3803" y="19800"/>
                  <a:pt x="4136" y="19900"/>
                </a:cubicBezTo>
                <a:cubicBezTo>
                  <a:pt x="4003" y="19266"/>
                  <a:pt x="3236" y="19200"/>
                  <a:pt x="2936" y="18599"/>
                </a:cubicBezTo>
                <a:cubicBezTo>
                  <a:pt x="3002" y="18533"/>
                  <a:pt x="3069" y="18399"/>
                  <a:pt x="3236" y="18132"/>
                </a:cubicBezTo>
                <a:cubicBezTo>
                  <a:pt x="4136" y="18866"/>
                  <a:pt x="5070" y="19533"/>
                  <a:pt x="5904" y="20300"/>
                </a:cubicBezTo>
                <a:cubicBezTo>
                  <a:pt x="6705" y="21068"/>
                  <a:pt x="7439" y="21935"/>
                  <a:pt x="8173" y="22769"/>
                </a:cubicBezTo>
                <a:cubicBezTo>
                  <a:pt x="8239" y="22736"/>
                  <a:pt x="8306" y="22669"/>
                  <a:pt x="8373" y="22635"/>
                </a:cubicBezTo>
                <a:cubicBezTo>
                  <a:pt x="8206" y="22335"/>
                  <a:pt x="8073" y="22035"/>
                  <a:pt x="7906" y="21802"/>
                </a:cubicBezTo>
                <a:cubicBezTo>
                  <a:pt x="7439" y="21201"/>
                  <a:pt x="7038" y="20567"/>
                  <a:pt x="6505" y="20100"/>
                </a:cubicBezTo>
                <a:cubicBezTo>
                  <a:pt x="5637" y="19333"/>
                  <a:pt x="4703" y="18666"/>
                  <a:pt x="3769" y="17999"/>
                </a:cubicBezTo>
                <a:cubicBezTo>
                  <a:pt x="3503" y="17765"/>
                  <a:pt x="3036" y="17732"/>
                  <a:pt x="3369" y="17198"/>
                </a:cubicBezTo>
                <a:cubicBezTo>
                  <a:pt x="3403" y="17165"/>
                  <a:pt x="3336" y="17031"/>
                  <a:pt x="3269" y="16865"/>
                </a:cubicBezTo>
                <a:lnTo>
                  <a:pt x="3269" y="16865"/>
                </a:lnTo>
                <a:cubicBezTo>
                  <a:pt x="4036" y="17432"/>
                  <a:pt x="4703" y="17899"/>
                  <a:pt x="5371" y="18399"/>
                </a:cubicBezTo>
                <a:cubicBezTo>
                  <a:pt x="5437" y="18332"/>
                  <a:pt x="5504" y="18266"/>
                  <a:pt x="5537" y="18199"/>
                </a:cubicBezTo>
                <a:cubicBezTo>
                  <a:pt x="5170" y="17832"/>
                  <a:pt x="4770" y="17432"/>
                  <a:pt x="4370" y="17098"/>
                </a:cubicBezTo>
                <a:cubicBezTo>
                  <a:pt x="4103" y="16865"/>
                  <a:pt x="3803" y="16698"/>
                  <a:pt x="3569" y="16464"/>
                </a:cubicBezTo>
                <a:cubicBezTo>
                  <a:pt x="3469" y="16364"/>
                  <a:pt x="3536" y="16131"/>
                  <a:pt x="3503" y="15864"/>
                </a:cubicBezTo>
                <a:lnTo>
                  <a:pt x="3503" y="15864"/>
                </a:lnTo>
                <a:cubicBezTo>
                  <a:pt x="4070" y="16298"/>
                  <a:pt x="4570" y="16631"/>
                  <a:pt x="5037" y="16965"/>
                </a:cubicBezTo>
                <a:cubicBezTo>
                  <a:pt x="5104" y="16931"/>
                  <a:pt x="5137" y="16865"/>
                  <a:pt x="5204" y="16831"/>
                </a:cubicBezTo>
                <a:cubicBezTo>
                  <a:pt x="5070" y="16665"/>
                  <a:pt x="4970" y="16498"/>
                  <a:pt x="4837" y="16364"/>
                </a:cubicBezTo>
                <a:cubicBezTo>
                  <a:pt x="4370" y="15931"/>
                  <a:pt x="3903" y="15497"/>
                  <a:pt x="3469" y="15030"/>
                </a:cubicBezTo>
                <a:cubicBezTo>
                  <a:pt x="3336" y="14863"/>
                  <a:pt x="3336" y="14530"/>
                  <a:pt x="3336" y="14229"/>
                </a:cubicBezTo>
                <a:close/>
                <a:moveTo>
                  <a:pt x="10374" y="41816"/>
                </a:moveTo>
                <a:cubicBezTo>
                  <a:pt x="10908" y="41916"/>
                  <a:pt x="11442" y="42016"/>
                  <a:pt x="11975" y="42149"/>
                </a:cubicBezTo>
                <a:cubicBezTo>
                  <a:pt x="11942" y="42216"/>
                  <a:pt x="11942" y="42316"/>
                  <a:pt x="11909" y="42383"/>
                </a:cubicBezTo>
                <a:cubicBezTo>
                  <a:pt x="11375" y="42250"/>
                  <a:pt x="10875" y="42116"/>
                  <a:pt x="10341" y="41983"/>
                </a:cubicBezTo>
                <a:cubicBezTo>
                  <a:pt x="10341" y="41916"/>
                  <a:pt x="10374" y="41883"/>
                  <a:pt x="10374" y="41816"/>
                </a:cubicBezTo>
                <a:close/>
                <a:moveTo>
                  <a:pt x="29172" y="33708"/>
                </a:moveTo>
                <a:cubicBezTo>
                  <a:pt x="31323" y="33708"/>
                  <a:pt x="33309" y="34199"/>
                  <a:pt x="34858" y="35845"/>
                </a:cubicBezTo>
                <a:cubicBezTo>
                  <a:pt x="34925" y="35945"/>
                  <a:pt x="35058" y="35945"/>
                  <a:pt x="35159" y="36045"/>
                </a:cubicBezTo>
                <a:cubicBezTo>
                  <a:pt x="35259" y="36112"/>
                  <a:pt x="35392" y="36212"/>
                  <a:pt x="35392" y="36279"/>
                </a:cubicBezTo>
                <a:cubicBezTo>
                  <a:pt x="35058" y="37113"/>
                  <a:pt x="35926" y="37146"/>
                  <a:pt x="36293" y="37479"/>
                </a:cubicBezTo>
                <a:cubicBezTo>
                  <a:pt x="36693" y="37913"/>
                  <a:pt x="37193" y="38247"/>
                  <a:pt x="37660" y="38647"/>
                </a:cubicBezTo>
                <a:cubicBezTo>
                  <a:pt x="37727" y="38680"/>
                  <a:pt x="37660" y="38847"/>
                  <a:pt x="37660" y="38947"/>
                </a:cubicBezTo>
                <a:lnTo>
                  <a:pt x="37494" y="39081"/>
                </a:lnTo>
                <a:cubicBezTo>
                  <a:pt x="37560" y="39147"/>
                  <a:pt x="37627" y="39281"/>
                  <a:pt x="37694" y="39281"/>
                </a:cubicBezTo>
                <a:cubicBezTo>
                  <a:pt x="38161" y="39414"/>
                  <a:pt x="38194" y="39781"/>
                  <a:pt x="38161" y="40181"/>
                </a:cubicBezTo>
                <a:cubicBezTo>
                  <a:pt x="37360" y="39648"/>
                  <a:pt x="36560" y="39114"/>
                  <a:pt x="35726" y="38580"/>
                </a:cubicBezTo>
                <a:cubicBezTo>
                  <a:pt x="35692" y="38614"/>
                  <a:pt x="35659" y="38647"/>
                  <a:pt x="35626" y="38680"/>
                </a:cubicBezTo>
                <a:cubicBezTo>
                  <a:pt x="35792" y="38847"/>
                  <a:pt x="35926" y="39014"/>
                  <a:pt x="36093" y="39114"/>
                </a:cubicBezTo>
                <a:cubicBezTo>
                  <a:pt x="36593" y="39481"/>
                  <a:pt x="37060" y="39881"/>
                  <a:pt x="37627" y="40148"/>
                </a:cubicBezTo>
                <a:cubicBezTo>
                  <a:pt x="38127" y="40415"/>
                  <a:pt x="38394" y="40748"/>
                  <a:pt x="38494" y="41382"/>
                </a:cubicBezTo>
                <a:cubicBezTo>
                  <a:pt x="37827" y="40915"/>
                  <a:pt x="37260" y="40482"/>
                  <a:pt x="36526" y="39948"/>
                </a:cubicBezTo>
                <a:lnTo>
                  <a:pt x="36526" y="39948"/>
                </a:lnTo>
                <a:cubicBezTo>
                  <a:pt x="36560" y="40148"/>
                  <a:pt x="36560" y="40281"/>
                  <a:pt x="36626" y="40315"/>
                </a:cubicBezTo>
                <a:cubicBezTo>
                  <a:pt x="37260" y="40815"/>
                  <a:pt x="37894" y="41316"/>
                  <a:pt x="38494" y="41816"/>
                </a:cubicBezTo>
                <a:cubicBezTo>
                  <a:pt x="38594" y="41849"/>
                  <a:pt x="38594" y="41983"/>
                  <a:pt x="38694" y="42216"/>
                </a:cubicBezTo>
                <a:cubicBezTo>
                  <a:pt x="37727" y="41716"/>
                  <a:pt x="37093" y="41015"/>
                  <a:pt x="36159" y="40815"/>
                </a:cubicBezTo>
                <a:cubicBezTo>
                  <a:pt x="36126" y="40882"/>
                  <a:pt x="36126" y="40915"/>
                  <a:pt x="36093" y="40949"/>
                </a:cubicBezTo>
                <a:cubicBezTo>
                  <a:pt x="36393" y="41249"/>
                  <a:pt x="36626" y="41582"/>
                  <a:pt x="36960" y="41849"/>
                </a:cubicBezTo>
                <a:cubicBezTo>
                  <a:pt x="37460" y="42216"/>
                  <a:pt x="38061" y="42550"/>
                  <a:pt x="38594" y="42917"/>
                </a:cubicBezTo>
                <a:cubicBezTo>
                  <a:pt x="38828" y="43083"/>
                  <a:pt x="38995" y="43284"/>
                  <a:pt x="39195" y="43484"/>
                </a:cubicBezTo>
                <a:cubicBezTo>
                  <a:pt x="39161" y="43550"/>
                  <a:pt x="39095" y="43584"/>
                  <a:pt x="39061" y="43651"/>
                </a:cubicBezTo>
                <a:cubicBezTo>
                  <a:pt x="38127" y="43117"/>
                  <a:pt x="37227" y="42616"/>
                  <a:pt x="36193" y="42049"/>
                </a:cubicBezTo>
                <a:lnTo>
                  <a:pt x="36193" y="42049"/>
                </a:lnTo>
                <a:cubicBezTo>
                  <a:pt x="36293" y="42216"/>
                  <a:pt x="36293" y="42383"/>
                  <a:pt x="36393" y="42416"/>
                </a:cubicBezTo>
                <a:cubicBezTo>
                  <a:pt x="37293" y="42983"/>
                  <a:pt x="38194" y="43484"/>
                  <a:pt x="39195" y="44084"/>
                </a:cubicBezTo>
                <a:cubicBezTo>
                  <a:pt x="39195" y="44218"/>
                  <a:pt x="39128" y="44451"/>
                  <a:pt x="39061" y="44751"/>
                </a:cubicBezTo>
                <a:cubicBezTo>
                  <a:pt x="38528" y="44384"/>
                  <a:pt x="38127" y="44084"/>
                  <a:pt x="37694" y="43817"/>
                </a:cubicBezTo>
                <a:cubicBezTo>
                  <a:pt x="37594" y="43751"/>
                  <a:pt x="37460" y="43717"/>
                  <a:pt x="37327" y="43684"/>
                </a:cubicBezTo>
                <a:lnTo>
                  <a:pt x="37327" y="43684"/>
                </a:lnTo>
                <a:cubicBezTo>
                  <a:pt x="37360" y="43751"/>
                  <a:pt x="37360" y="43884"/>
                  <a:pt x="37427" y="43951"/>
                </a:cubicBezTo>
                <a:cubicBezTo>
                  <a:pt x="37894" y="44251"/>
                  <a:pt x="38394" y="44551"/>
                  <a:pt x="38861" y="44851"/>
                </a:cubicBezTo>
                <a:cubicBezTo>
                  <a:pt x="38961" y="44951"/>
                  <a:pt x="39028" y="45085"/>
                  <a:pt x="39161" y="45285"/>
                </a:cubicBezTo>
                <a:cubicBezTo>
                  <a:pt x="38528" y="45018"/>
                  <a:pt x="38027" y="44818"/>
                  <a:pt x="37560" y="44618"/>
                </a:cubicBezTo>
                <a:lnTo>
                  <a:pt x="37427" y="44718"/>
                </a:lnTo>
                <a:cubicBezTo>
                  <a:pt x="37894" y="44985"/>
                  <a:pt x="38327" y="45218"/>
                  <a:pt x="38761" y="45485"/>
                </a:cubicBezTo>
                <a:cubicBezTo>
                  <a:pt x="38895" y="45585"/>
                  <a:pt x="38928" y="45819"/>
                  <a:pt x="39028" y="45952"/>
                </a:cubicBezTo>
                <a:cubicBezTo>
                  <a:pt x="38961" y="46019"/>
                  <a:pt x="38928" y="46052"/>
                  <a:pt x="38861" y="46086"/>
                </a:cubicBezTo>
                <a:cubicBezTo>
                  <a:pt x="38327" y="45752"/>
                  <a:pt x="37760" y="45418"/>
                  <a:pt x="37227" y="45085"/>
                </a:cubicBezTo>
                <a:cubicBezTo>
                  <a:pt x="37193" y="45152"/>
                  <a:pt x="37127" y="45218"/>
                  <a:pt x="37093" y="45285"/>
                </a:cubicBezTo>
                <a:cubicBezTo>
                  <a:pt x="37527" y="45552"/>
                  <a:pt x="37927" y="45819"/>
                  <a:pt x="38327" y="46086"/>
                </a:cubicBezTo>
                <a:cubicBezTo>
                  <a:pt x="38528" y="46219"/>
                  <a:pt x="38661" y="46419"/>
                  <a:pt x="38828" y="46586"/>
                </a:cubicBezTo>
                <a:cubicBezTo>
                  <a:pt x="38794" y="46619"/>
                  <a:pt x="38728" y="46653"/>
                  <a:pt x="38694" y="46686"/>
                </a:cubicBezTo>
                <a:cubicBezTo>
                  <a:pt x="38027" y="46352"/>
                  <a:pt x="37293" y="46052"/>
                  <a:pt x="36626" y="45652"/>
                </a:cubicBezTo>
                <a:cubicBezTo>
                  <a:pt x="35926" y="45252"/>
                  <a:pt x="35259" y="44718"/>
                  <a:pt x="34558" y="44318"/>
                </a:cubicBezTo>
                <a:cubicBezTo>
                  <a:pt x="34351" y="44188"/>
                  <a:pt x="34084" y="44139"/>
                  <a:pt x="33819" y="44139"/>
                </a:cubicBezTo>
                <a:cubicBezTo>
                  <a:pt x="33742" y="44139"/>
                  <a:pt x="33666" y="44143"/>
                  <a:pt x="33591" y="44151"/>
                </a:cubicBezTo>
                <a:cubicBezTo>
                  <a:pt x="34825" y="44885"/>
                  <a:pt x="36093" y="45585"/>
                  <a:pt x="37360" y="46319"/>
                </a:cubicBezTo>
                <a:cubicBezTo>
                  <a:pt x="37360" y="46352"/>
                  <a:pt x="37360" y="46419"/>
                  <a:pt x="37360" y="46453"/>
                </a:cubicBezTo>
                <a:cubicBezTo>
                  <a:pt x="37271" y="46453"/>
                  <a:pt x="37182" y="46467"/>
                  <a:pt x="37093" y="46467"/>
                </a:cubicBezTo>
                <a:cubicBezTo>
                  <a:pt x="37049" y="46467"/>
                  <a:pt x="37004" y="46464"/>
                  <a:pt x="36960" y="46453"/>
                </a:cubicBezTo>
                <a:cubicBezTo>
                  <a:pt x="36760" y="46419"/>
                  <a:pt x="36593" y="46352"/>
                  <a:pt x="36426" y="46286"/>
                </a:cubicBezTo>
                <a:cubicBezTo>
                  <a:pt x="36393" y="46319"/>
                  <a:pt x="36393" y="46319"/>
                  <a:pt x="36359" y="46352"/>
                </a:cubicBezTo>
                <a:cubicBezTo>
                  <a:pt x="36293" y="46419"/>
                  <a:pt x="36226" y="46586"/>
                  <a:pt x="36193" y="46586"/>
                </a:cubicBezTo>
                <a:cubicBezTo>
                  <a:pt x="35792" y="46553"/>
                  <a:pt x="35425" y="46486"/>
                  <a:pt x="35025" y="46419"/>
                </a:cubicBezTo>
                <a:lnTo>
                  <a:pt x="34992" y="46453"/>
                </a:lnTo>
                <a:cubicBezTo>
                  <a:pt x="35025" y="46553"/>
                  <a:pt x="35058" y="46619"/>
                  <a:pt x="35092" y="46753"/>
                </a:cubicBezTo>
                <a:cubicBezTo>
                  <a:pt x="34936" y="46820"/>
                  <a:pt x="34787" y="46847"/>
                  <a:pt x="34642" y="46847"/>
                </a:cubicBezTo>
                <a:cubicBezTo>
                  <a:pt x="34137" y="46847"/>
                  <a:pt x="33691" y="46515"/>
                  <a:pt x="33224" y="46386"/>
                </a:cubicBezTo>
                <a:cubicBezTo>
                  <a:pt x="32690" y="46186"/>
                  <a:pt x="32190" y="45819"/>
                  <a:pt x="31656" y="45552"/>
                </a:cubicBezTo>
                <a:cubicBezTo>
                  <a:pt x="31623" y="45585"/>
                  <a:pt x="31589" y="45652"/>
                  <a:pt x="31523" y="45685"/>
                </a:cubicBezTo>
                <a:cubicBezTo>
                  <a:pt x="31789" y="45885"/>
                  <a:pt x="32023" y="46086"/>
                  <a:pt x="32290" y="46219"/>
                </a:cubicBezTo>
                <a:cubicBezTo>
                  <a:pt x="32824" y="46486"/>
                  <a:pt x="33391" y="46719"/>
                  <a:pt x="33924" y="46953"/>
                </a:cubicBezTo>
                <a:cubicBezTo>
                  <a:pt x="33891" y="47020"/>
                  <a:pt x="33891" y="47053"/>
                  <a:pt x="33891" y="47120"/>
                </a:cubicBezTo>
                <a:cubicBezTo>
                  <a:pt x="33657" y="47086"/>
                  <a:pt x="33457" y="47120"/>
                  <a:pt x="33257" y="47020"/>
                </a:cubicBezTo>
                <a:cubicBezTo>
                  <a:pt x="32523" y="46719"/>
                  <a:pt x="31789" y="46352"/>
                  <a:pt x="31056" y="46019"/>
                </a:cubicBezTo>
                <a:cubicBezTo>
                  <a:pt x="30522" y="45785"/>
                  <a:pt x="29955" y="45619"/>
                  <a:pt x="29421" y="45352"/>
                </a:cubicBezTo>
                <a:cubicBezTo>
                  <a:pt x="28987" y="45152"/>
                  <a:pt x="28654" y="44918"/>
                  <a:pt x="28520" y="44351"/>
                </a:cubicBezTo>
                <a:cubicBezTo>
                  <a:pt x="28287" y="43517"/>
                  <a:pt x="27820" y="42783"/>
                  <a:pt x="27420" y="42016"/>
                </a:cubicBezTo>
                <a:cubicBezTo>
                  <a:pt x="27220" y="41582"/>
                  <a:pt x="26953" y="41182"/>
                  <a:pt x="26686" y="40782"/>
                </a:cubicBezTo>
                <a:cubicBezTo>
                  <a:pt x="26552" y="40615"/>
                  <a:pt x="26386" y="40448"/>
                  <a:pt x="26185" y="40315"/>
                </a:cubicBezTo>
                <a:cubicBezTo>
                  <a:pt x="25985" y="40181"/>
                  <a:pt x="25752" y="40081"/>
                  <a:pt x="25518" y="39981"/>
                </a:cubicBezTo>
                <a:cubicBezTo>
                  <a:pt x="25585" y="39881"/>
                  <a:pt x="25652" y="39814"/>
                  <a:pt x="25752" y="39714"/>
                </a:cubicBezTo>
                <a:cubicBezTo>
                  <a:pt x="25919" y="39681"/>
                  <a:pt x="26119" y="39681"/>
                  <a:pt x="26286" y="39648"/>
                </a:cubicBezTo>
                <a:cubicBezTo>
                  <a:pt x="26319" y="39614"/>
                  <a:pt x="26319" y="39548"/>
                  <a:pt x="26319" y="39514"/>
                </a:cubicBezTo>
                <a:cubicBezTo>
                  <a:pt x="25852" y="39381"/>
                  <a:pt x="25418" y="39314"/>
                  <a:pt x="24985" y="39181"/>
                </a:cubicBezTo>
                <a:cubicBezTo>
                  <a:pt x="24718" y="39081"/>
                  <a:pt x="24217" y="39047"/>
                  <a:pt x="24584" y="38480"/>
                </a:cubicBezTo>
                <a:cubicBezTo>
                  <a:pt x="23917" y="38180"/>
                  <a:pt x="23250" y="37880"/>
                  <a:pt x="22583" y="37580"/>
                </a:cubicBezTo>
                <a:cubicBezTo>
                  <a:pt x="22708" y="37486"/>
                  <a:pt x="22833" y="37392"/>
                  <a:pt x="22985" y="37299"/>
                </a:cubicBezTo>
                <a:lnTo>
                  <a:pt x="22985" y="37299"/>
                </a:lnTo>
                <a:cubicBezTo>
                  <a:pt x="22995" y="37303"/>
                  <a:pt x="23006" y="37308"/>
                  <a:pt x="23017" y="37313"/>
                </a:cubicBezTo>
                <a:lnTo>
                  <a:pt x="23017" y="37279"/>
                </a:lnTo>
                <a:cubicBezTo>
                  <a:pt x="23006" y="37286"/>
                  <a:pt x="22995" y="37292"/>
                  <a:pt x="22985" y="37299"/>
                </a:cubicBezTo>
                <a:lnTo>
                  <a:pt x="22985" y="37299"/>
                </a:lnTo>
                <a:cubicBezTo>
                  <a:pt x="22693" y="37170"/>
                  <a:pt x="22371" y="37041"/>
                  <a:pt x="22049" y="36912"/>
                </a:cubicBezTo>
                <a:cubicBezTo>
                  <a:pt x="22316" y="36752"/>
                  <a:pt x="22571" y="36692"/>
                  <a:pt x="22819" y="36692"/>
                </a:cubicBezTo>
                <a:cubicBezTo>
                  <a:pt x="23500" y="36692"/>
                  <a:pt x="24124" y="37148"/>
                  <a:pt x="24784" y="37246"/>
                </a:cubicBezTo>
                <a:cubicBezTo>
                  <a:pt x="24584" y="36812"/>
                  <a:pt x="24084" y="36579"/>
                  <a:pt x="22650" y="36279"/>
                </a:cubicBezTo>
                <a:cubicBezTo>
                  <a:pt x="22950" y="36212"/>
                  <a:pt x="23283" y="36145"/>
                  <a:pt x="23617" y="36078"/>
                </a:cubicBezTo>
                <a:cubicBezTo>
                  <a:pt x="23632" y="36077"/>
                  <a:pt x="23646" y="36076"/>
                  <a:pt x="23662" y="36076"/>
                </a:cubicBezTo>
                <a:cubicBezTo>
                  <a:pt x="23810" y="36076"/>
                  <a:pt x="23986" y="36155"/>
                  <a:pt x="24174" y="36155"/>
                </a:cubicBezTo>
                <a:cubicBezTo>
                  <a:pt x="24317" y="36155"/>
                  <a:pt x="24467" y="36109"/>
                  <a:pt x="24618" y="35945"/>
                </a:cubicBezTo>
                <a:cubicBezTo>
                  <a:pt x="24151" y="35878"/>
                  <a:pt x="23784" y="35812"/>
                  <a:pt x="23383" y="35745"/>
                </a:cubicBezTo>
                <a:cubicBezTo>
                  <a:pt x="23850" y="35144"/>
                  <a:pt x="24551" y="35378"/>
                  <a:pt x="25118" y="35111"/>
                </a:cubicBezTo>
                <a:cubicBezTo>
                  <a:pt x="24951" y="35011"/>
                  <a:pt x="24851" y="34944"/>
                  <a:pt x="24751" y="34878"/>
                </a:cubicBezTo>
                <a:cubicBezTo>
                  <a:pt x="26085" y="34177"/>
                  <a:pt x="27486" y="33743"/>
                  <a:pt x="28954" y="33710"/>
                </a:cubicBezTo>
                <a:cubicBezTo>
                  <a:pt x="29027" y="33709"/>
                  <a:pt x="29099" y="33708"/>
                  <a:pt x="29172" y="33708"/>
                </a:cubicBezTo>
                <a:close/>
                <a:moveTo>
                  <a:pt x="28687" y="45318"/>
                </a:moveTo>
                <a:lnTo>
                  <a:pt x="28687" y="45318"/>
                </a:lnTo>
                <a:cubicBezTo>
                  <a:pt x="30255" y="45986"/>
                  <a:pt x="31723" y="46619"/>
                  <a:pt x="33257" y="47286"/>
                </a:cubicBezTo>
                <a:cubicBezTo>
                  <a:pt x="32977" y="47469"/>
                  <a:pt x="32727" y="47536"/>
                  <a:pt x="32498" y="47536"/>
                </a:cubicBezTo>
                <a:cubicBezTo>
                  <a:pt x="32100" y="47536"/>
                  <a:pt x="31761" y="47335"/>
                  <a:pt x="31423" y="47186"/>
                </a:cubicBezTo>
                <a:cubicBezTo>
                  <a:pt x="30522" y="46753"/>
                  <a:pt x="29688" y="46252"/>
                  <a:pt x="28854" y="45752"/>
                </a:cubicBezTo>
                <a:cubicBezTo>
                  <a:pt x="28754" y="45685"/>
                  <a:pt x="28754" y="45485"/>
                  <a:pt x="28687" y="45318"/>
                </a:cubicBezTo>
                <a:close/>
                <a:moveTo>
                  <a:pt x="28787" y="46019"/>
                </a:moveTo>
                <a:cubicBezTo>
                  <a:pt x="29321" y="46352"/>
                  <a:pt x="29855" y="46719"/>
                  <a:pt x="30422" y="47020"/>
                </a:cubicBezTo>
                <a:cubicBezTo>
                  <a:pt x="30989" y="47320"/>
                  <a:pt x="31589" y="47587"/>
                  <a:pt x="32190" y="47854"/>
                </a:cubicBezTo>
                <a:cubicBezTo>
                  <a:pt x="32063" y="47879"/>
                  <a:pt x="31917" y="47943"/>
                  <a:pt x="31796" y="47943"/>
                </a:cubicBezTo>
                <a:cubicBezTo>
                  <a:pt x="31757" y="47943"/>
                  <a:pt x="31721" y="47936"/>
                  <a:pt x="31689" y="47920"/>
                </a:cubicBezTo>
                <a:cubicBezTo>
                  <a:pt x="31222" y="47787"/>
                  <a:pt x="30755" y="47587"/>
                  <a:pt x="30322" y="47420"/>
                </a:cubicBezTo>
                <a:cubicBezTo>
                  <a:pt x="29921" y="47253"/>
                  <a:pt x="29521" y="47120"/>
                  <a:pt x="29188" y="46886"/>
                </a:cubicBezTo>
                <a:cubicBezTo>
                  <a:pt x="28954" y="46686"/>
                  <a:pt x="28821" y="46386"/>
                  <a:pt x="28621" y="46152"/>
                </a:cubicBezTo>
                <a:cubicBezTo>
                  <a:pt x="28687" y="46119"/>
                  <a:pt x="28721" y="46052"/>
                  <a:pt x="28787" y="46019"/>
                </a:cubicBezTo>
                <a:close/>
                <a:moveTo>
                  <a:pt x="29054" y="47253"/>
                </a:moveTo>
                <a:cubicBezTo>
                  <a:pt x="29688" y="47487"/>
                  <a:pt x="30288" y="47753"/>
                  <a:pt x="30922" y="47987"/>
                </a:cubicBezTo>
                <a:cubicBezTo>
                  <a:pt x="31022" y="48020"/>
                  <a:pt x="31156" y="48054"/>
                  <a:pt x="31289" y="48120"/>
                </a:cubicBezTo>
                <a:cubicBezTo>
                  <a:pt x="31389" y="48154"/>
                  <a:pt x="31489" y="48220"/>
                  <a:pt x="31589" y="48287"/>
                </a:cubicBezTo>
                <a:cubicBezTo>
                  <a:pt x="31489" y="48354"/>
                  <a:pt x="31389" y="48521"/>
                  <a:pt x="31289" y="48521"/>
                </a:cubicBezTo>
                <a:cubicBezTo>
                  <a:pt x="31089" y="48521"/>
                  <a:pt x="30889" y="48454"/>
                  <a:pt x="30655" y="48387"/>
                </a:cubicBezTo>
                <a:cubicBezTo>
                  <a:pt x="30422" y="48354"/>
                  <a:pt x="30188" y="48254"/>
                  <a:pt x="29955" y="48187"/>
                </a:cubicBezTo>
                <a:lnTo>
                  <a:pt x="29955" y="48187"/>
                </a:lnTo>
                <a:cubicBezTo>
                  <a:pt x="30022" y="48687"/>
                  <a:pt x="30589" y="48421"/>
                  <a:pt x="30789" y="48721"/>
                </a:cubicBezTo>
                <a:cubicBezTo>
                  <a:pt x="30789" y="48754"/>
                  <a:pt x="30855" y="48754"/>
                  <a:pt x="30889" y="48788"/>
                </a:cubicBezTo>
                <a:lnTo>
                  <a:pt x="30922" y="48954"/>
                </a:lnTo>
                <a:cubicBezTo>
                  <a:pt x="30622" y="48988"/>
                  <a:pt x="30355" y="48988"/>
                  <a:pt x="30055" y="49021"/>
                </a:cubicBezTo>
                <a:cubicBezTo>
                  <a:pt x="30155" y="49188"/>
                  <a:pt x="30255" y="49321"/>
                  <a:pt x="30388" y="49455"/>
                </a:cubicBezTo>
                <a:cubicBezTo>
                  <a:pt x="30355" y="49521"/>
                  <a:pt x="30322" y="49555"/>
                  <a:pt x="30288" y="49621"/>
                </a:cubicBezTo>
                <a:lnTo>
                  <a:pt x="28887" y="49021"/>
                </a:lnTo>
                <a:cubicBezTo>
                  <a:pt x="28921" y="48954"/>
                  <a:pt x="28954" y="48888"/>
                  <a:pt x="28954" y="48788"/>
                </a:cubicBezTo>
                <a:cubicBezTo>
                  <a:pt x="29154" y="48854"/>
                  <a:pt x="29354" y="48954"/>
                  <a:pt x="29555" y="48988"/>
                </a:cubicBezTo>
                <a:cubicBezTo>
                  <a:pt x="29721" y="49021"/>
                  <a:pt x="29888" y="49021"/>
                  <a:pt x="30055" y="49021"/>
                </a:cubicBezTo>
                <a:cubicBezTo>
                  <a:pt x="30088" y="48654"/>
                  <a:pt x="29688" y="48687"/>
                  <a:pt x="29521" y="48654"/>
                </a:cubicBezTo>
                <a:cubicBezTo>
                  <a:pt x="29054" y="48621"/>
                  <a:pt x="29054" y="48354"/>
                  <a:pt x="29088" y="48054"/>
                </a:cubicBezTo>
                <a:lnTo>
                  <a:pt x="29088" y="48054"/>
                </a:lnTo>
                <a:cubicBezTo>
                  <a:pt x="29388" y="48120"/>
                  <a:pt x="29688" y="48154"/>
                  <a:pt x="29955" y="48220"/>
                </a:cubicBezTo>
                <a:cubicBezTo>
                  <a:pt x="29855" y="48087"/>
                  <a:pt x="29788" y="47987"/>
                  <a:pt x="29655" y="47887"/>
                </a:cubicBezTo>
                <a:cubicBezTo>
                  <a:pt x="29421" y="47753"/>
                  <a:pt x="29188" y="47620"/>
                  <a:pt x="28954" y="47487"/>
                </a:cubicBezTo>
                <a:cubicBezTo>
                  <a:pt x="28987" y="47420"/>
                  <a:pt x="29021" y="47320"/>
                  <a:pt x="29054" y="47253"/>
                </a:cubicBezTo>
                <a:close/>
                <a:moveTo>
                  <a:pt x="28987" y="49388"/>
                </a:moveTo>
                <a:cubicBezTo>
                  <a:pt x="29321" y="49555"/>
                  <a:pt x="29655" y="49688"/>
                  <a:pt x="30022" y="49855"/>
                </a:cubicBezTo>
                <a:cubicBezTo>
                  <a:pt x="29921" y="49988"/>
                  <a:pt x="29855" y="50088"/>
                  <a:pt x="29755" y="50222"/>
                </a:cubicBezTo>
                <a:cubicBezTo>
                  <a:pt x="29454" y="49988"/>
                  <a:pt x="29154" y="49755"/>
                  <a:pt x="28854" y="49555"/>
                </a:cubicBezTo>
                <a:cubicBezTo>
                  <a:pt x="28887" y="49488"/>
                  <a:pt x="28954" y="49421"/>
                  <a:pt x="28987" y="49388"/>
                </a:cubicBezTo>
                <a:close/>
                <a:moveTo>
                  <a:pt x="28787" y="49955"/>
                </a:moveTo>
                <a:lnTo>
                  <a:pt x="28787" y="49955"/>
                </a:lnTo>
                <a:cubicBezTo>
                  <a:pt x="29021" y="50289"/>
                  <a:pt x="29688" y="50022"/>
                  <a:pt x="29388" y="50756"/>
                </a:cubicBezTo>
                <a:cubicBezTo>
                  <a:pt x="29188" y="50489"/>
                  <a:pt x="28621" y="50656"/>
                  <a:pt x="28787" y="49955"/>
                </a:cubicBezTo>
                <a:close/>
                <a:moveTo>
                  <a:pt x="44360" y="49562"/>
                </a:moveTo>
                <a:cubicBezTo>
                  <a:pt x="44817" y="49562"/>
                  <a:pt x="45566" y="49844"/>
                  <a:pt x="47367" y="50555"/>
                </a:cubicBezTo>
                <a:cubicBezTo>
                  <a:pt x="47250" y="50602"/>
                  <a:pt x="47139" y="50621"/>
                  <a:pt x="47033" y="50621"/>
                </a:cubicBezTo>
                <a:cubicBezTo>
                  <a:pt x="46563" y="50621"/>
                  <a:pt x="46178" y="50250"/>
                  <a:pt x="45723" y="50250"/>
                </a:cubicBezTo>
                <a:cubicBezTo>
                  <a:pt x="45693" y="50250"/>
                  <a:pt x="45663" y="50252"/>
                  <a:pt x="45633" y="50255"/>
                </a:cubicBezTo>
                <a:cubicBezTo>
                  <a:pt x="45633" y="50756"/>
                  <a:pt x="46133" y="50656"/>
                  <a:pt x="46367" y="50789"/>
                </a:cubicBezTo>
                <a:cubicBezTo>
                  <a:pt x="46485" y="50878"/>
                  <a:pt x="46603" y="50940"/>
                  <a:pt x="46745" y="51023"/>
                </a:cubicBezTo>
                <a:lnTo>
                  <a:pt x="46745" y="51023"/>
                </a:lnTo>
                <a:cubicBezTo>
                  <a:pt x="46644" y="51025"/>
                  <a:pt x="46539" y="51031"/>
                  <a:pt x="46433" y="51031"/>
                </a:cubicBezTo>
                <a:cubicBezTo>
                  <a:pt x="46308" y="51031"/>
                  <a:pt x="46183" y="51022"/>
                  <a:pt x="46066" y="50989"/>
                </a:cubicBezTo>
                <a:cubicBezTo>
                  <a:pt x="45499" y="50856"/>
                  <a:pt x="44899" y="50689"/>
                  <a:pt x="44332" y="50522"/>
                </a:cubicBezTo>
                <a:cubicBezTo>
                  <a:pt x="44132" y="50489"/>
                  <a:pt x="43931" y="50355"/>
                  <a:pt x="43698" y="50289"/>
                </a:cubicBezTo>
                <a:cubicBezTo>
                  <a:pt x="43731" y="50222"/>
                  <a:pt x="43731" y="50189"/>
                  <a:pt x="43765" y="50122"/>
                </a:cubicBezTo>
                <a:lnTo>
                  <a:pt x="44732" y="50222"/>
                </a:lnTo>
                <a:cubicBezTo>
                  <a:pt x="44765" y="50155"/>
                  <a:pt x="44765" y="50088"/>
                  <a:pt x="44765" y="50022"/>
                </a:cubicBezTo>
                <a:cubicBezTo>
                  <a:pt x="44465" y="49922"/>
                  <a:pt x="44132" y="49855"/>
                  <a:pt x="43798" y="49755"/>
                </a:cubicBezTo>
                <a:cubicBezTo>
                  <a:pt x="43976" y="49633"/>
                  <a:pt x="44132" y="49562"/>
                  <a:pt x="44360" y="49562"/>
                </a:cubicBezTo>
                <a:close/>
                <a:moveTo>
                  <a:pt x="30346" y="51102"/>
                </a:moveTo>
                <a:cubicBezTo>
                  <a:pt x="30618" y="51102"/>
                  <a:pt x="30899" y="51202"/>
                  <a:pt x="31189" y="51389"/>
                </a:cubicBezTo>
                <a:lnTo>
                  <a:pt x="29588" y="51389"/>
                </a:lnTo>
                <a:cubicBezTo>
                  <a:pt x="29833" y="51194"/>
                  <a:pt x="30085" y="51102"/>
                  <a:pt x="30346" y="51102"/>
                </a:cubicBezTo>
                <a:close/>
                <a:moveTo>
                  <a:pt x="20315" y="56059"/>
                </a:moveTo>
                <a:lnTo>
                  <a:pt x="21949" y="56426"/>
                </a:lnTo>
                <a:cubicBezTo>
                  <a:pt x="21982" y="56460"/>
                  <a:pt x="22016" y="56493"/>
                  <a:pt x="22049" y="56560"/>
                </a:cubicBezTo>
                <a:cubicBezTo>
                  <a:pt x="21926" y="56621"/>
                  <a:pt x="21774" y="56797"/>
                  <a:pt x="21699" y="56797"/>
                </a:cubicBezTo>
                <a:cubicBezTo>
                  <a:pt x="21693" y="56797"/>
                  <a:pt x="21687" y="56796"/>
                  <a:pt x="21682" y="56793"/>
                </a:cubicBezTo>
                <a:cubicBezTo>
                  <a:pt x="21182" y="56593"/>
                  <a:pt x="20748" y="56360"/>
                  <a:pt x="20315" y="56059"/>
                </a:cubicBezTo>
                <a:close/>
                <a:moveTo>
                  <a:pt x="19609" y="38418"/>
                </a:moveTo>
                <a:cubicBezTo>
                  <a:pt x="20063" y="38418"/>
                  <a:pt x="20522" y="38442"/>
                  <a:pt x="20982" y="38480"/>
                </a:cubicBezTo>
                <a:cubicBezTo>
                  <a:pt x="22149" y="38547"/>
                  <a:pt x="23283" y="38947"/>
                  <a:pt x="24217" y="39714"/>
                </a:cubicBezTo>
                <a:cubicBezTo>
                  <a:pt x="24284" y="39748"/>
                  <a:pt x="24351" y="39781"/>
                  <a:pt x="24351" y="39814"/>
                </a:cubicBezTo>
                <a:cubicBezTo>
                  <a:pt x="24251" y="40515"/>
                  <a:pt x="25018" y="40548"/>
                  <a:pt x="25318" y="41015"/>
                </a:cubicBezTo>
                <a:cubicBezTo>
                  <a:pt x="25151" y="40982"/>
                  <a:pt x="25018" y="40982"/>
                  <a:pt x="24718" y="40949"/>
                </a:cubicBezTo>
                <a:lnTo>
                  <a:pt x="24718" y="40949"/>
                </a:lnTo>
                <a:cubicBezTo>
                  <a:pt x="25485" y="41682"/>
                  <a:pt x="26519" y="41949"/>
                  <a:pt x="26953" y="42883"/>
                </a:cubicBezTo>
                <a:cubicBezTo>
                  <a:pt x="26586" y="42650"/>
                  <a:pt x="26219" y="42416"/>
                  <a:pt x="25718" y="42116"/>
                </a:cubicBezTo>
                <a:lnTo>
                  <a:pt x="25718" y="42116"/>
                </a:lnTo>
                <a:cubicBezTo>
                  <a:pt x="25785" y="42283"/>
                  <a:pt x="25819" y="42450"/>
                  <a:pt x="25885" y="42483"/>
                </a:cubicBezTo>
                <a:cubicBezTo>
                  <a:pt x="26352" y="42817"/>
                  <a:pt x="26819" y="43083"/>
                  <a:pt x="27253" y="43417"/>
                </a:cubicBezTo>
                <a:cubicBezTo>
                  <a:pt x="27353" y="43484"/>
                  <a:pt x="27420" y="43584"/>
                  <a:pt x="27486" y="43751"/>
                </a:cubicBezTo>
                <a:cubicBezTo>
                  <a:pt x="26832" y="43595"/>
                  <a:pt x="26382" y="42974"/>
                  <a:pt x="25700" y="42974"/>
                </a:cubicBezTo>
                <a:cubicBezTo>
                  <a:pt x="25652" y="42974"/>
                  <a:pt x="25602" y="42977"/>
                  <a:pt x="25552" y="42983"/>
                </a:cubicBezTo>
                <a:cubicBezTo>
                  <a:pt x="25852" y="43150"/>
                  <a:pt x="26185" y="43350"/>
                  <a:pt x="26486" y="43550"/>
                </a:cubicBezTo>
                <a:cubicBezTo>
                  <a:pt x="26519" y="43584"/>
                  <a:pt x="26486" y="43717"/>
                  <a:pt x="26486" y="43784"/>
                </a:cubicBezTo>
                <a:cubicBezTo>
                  <a:pt x="27019" y="43817"/>
                  <a:pt x="27453" y="44017"/>
                  <a:pt x="27787" y="44585"/>
                </a:cubicBezTo>
                <a:cubicBezTo>
                  <a:pt x="27520" y="44518"/>
                  <a:pt x="27353" y="44451"/>
                  <a:pt x="27186" y="44418"/>
                </a:cubicBezTo>
                <a:lnTo>
                  <a:pt x="27186" y="44418"/>
                </a:lnTo>
                <a:cubicBezTo>
                  <a:pt x="27353" y="44718"/>
                  <a:pt x="27553" y="44985"/>
                  <a:pt x="27653" y="45152"/>
                </a:cubicBezTo>
                <a:cubicBezTo>
                  <a:pt x="27253" y="45152"/>
                  <a:pt x="26819" y="44618"/>
                  <a:pt x="26286" y="44384"/>
                </a:cubicBezTo>
                <a:lnTo>
                  <a:pt x="26286" y="44384"/>
                </a:lnTo>
                <a:cubicBezTo>
                  <a:pt x="25985" y="45118"/>
                  <a:pt x="26552" y="45385"/>
                  <a:pt x="27019" y="45652"/>
                </a:cubicBezTo>
                <a:cubicBezTo>
                  <a:pt x="27253" y="45785"/>
                  <a:pt x="27520" y="45852"/>
                  <a:pt x="27753" y="46019"/>
                </a:cubicBezTo>
                <a:cubicBezTo>
                  <a:pt x="27920" y="46119"/>
                  <a:pt x="28053" y="46286"/>
                  <a:pt x="28187" y="46419"/>
                </a:cubicBezTo>
                <a:cubicBezTo>
                  <a:pt x="28120" y="46486"/>
                  <a:pt x="28087" y="46553"/>
                  <a:pt x="28053" y="46586"/>
                </a:cubicBezTo>
                <a:cubicBezTo>
                  <a:pt x="27653" y="46386"/>
                  <a:pt x="27253" y="46186"/>
                  <a:pt x="26886" y="45986"/>
                </a:cubicBezTo>
                <a:lnTo>
                  <a:pt x="26886" y="45986"/>
                </a:lnTo>
                <a:cubicBezTo>
                  <a:pt x="26819" y="46619"/>
                  <a:pt x="26886" y="46719"/>
                  <a:pt x="28154" y="47653"/>
                </a:cubicBezTo>
                <a:cubicBezTo>
                  <a:pt x="28154" y="47887"/>
                  <a:pt x="28154" y="48020"/>
                  <a:pt x="28154" y="48187"/>
                </a:cubicBezTo>
                <a:cubicBezTo>
                  <a:pt x="28154" y="48287"/>
                  <a:pt x="28187" y="48387"/>
                  <a:pt x="28220" y="48487"/>
                </a:cubicBezTo>
                <a:cubicBezTo>
                  <a:pt x="28120" y="48487"/>
                  <a:pt x="27987" y="48487"/>
                  <a:pt x="27887" y="48454"/>
                </a:cubicBezTo>
                <a:cubicBezTo>
                  <a:pt x="27520" y="48321"/>
                  <a:pt x="27186" y="48187"/>
                  <a:pt x="26853" y="48087"/>
                </a:cubicBezTo>
                <a:cubicBezTo>
                  <a:pt x="26853" y="48120"/>
                  <a:pt x="26819" y="48154"/>
                  <a:pt x="26819" y="48187"/>
                </a:cubicBezTo>
                <a:cubicBezTo>
                  <a:pt x="27220" y="48387"/>
                  <a:pt x="27620" y="48587"/>
                  <a:pt x="28020" y="48821"/>
                </a:cubicBezTo>
                <a:cubicBezTo>
                  <a:pt x="28120" y="48854"/>
                  <a:pt x="28154" y="49021"/>
                  <a:pt x="28220" y="49154"/>
                </a:cubicBezTo>
                <a:cubicBezTo>
                  <a:pt x="28120" y="49154"/>
                  <a:pt x="28020" y="49211"/>
                  <a:pt x="27934" y="49211"/>
                </a:cubicBezTo>
                <a:cubicBezTo>
                  <a:pt x="27905" y="49211"/>
                  <a:pt x="27878" y="49205"/>
                  <a:pt x="27853" y="49188"/>
                </a:cubicBezTo>
                <a:cubicBezTo>
                  <a:pt x="27486" y="49021"/>
                  <a:pt x="27153" y="48788"/>
                  <a:pt x="26686" y="48487"/>
                </a:cubicBezTo>
                <a:lnTo>
                  <a:pt x="26686" y="48487"/>
                </a:lnTo>
                <a:cubicBezTo>
                  <a:pt x="26919" y="49188"/>
                  <a:pt x="27486" y="49221"/>
                  <a:pt x="27853" y="49488"/>
                </a:cubicBezTo>
                <a:cubicBezTo>
                  <a:pt x="27987" y="49588"/>
                  <a:pt x="28053" y="49755"/>
                  <a:pt x="28154" y="49888"/>
                </a:cubicBezTo>
                <a:cubicBezTo>
                  <a:pt x="28120" y="49922"/>
                  <a:pt x="28053" y="49988"/>
                  <a:pt x="28020" y="50055"/>
                </a:cubicBezTo>
                <a:cubicBezTo>
                  <a:pt x="27420" y="49722"/>
                  <a:pt x="26819" y="49421"/>
                  <a:pt x="26219" y="49121"/>
                </a:cubicBezTo>
                <a:cubicBezTo>
                  <a:pt x="26185" y="49188"/>
                  <a:pt x="26152" y="49221"/>
                  <a:pt x="26119" y="49255"/>
                </a:cubicBezTo>
                <a:cubicBezTo>
                  <a:pt x="26386" y="49421"/>
                  <a:pt x="26619" y="49621"/>
                  <a:pt x="26886" y="49788"/>
                </a:cubicBezTo>
                <a:cubicBezTo>
                  <a:pt x="27153" y="49922"/>
                  <a:pt x="27453" y="50022"/>
                  <a:pt x="27720" y="50189"/>
                </a:cubicBezTo>
                <a:cubicBezTo>
                  <a:pt x="27887" y="50322"/>
                  <a:pt x="28020" y="50522"/>
                  <a:pt x="28154" y="50722"/>
                </a:cubicBezTo>
                <a:cubicBezTo>
                  <a:pt x="28120" y="50756"/>
                  <a:pt x="28087" y="50789"/>
                  <a:pt x="28053" y="50822"/>
                </a:cubicBezTo>
                <a:cubicBezTo>
                  <a:pt x="27420" y="50589"/>
                  <a:pt x="26786" y="50322"/>
                  <a:pt x="26185" y="50088"/>
                </a:cubicBezTo>
                <a:cubicBezTo>
                  <a:pt x="26152" y="50122"/>
                  <a:pt x="26119" y="50189"/>
                  <a:pt x="26085" y="50255"/>
                </a:cubicBezTo>
                <a:cubicBezTo>
                  <a:pt x="26619" y="50789"/>
                  <a:pt x="27586" y="50622"/>
                  <a:pt x="28120" y="51456"/>
                </a:cubicBezTo>
                <a:cubicBezTo>
                  <a:pt x="27153" y="51356"/>
                  <a:pt x="26519" y="50756"/>
                  <a:pt x="25718" y="50756"/>
                </a:cubicBezTo>
                <a:cubicBezTo>
                  <a:pt x="25685" y="50822"/>
                  <a:pt x="25685" y="50922"/>
                  <a:pt x="25652" y="50989"/>
                </a:cubicBezTo>
                <a:cubicBezTo>
                  <a:pt x="26052" y="51156"/>
                  <a:pt x="26486" y="51289"/>
                  <a:pt x="26853" y="51489"/>
                </a:cubicBezTo>
                <a:cubicBezTo>
                  <a:pt x="27186" y="51656"/>
                  <a:pt x="27853" y="51489"/>
                  <a:pt x="27787" y="52323"/>
                </a:cubicBezTo>
                <a:cubicBezTo>
                  <a:pt x="27119" y="52090"/>
                  <a:pt x="26519" y="51890"/>
                  <a:pt x="25885" y="51690"/>
                </a:cubicBezTo>
                <a:cubicBezTo>
                  <a:pt x="25885" y="51690"/>
                  <a:pt x="25852" y="51723"/>
                  <a:pt x="25819" y="51756"/>
                </a:cubicBezTo>
                <a:cubicBezTo>
                  <a:pt x="25952" y="51856"/>
                  <a:pt x="26085" y="52023"/>
                  <a:pt x="26219" y="52090"/>
                </a:cubicBezTo>
                <a:cubicBezTo>
                  <a:pt x="26586" y="52257"/>
                  <a:pt x="26919" y="52357"/>
                  <a:pt x="27286" y="52490"/>
                </a:cubicBezTo>
                <a:cubicBezTo>
                  <a:pt x="27353" y="52557"/>
                  <a:pt x="27420" y="52657"/>
                  <a:pt x="27520" y="52724"/>
                </a:cubicBezTo>
                <a:cubicBezTo>
                  <a:pt x="27405" y="52781"/>
                  <a:pt x="27289" y="52864"/>
                  <a:pt x="27196" y="52864"/>
                </a:cubicBezTo>
                <a:cubicBezTo>
                  <a:pt x="27181" y="52864"/>
                  <a:pt x="27167" y="52862"/>
                  <a:pt x="27153" y="52857"/>
                </a:cubicBezTo>
                <a:cubicBezTo>
                  <a:pt x="26919" y="52824"/>
                  <a:pt x="26719" y="52690"/>
                  <a:pt x="26519" y="52624"/>
                </a:cubicBezTo>
                <a:cubicBezTo>
                  <a:pt x="26319" y="52557"/>
                  <a:pt x="26119" y="52524"/>
                  <a:pt x="25885" y="52457"/>
                </a:cubicBezTo>
                <a:cubicBezTo>
                  <a:pt x="25885" y="52524"/>
                  <a:pt x="25852" y="52557"/>
                  <a:pt x="25852" y="52624"/>
                </a:cubicBezTo>
                <a:cubicBezTo>
                  <a:pt x="26152" y="52724"/>
                  <a:pt x="26419" y="52857"/>
                  <a:pt x="26719" y="52957"/>
                </a:cubicBezTo>
                <a:cubicBezTo>
                  <a:pt x="27153" y="53091"/>
                  <a:pt x="27253" y="53291"/>
                  <a:pt x="26953" y="53724"/>
                </a:cubicBezTo>
                <a:cubicBezTo>
                  <a:pt x="26085" y="53357"/>
                  <a:pt x="25218" y="52991"/>
                  <a:pt x="24351" y="52657"/>
                </a:cubicBezTo>
                <a:cubicBezTo>
                  <a:pt x="24351" y="52690"/>
                  <a:pt x="24317" y="52724"/>
                  <a:pt x="24317" y="52790"/>
                </a:cubicBezTo>
                <a:cubicBezTo>
                  <a:pt x="24451" y="52857"/>
                  <a:pt x="24551" y="52957"/>
                  <a:pt x="24684" y="53024"/>
                </a:cubicBezTo>
                <a:cubicBezTo>
                  <a:pt x="24684" y="53057"/>
                  <a:pt x="24684" y="53091"/>
                  <a:pt x="24684" y="53124"/>
                </a:cubicBezTo>
                <a:lnTo>
                  <a:pt x="24051" y="53124"/>
                </a:lnTo>
                <a:cubicBezTo>
                  <a:pt x="24051" y="53157"/>
                  <a:pt x="24017" y="53224"/>
                  <a:pt x="24017" y="53257"/>
                </a:cubicBezTo>
                <a:cubicBezTo>
                  <a:pt x="24651" y="53524"/>
                  <a:pt x="25285" y="53824"/>
                  <a:pt x="25919" y="54091"/>
                </a:cubicBezTo>
                <a:cubicBezTo>
                  <a:pt x="25885" y="54158"/>
                  <a:pt x="25852" y="54225"/>
                  <a:pt x="25819" y="54291"/>
                </a:cubicBezTo>
                <a:cubicBezTo>
                  <a:pt x="25385" y="54125"/>
                  <a:pt x="24918" y="53991"/>
                  <a:pt x="24484" y="53824"/>
                </a:cubicBezTo>
                <a:cubicBezTo>
                  <a:pt x="24017" y="53624"/>
                  <a:pt x="23617" y="53424"/>
                  <a:pt x="23183" y="53224"/>
                </a:cubicBezTo>
                <a:cubicBezTo>
                  <a:pt x="23150" y="53291"/>
                  <a:pt x="23117" y="53324"/>
                  <a:pt x="23083" y="53391"/>
                </a:cubicBezTo>
                <a:cubicBezTo>
                  <a:pt x="23250" y="53491"/>
                  <a:pt x="23450" y="53591"/>
                  <a:pt x="23550" y="53724"/>
                </a:cubicBezTo>
                <a:cubicBezTo>
                  <a:pt x="23650" y="53891"/>
                  <a:pt x="23684" y="54091"/>
                  <a:pt x="23784" y="54258"/>
                </a:cubicBezTo>
                <a:cubicBezTo>
                  <a:pt x="23735" y="54371"/>
                  <a:pt x="23640" y="54438"/>
                  <a:pt x="23466" y="54438"/>
                </a:cubicBezTo>
                <a:cubicBezTo>
                  <a:pt x="23282" y="54438"/>
                  <a:pt x="23011" y="54363"/>
                  <a:pt x="22616" y="54191"/>
                </a:cubicBezTo>
                <a:cubicBezTo>
                  <a:pt x="22449" y="54125"/>
                  <a:pt x="22283" y="54125"/>
                  <a:pt x="22149" y="54091"/>
                </a:cubicBezTo>
                <a:cubicBezTo>
                  <a:pt x="22116" y="54158"/>
                  <a:pt x="22116" y="54225"/>
                  <a:pt x="22116" y="54258"/>
                </a:cubicBezTo>
                <a:cubicBezTo>
                  <a:pt x="22216" y="54325"/>
                  <a:pt x="22316" y="54358"/>
                  <a:pt x="22416" y="54392"/>
                </a:cubicBezTo>
                <a:cubicBezTo>
                  <a:pt x="22516" y="54425"/>
                  <a:pt x="22616" y="54458"/>
                  <a:pt x="22716" y="54625"/>
                </a:cubicBezTo>
                <a:cubicBezTo>
                  <a:pt x="22083" y="54692"/>
                  <a:pt x="21482" y="54758"/>
                  <a:pt x="20748" y="54825"/>
                </a:cubicBezTo>
                <a:cubicBezTo>
                  <a:pt x="21582" y="55159"/>
                  <a:pt x="22249" y="55426"/>
                  <a:pt x="22916" y="55692"/>
                </a:cubicBezTo>
                <a:cubicBezTo>
                  <a:pt x="22809" y="55835"/>
                  <a:pt x="22750" y="55902"/>
                  <a:pt x="22641" y="55902"/>
                </a:cubicBezTo>
                <a:cubicBezTo>
                  <a:pt x="22546" y="55902"/>
                  <a:pt x="22415" y="55852"/>
                  <a:pt x="22183" y="55759"/>
                </a:cubicBezTo>
                <a:cubicBezTo>
                  <a:pt x="21682" y="55592"/>
                  <a:pt x="21182" y="55459"/>
                  <a:pt x="20715" y="55292"/>
                </a:cubicBezTo>
                <a:cubicBezTo>
                  <a:pt x="20682" y="55326"/>
                  <a:pt x="20682" y="55392"/>
                  <a:pt x="20648" y="55426"/>
                </a:cubicBezTo>
                <a:cubicBezTo>
                  <a:pt x="20915" y="55559"/>
                  <a:pt x="21182" y="55659"/>
                  <a:pt x="21449" y="55793"/>
                </a:cubicBezTo>
                <a:cubicBezTo>
                  <a:pt x="21449" y="55826"/>
                  <a:pt x="21449" y="55859"/>
                  <a:pt x="21415" y="55926"/>
                </a:cubicBezTo>
                <a:cubicBezTo>
                  <a:pt x="20948" y="55859"/>
                  <a:pt x="20481" y="55793"/>
                  <a:pt x="19981" y="55759"/>
                </a:cubicBezTo>
                <a:lnTo>
                  <a:pt x="19981" y="55759"/>
                </a:lnTo>
                <a:cubicBezTo>
                  <a:pt x="20048" y="55893"/>
                  <a:pt x="20081" y="55993"/>
                  <a:pt x="20148" y="56159"/>
                </a:cubicBezTo>
                <a:cubicBezTo>
                  <a:pt x="19881" y="56093"/>
                  <a:pt x="19681" y="56059"/>
                  <a:pt x="19447" y="55993"/>
                </a:cubicBezTo>
                <a:cubicBezTo>
                  <a:pt x="19447" y="56059"/>
                  <a:pt x="19414" y="56126"/>
                  <a:pt x="19414" y="56159"/>
                </a:cubicBezTo>
                <a:cubicBezTo>
                  <a:pt x="20148" y="56460"/>
                  <a:pt x="20882" y="56727"/>
                  <a:pt x="21616" y="56993"/>
                </a:cubicBezTo>
                <a:cubicBezTo>
                  <a:pt x="21582" y="57093"/>
                  <a:pt x="21549" y="57194"/>
                  <a:pt x="21515" y="57260"/>
                </a:cubicBezTo>
                <a:cubicBezTo>
                  <a:pt x="21115" y="57160"/>
                  <a:pt x="20715" y="57027"/>
                  <a:pt x="20281" y="56927"/>
                </a:cubicBezTo>
                <a:cubicBezTo>
                  <a:pt x="20248" y="56960"/>
                  <a:pt x="20215" y="57027"/>
                  <a:pt x="20181" y="57060"/>
                </a:cubicBezTo>
                <a:cubicBezTo>
                  <a:pt x="20515" y="57260"/>
                  <a:pt x="20848" y="57427"/>
                  <a:pt x="21215" y="57627"/>
                </a:cubicBezTo>
                <a:cubicBezTo>
                  <a:pt x="21115" y="57694"/>
                  <a:pt x="21015" y="57794"/>
                  <a:pt x="20915" y="57861"/>
                </a:cubicBezTo>
                <a:cubicBezTo>
                  <a:pt x="20882" y="57894"/>
                  <a:pt x="20848" y="57927"/>
                  <a:pt x="20815" y="57961"/>
                </a:cubicBezTo>
                <a:cubicBezTo>
                  <a:pt x="20689" y="58112"/>
                  <a:pt x="20554" y="58163"/>
                  <a:pt x="20418" y="58163"/>
                </a:cubicBezTo>
                <a:cubicBezTo>
                  <a:pt x="20194" y="58163"/>
                  <a:pt x="19968" y="58023"/>
                  <a:pt x="19781" y="57961"/>
                </a:cubicBezTo>
                <a:cubicBezTo>
                  <a:pt x="18780" y="57661"/>
                  <a:pt x="17846" y="57227"/>
                  <a:pt x="16845" y="56860"/>
                </a:cubicBezTo>
                <a:lnTo>
                  <a:pt x="16845" y="56860"/>
                </a:lnTo>
                <a:cubicBezTo>
                  <a:pt x="17079" y="57027"/>
                  <a:pt x="17279" y="57227"/>
                  <a:pt x="17546" y="57360"/>
                </a:cubicBezTo>
                <a:cubicBezTo>
                  <a:pt x="17746" y="57460"/>
                  <a:pt x="17980" y="57560"/>
                  <a:pt x="18213" y="57627"/>
                </a:cubicBezTo>
                <a:cubicBezTo>
                  <a:pt x="18180" y="57694"/>
                  <a:pt x="18146" y="57761"/>
                  <a:pt x="18146" y="57827"/>
                </a:cubicBezTo>
                <a:cubicBezTo>
                  <a:pt x="17813" y="57727"/>
                  <a:pt x="17513" y="57627"/>
                  <a:pt x="17212" y="57494"/>
                </a:cubicBezTo>
                <a:cubicBezTo>
                  <a:pt x="16979" y="57394"/>
                  <a:pt x="16712" y="57294"/>
                  <a:pt x="16479" y="57127"/>
                </a:cubicBezTo>
                <a:cubicBezTo>
                  <a:pt x="16412" y="57060"/>
                  <a:pt x="16412" y="56860"/>
                  <a:pt x="16378" y="56727"/>
                </a:cubicBezTo>
                <a:cubicBezTo>
                  <a:pt x="16247" y="56818"/>
                  <a:pt x="16118" y="56854"/>
                  <a:pt x="15993" y="56854"/>
                </a:cubicBezTo>
                <a:cubicBezTo>
                  <a:pt x="15708" y="56854"/>
                  <a:pt x="15443" y="56666"/>
                  <a:pt x="15211" y="56526"/>
                </a:cubicBezTo>
                <a:cubicBezTo>
                  <a:pt x="14110" y="55826"/>
                  <a:pt x="13410" y="54725"/>
                  <a:pt x="12609" y="53724"/>
                </a:cubicBezTo>
                <a:cubicBezTo>
                  <a:pt x="11942" y="52957"/>
                  <a:pt x="12009" y="51990"/>
                  <a:pt x="11708" y="51123"/>
                </a:cubicBezTo>
                <a:cubicBezTo>
                  <a:pt x="11408" y="50289"/>
                  <a:pt x="11241" y="49388"/>
                  <a:pt x="11075" y="48521"/>
                </a:cubicBezTo>
                <a:cubicBezTo>
                  <a:pt x="11008" y="48120"/>
                  <a:pt x="11141" y="47687"/>
                  <a:pt x="11208" y="47286"/>
                </a:cubicBezTo>
                <a:cubicBezTo>
                  <a:pt x="11342" y="46319"/>
                  <a:pt x="11475" y="45352"/>
                  <a:pt x="11642" y="44384"/>
                </a:cubicBezTo>
                <a:cubicBezTo>
                  <a:pt x="11675" y="44151"/>
                  <a:pt x="11909" y="43951"/>
                  <a:pt x="12009" y="43751"/>
                </a:cubicBezTo>
                <a:cubicBezTo>
                  <a:pt x="12376" y="43050"/>
                  <a:pt x="12609" y="42283"/>
                  <a:pt x="13109" y="41716"/>
                </a:cubicBezTo>
                <a:cubicBezTo>
                  <a:pt x="13710" y="40949"/>
                  <a:pt x="14444" y="40281"/>
                  <a:pt x="15244" y="39681"/>
                </a:cubicBezTo>
                <a:cubicBezTo>
                  <a:pt x="16561" y="38700"/>
                  <a:pt x="18057" y="38418"/>
                  <a:pt x="19609" y="38418"/>
                </a:cubicBezTo>
                <a:close/>
                <a:moveTo>
                  <a:pt x="32895" y="57366"/>
                </a:moveTo>
                <a:cubicBezTo>
                  <a:pt x="33115" y="57366"/>
                  <a:pt x="33288" y="57653"/>
                  <a:pt x="33791" y="58528"/>
                </a:cubicBezTo>
                <a:cubicBezTo>
                  <a:pt x="33357" y="58228"/>
                  <a:pt x="32924" y="57894"/>
                  <a:pt x="32457" y="57560"/>
                </a:cubicBezTo>
                <a:cubicBezTo>
                  <a:pt x="32652" y="57446"/>
                  <a:pt x="32780" y="57366"/>
                  <a:pt x="32895" y="57366"/>
                </a:cubicBezTo>
                <a:close/>
                <a:moveTo>
                  <a:pt x="17164" y="58145"/>
                </a:moveTo>
                <a:cubicBezTo>
                  <a:pt x="17368" y="58145"/>
                  <a:pt x="17611" y="58235"/>
                  <a:pt x="17913" y="58461"/>
                </a:cubicBezTo>
                <a:cubicBezTo>
                  <a:pt x="17212" y="58728"/>
                  <a:pt x="16545" y="58995"/>
                  <a:pt x="15845" y="59262"/>
                </a:cubicBezTo>
                <a:cubicBezTo>
                  <a:pt x="16294" y="58937"/>
                  <a:pt x="16557" y="58145"/>
                  <a:pt x="17164" y="58145"/>
                </a:cubicBezTo>
                <a:close/>
                <a:moveTo>
                  <a:pt x="8240" y="41679"/>
                </a:moveTo>
                <a:cubicBezTo>
                  <a:pt x="8783" y="41679"/>
                  <a:pt x="9338" y="41798"/>
                  <a:pt x="9907" y="42083"/>
                </a:cubicBezTo>
                <a:cubicBezTo>
                  <a:pt x="10307" y="42250"/>
                  <a:pt x="10774" y="42316"/>
                  <a:pt x="11175" y="42450"/>
                </a:cubicBezTo>
                <a:cubicBezTo>
                  <a:pt x="11342" y="42483"/>
                  <a:pt x="11475" y="42550"/>
                  <a:pt x="11575" y="42650"/>
                </a:cubicBezTo>
                <a:cubicBezTo>
                  <a:pt x="11451" y="42668"/>
                  <a:pt x="11329" y="42675"/>
                  <a:pt x="11208" y="42675"/>
                </a:cubicBezTo>
                <a:cubicBezTo>
                  <a:pt x="10186" y="42675"/>
                  <a:pt x="9246" y="42113"/>
                  <a:pt x="8173" y="42083"/>
                </a:cubicBezTo>
                <a:lnTo>
                  <a:pt x="8173" y="42083"/>
                </a:lnTo>
                <a:cubicBezTo>
                  <a:pt x="8306" y="42149"/>
                  <a:pt x="8406" y="42283"/>
                  <a:pt x="8540" y="42316"/>
                </a:cubicBezTo>
                <a:cubicBezTo>
                  <a:pt x="8773" y="42450"/>
                  <a:pt x="9007" y="42550"/>
                  <a:pt x="9273" y="42616"/>
                </a:cubicBezTo>
                <a:cubicBezTo>
                  <a:pt x="9974" y="42783"/>
                  <a:pt x="10708" y="42950"/>
                  <a:pt x="11408" y="43150"/>
                </a:cubicBezTo>
                <a:cubicBezTo>
                  <a:pt x="11367" y="43296"/>
                  <a:pt x="11222" y="43376"/>
                  <a:pt x="11022" y="43376"/>
                </a:cubicBezTo>
                <a:cubicBezTo>
                  <a:pt x="10900" y="43376"/>
                  <a:pt x="10759" y="43347"/>
                  <a:pt x="10608" y="43284"/>
                </a:cubicBezTo>
                <a:cubicBezTo>
                  <a:pt x="10307" y="43184"/>
                  <a:pt x="10007" y="43083"/>
                  <a:pt x="9707" y="42983"/>
                </a:cubicBezTo>
                <a:cubicBezTo>
                  <a:pt x="9707" y="43050"/>
                  <a:pt x="9674" y="43117"/>
                  <a:pt x="9640" y="43184"/>
                </a:cubicBezTo>
                <a:cubicBezTo>
                  <a:pt x="10174" y="43417"/>
                  <a:pt x="10708" y="43617"/>
                  <a:pt x="11241" y="43817"/>
                </a:cubicBezTo>
                <a:cubicBezTo>
                  <a:pt x="11208" y="43884"/>
                  <a:pt x="11208" y="43984"/>
                  <a:pt x="11175" y="44051"/>
                </a:cubicBezTo>
                <a:cubicBezTo>
                  <a:pt x="10808" y="43951"/>
                  <a:pt x="10474" y="43851"/>
                  <a:pt x="10074" y="43717"/>
                </a:cubicBezTo>
                <a:lnTo>
                  <a:pt x="10074" y="43717"/>
                </a:lnTo>
                <a:cubicBezTo>
                  <a:pt x="10207" y="44051"/>
                  <a:pt x="10274" y="44384"/>
                  <a:pt x="10474" y="44585"/>
                </a:cubicBezTo>
                <a:cubicBezTo>
                  <a:pt x="10941" y="44985"/>
                  <a:pt x="10975" y="44951"/>
                  <a:pt x="10474" y="45252"/>
                </a:cubicBezTo>
                <a:cubicBezTo>
                  <a:pt x="11041" y="45685"/>
                  <a:pt x="10641" y="46252"/>
                  <a:pt x="10674" y="46719"/>
                </a:cubicBezTo>
                <a:cubicBezTo>
                  <a:pt x="10741" y="47620"/>
                  <a:pt x="10608" y="48554"/>
                  <a:pt x="10708" y="49455"/>
                </a:cubicBezTo>
                <a:cubicBezTo>
                  <a:pt x="10841" y="50489"/>
                  <a:pt x="11108" y="51523"/>
                  <a:pt x="11342" y="52590"/>
                </a:cubicBezTo>
                <a:cubicBezTo>
                  <a:pt x="11141" y="52524"/>
                  <a:pt x="10941" y="52423"/>
                  <a:pt x="10708" y="52323"/>
                </a:cubicBezTo>
                <a:cubicBezTo>
                  <a:pt x="10708" y="52390"/>
                  <a:pt x="10674" y="52423"/>
                  <a:pt x="10641" y="52490"/>
                </a:cubicBezTo>
                <a:cubicBezTo>
                  <a:pt x="10841" y="52624"/>
                  <a:pt x="11008" y="52790"/>
                  <a:pt x="11241" y="52991"/>
                </a:cubicBezTo>
                <a:cubicBezTo>
                  <a:pt x="11041" y="53024"/>
                  <a:pt x="10908" y="53057"/>
                  <a:pt x="10741" y="53091"/>
                </a:cubicBezTo>
                <a:cubicBezTo>
                  <a:pt x="10708" y="53758"/>
                  <a:pt x="11608" y="53458"/>
                  <a:pt x="11675" y="54058"/>
                </a:cubicBezTo>
                <a:cubicBezTo>
                  <a:pt x="11475" y="53958"/>
                  <a:pt x="11342" y="53891"/>
                  <a:pt x="11175" y="53791"/>
                </a:cubicBezTo>
                <a:lnTo>
                  <a:pt x="11175" y="53791"/>
                </a:lnTo>
                <a:cubicBezTo>
                  <a:pt x="10941" y="54258"/>
                  <a:pt x="11342" y="54191"/>
                  <a:pt x="11508" y="54291"/>
                </a:cubicBezTo>
                <a:cubicBezTo>
                  <a:pt x="11742" y="54425"/>
                  <a:pt x="11942" y="54525"/>
                  <a:pt x="12142" y="54625"/>
                </a:cubicBezTo>
                <a:cubicBezTo>
                  <a:pt x="12142" y="54658"/>
                  <a:pt x="12109" y="54692"/>
                  <a:pt x="12109" y="54725"/>
                </a:cubicBezTo>
                <a:cubicBezTo>
                  <a:pt x="11742" y="54592"/>
                  <a:pt x="11342" y="54492"/>
                  <a:pt x="10975" y="54358"/>
                </a:cubicBezTo>
                <a:cubicBezTo>
                  <a:pt x="10975" y="54392"/>
                  <a:pt x="10941" y="54392"/>
                  <a:pt x="10941" y="54425"/>
                </a:cubicBezTo>
                <a:cubicBezTo>
                  <a:pt x="11041" y="54558"/>
                  <a:pt x="11141" y="54692"/>
                  <a:pt x="11275" y="54758"/>
                </a:cubicBezTo>
                <a:cubicBezTo>
                  <a:pt x="11942" y="55059"/>
                  <a:pt x="12642" y="55359"/>
                  <a:pt x="13276" y="55659"/>
                </a:cubicBezTo>
                <a:cubicBezTo>
                  <a:pt x="13510" y="55759"/>
                  <a:pt x="13677" y="55959"/>
                  <a:pt x="13843" y="56193"/>
                </a:cubicBezTo>
                <a:lnTo>
                  <a:pt x="11575" y="55492"/>
                </a:lnTo>
                <a:cubicBezTo>
                  <a:pt x="11575" y="55526"/>
                  <a:pt x="11542" y="55559"/>
                  <a:pt x="11542" y="55592"/>
                </a:cubicBezTo>
                <a:cubicBezTo>
                  <a:pt x="12976" y="56260"/>
                  <a:pt x="14410" y="56927"/>
                  <a:pt x="15878" y="57627"/>
                </a:cubicBezTo>
                <a:cubicBezTo>
                  <a:pt x="15845" y="57694"/>
                  <a:pt x="15845" y="57761"/>
                  <a:pt x="15811" y="57827"/>
                </a:cubicBezTo>
                <a:cubicBezTo>
                  <a:pt x="15745" y="57827"/>
                  <a:pt x="15670" y="57836"/>
                  <a:pt x="15595" y="57836"/>
                </a:cubicBezTo>
                <a:cubicBezTo>
                  <a:pt x="15520" y="57836"/>
                  <a:pt x="15444" y="57827"/>
                  <a:pt x="15378" y="57794"/>
                </a:cubicBezTo>
                <a:cubicBezTo>
                  <a:pt x="15078" y="57627"/>
                  <a:pt x="14811" y="57427"/>
                  <a:pt x="14510" y="57260"/>
                </a:cubicBezTo>
                <a:lnTo>
                  <a:pt x="14510" y="57260"/>
                </a:lnTo>
                <a:cubicBezTo>
                  <a:pt x="14527" y="57460"/>
                  <a:pt x="14460" y="57519"/>
                  <a:pt x="14373" y="57519"/>
                </a:cubicBezTo>
                <a:cubicBezTo>
                  <a:pt x="14285" y="57519"/>
                  <a:pt x="14177" y="57460"/>
                  <a:pt x="14110" y="57427"/>
                </a:cubicBezTo>
                <a:cubicBezTo>
                  <a:pt x="13410" y="57160"/>
                  <a:pt x="12709" y="56860"/>
                  <a:pt x="12042" y="56593"/>
                </a:cubicBezTo>
                <a:cubicBezTo>
                  <a:pt x="11807" y="56552"/>
                  <a:pt x="11670" y="56527"/>
                  <a:pt x="11579" y="56527"/>
                </a:cubicBezTo>
                <a:cubicBezTo>
                  <a:pt x="11452" y="56527"/>
                  <a:pt x="11420" y="56576"/>
                  <a:pt x="11342" y="56693"/>
                </a:cubicBezTo>
                <a:cubicBezTo>
                  <a:pt x="12776" y="57194"/>
                  <a:pt x="14177" y="57794"/>
                  <a:pt x="15444" y="58628"/>
                </a:cubicBezTo>
                <a:cubicBezTo>
                  <a:pt x="15444" y="58695"/>
                  <a:pt x="15411" y="58761"/>
                  <a:pt x="15378" y="58828"/>
                </a:cubicBezTo>
                <a:cubicBezTo>
                  <a:pt x="15044" y="58728"/>
                  <a:pt x="14711" y="58661"/>
                  <a:pt x="14410" y="58528"/>
                </a:cubicBezTo>
                <a:cubicBezTo>
                  <a:pt x="13176" y="57927"/>
                  <a:pt x="11975" y="57327"/>
                  <a:pt x="10741" y="56727"/>
                </a:cubicBezTo>
                <a:cubicBezTo>
                  <a:pt x="10674" y="56693"/>
                  <a:pt x="10591" y="56677"/>
                  <a:pt x="10499" y="56677"/>
                </a:cubicBezTo>
                <a:cubicBezTo>
                  <a:pt x="10408" y="56677"/>
                  <a:pt x="10307" y="56693"/>
                  <a:pt x="10207" y="56727"/>
                </a:cubicBezTo>
                <a:cubicBezTo>
                  <a:pt x="10274" y="56793"/>
                  <a:pt x="10374" y="56860"/>
                  <a:pt x="10508" y="56993"/>
                </a:cubicBezTo>
                <a:cubicBezTo>
                  <a:pt x="10374" y="57060"/>
                  <a:pt x="10241" y="57127"/>
                  <a:pt x="10074" y="57227"/>
                </a:cubicBezTo>
                <a:cubicBezTo>
                  <a:pt x="11542" y="57861"/>
                  <a:pt x="12943" y="58494"/>
                  <a:pt x="14377" y="59162"/>
                </a:cubicBezTo>
                <a:lnTo>
                  <a:pt x="14377" y="59328"/>
                </a:lnTo>
                <a:cubicBezTo>
                  <a:pt x="14199" y="59328"/>
                  <a:pt x="14021" y="59373"/>
                  <a:pt x="13853" y="59373"/>
                </a:cubicBezTo>
                <a:cubicBezTo>
                  <a:pt x="13769" y="59373"/>
                  <a:pt x="13688" y="59362"/>
                  <a:pt x="13610" y="59328"/>
                </a:cubicBezTo>
                <a:cubicBezTo>
                  <a:pt x="12809" y="58995"/>
                  <a:pt x="12009" y="58561"/>
                  <a:pt x="11208" y="58228"/>
                </a:cubicBezTo>
                <a:cubicBezTo>
                  <a:pt x="10508" y="57927"/>
                  <a:pt x="9774" y="57727"/>
                  <a:pt x="9073" y="57494"/>
                </a:cubicBezTo>
                <a:cubicBezTo>
                  <a:pt x="8873" y="57427"/>
                  <a:pt x="8673" y="57327"/>
                  <a:pt x="8473" y="57260"/>
                </a:cubicBezTo>
                <a:cubicBezTo>
                  <a:pt x="8439" y="57294"/>
                  <a:pt x="8439" y="57360"/>
                  <a:pt x="8406" y="57427"/>
                </a:cubicBezTo>
                <a:cubicBezTo>
                  <a:pt x="9974" y="58161"/>
                  <a:pt x="11542" y="58928"/>
                  <a:pt x="13109" y="59695"/>
                </a:cubicBezTo>
                <a:cubicBezTo>
                  <a:pt x="12983" y="59840"/>
                  <a:pt x="12836" y="59897"/>
                  <a:pt x="12686" y="59897"/>
                </a:cubicBezTo>
                <a:cubicBezTo>
                  <a:pt x="12560" y="59897"/>
                  <a:pt x="12431" y="59856"/>
                  <a:pt x="12309" y="59795"/>
                </a:cubicBezTo>
                <a:cubicBezTo>
                  <a:pt x="11141" y="59195"/>
                  <a:pt x="10007" y="58595"/>
                  <a:pt x="8873" y="58027"/>
                </a:cubicBezTo>
                <a:cubicBezTo>
                  <a:pt x="8740" y="57961"/>
                  <a:pt x="8606" y="57994"/>
                  <a:pt x="8439" y="57961"/>
                </a:cubicBezTo>
                <a:cubicBezTo>
                  <a:pt x="8439" y="58027"/>
                  <a:pt x="8406" y="58094"/>
                  <a:pt x="8373" y="58161"/>
                </a:cubicBezTo>
                <a:cubicBezTo>
                  <a:pt x="9574" y="58795"/>
                  <a:pt x="10774" y="59462"/>
                  <a:pt x="12009" y="60129"/>
                </a:cubicBezTo>
                <a:cubicBezTo>
                  <a:pt x="11877" y="60195"/>
                  <a:pt x="11757" y="60222"/>
                  <a:pt x="11645" y="60222"/>
                </a:cubicBezTo>
                <a:cubicBezTo>
                  <a:pt x="11306" y="60222"/>
                  <a:pt x="11042" y="59971"/>
                  <a:pt x="10741" y="59795"/>
                </a:cubicBezTo>
                <a:cubicBezTo>
                  <a:pt x="9640" y="59195"/>
                  <a:pt x="8540" y="58561"/>
                  <a:pt x="7472" y="57927"/>
                </a:cubicBezTo>
                <a:cubicBezTo>
                  <a:pt x="7450" y="57916"/>
                  <a:pt x="7431" y="57913"/>
                  <a:pt x="7414" y="57913"/>
                </a:cubicBezTo>
                <a:cubicBezTo>
                  <a:pt x="7379" y="57913"/>
                  <a:pt x="7350" y="57927"/>
                  <a:pt x="7305" y="57927"/>
                </a:cubicBezTo>
                <a:cubicBezTo>
                  <a:pt x="7272" y="57961"/>
                  <a:pt x="7239" y="57994"/>
                  <a:pt x="7205" y="58061"/>
                </a:cubicBezTo>
                <a:cubicBezTo>
                  <a:pt x="8239" y="58661"/>
                  <a:pt x="9273" y="59295"/>
                  <a:pt x="10307" y="59895"/>
                </a:cubicBezTo>
                <a:cubicBezTo>
                  <a:pt x="10274" y="59962"/>
                  <a:pt x="10241" y="60029"/>
                  <a:pt x="10207" y="60096"/>
                </a:cubicBezTo>
                <a:cubicBezTo>
                  <a:pt x="8906" y="59529"/>
                  <a:pt x="7606" y="58928"/>
                  <a:pt x="6305" y="58328"/>
                </a:cubicBezTo>
                <a:lnTo>
                  <a:pt x="6205" y="58494"/>
                </a:lnTo>
                <a:cubicBezTo>
                  <a:pt x="6538" y="58661"/>
                  <a:pt x="6872" y="58861"/>
                  <a:pt x="7205" y="59062"/>
                </a:cubicBezTo>
                <a:cubicBezTo>
                  <a:pt x="7205" y="59095"/>
                  <a:pt x="7172" y="59128"/>
                  <a:pt x="7172" y="59162"/>
                </a:cubicBezTo>
                <a:cubicBezTo>
                  <a:pt x="6972" y="59095"/>
                  <a:pt x="6772" y="59028"/>
                  <a:pt x="6538" y="58928"/>
                </a:cubicBezTo>
                <a:lnTo>
                  <a:pt x="6538" y="58928"/>
                </a:lnTo>
                <a:cubicBezTo>
                  <a:pt x="6571" y="59028"/>
                  <a:pt x="6638" y="59128"/>
                  <a:pt x="6672" y="59195"/>
                </a:cubicBezTo>
                <a:cubicBezTo>
                  <a:pt x="6638" y="59228"/>
                  <a:pt x="6638" y="59295"/>
                  <a:pt x="6605" y="59328"/>
                </a:cubicBezTo>
                <a:cubicBezTo>
                  <a:pt x="6305" y="59195"/>
                  <a:pt x="5938" y="59095"/>
                  <a:pt x="5637" y="58895"/>
                </a:cubicBezTo>
                <a:cubicBezTo>
                  <a:pt x="4770" y="58394"/>
                  <a:pt x="4103" y="57661"/>
                  <a:pt x="3503" y="56893"/>
                </a:cubicBezTo>
                <a:cubicBezTo>
                  <a:pt x="3202" y="56493"/>
                  <a:pt x="2835" y="56126"/>
                  <a:pt x="2502" y="55759"/>
                </a:cubicBezTo>
                <a:cubicBezTo>
                  <a:pt x="2469" y="55726"/>
                  <a:pt x="2435" y="55659"/>
                  <a:pt x="2402" y="55592"/>
                </a:cubicBezTo>
                <a:cubicBezTo>
                  <a:pt x="2068" y="54859"/>
                  <a:pt x="1768" y="54158"/>
                  <a:pt x="1434" y="53424"/>
                </a:cubicBezTo>
                <a:cubicBezTo>
                  <a:pt x="801" y="51990"/>
                  <a:pt x="634" y="50522"/>
                  <a:pt x="901" y="48954"/>
                </a:cubicBezTo>
                <a:cubicBezTo>
                  <a:pt x="1268" y="46920"/>
                  <a:pt x="2302" y="45352"/>
                  <a:pt x="3736" y="43951"/>
                </a:cubicBezTo>
                <a:cubicBezTo>
                  <a:pt x="4370" y="43350"/>
                  <a:pt x="5004" y="42783"/>
                  <a:pt x="5738" y="42383"/>
                </a:cubicBezTo>
                <a:cubicBezTo>
                  <a:pt x="6554" y="41975"/>
                  <a:pt x="7383" y="41679"/>
                  <a:pt x="8240" y="41679"/>
                </a:cubicBezTo>
                <a:close/>
                <a:moveTo>
                  <a:pt x="19147" y="59662"/>
                </a:moveTo>
                <a:cubicBezTo>
                  <a:pt x="19247" y="59996"/>
                  <a:pt x="19748" y="60162"/>
                  <a:pt x="19447" y="60629"/>
                </a:cubicBezTo>
                <a:lnTo>
                  <a:pt x="18980" y="59729"/>
                </a:lnTo>
                <a:cubicBezTo>
                  <a:pt x="19047" y="59695"/>
                  <a:pt x="19080" y="59695"/>
                  <a:pt x="19147" y="59662"/>
                </a:cubicBezTo>
                <a:close/>
                <a:moveTo>
                  <a:pt x="34482" y="60812"/>
                </a:moveTo>
                <a:cubicBezTo>
                  <a:pt x="34863" y="60812"/>
                  <a:pt x="35221" y="61119"/>
                  <a:pt x="35192" y="61530"/>
                </a:cubicBezTo>
                <a:cubicBezTo>
                  <a:pt x="34892" y="61263"/>
                  <a:pt x="34625" y="61063"/>
                  <a:pt x="34325" y="60829"/>
                </a:cubicBezTo>
                <a:cubicBezTo>
                  <a:pt x="34377" y="60817"/>
                  <a:pt x="34430" y="60812"/>
                  <a:pt x="34482" y="60812"/>
                </a:cubicBezTo>
                <a:close/>
                <a:moveTo>
                  <a:pt x="11642" y="61063"/>
                </a:moveTo>
                <a:cubicBezTo>
                  <a:pt x="11909" y="61096"/>
                  <a:pt x="12142" y="61130"/>
                  <a:pt x="12409" y="61196"/>
                </a:cubicBezTo>
                <a:cubicBezTo>
                  <a:pt x="12376" y="61363"/>
                  <a:pt x="12342" y="61530"/>
                  <a:pt x="12309" y="61797"/>
                </a:cubicBezTo>
                <a:cubicBezTo>
                  <a:pt x="12009" y="61530"/>
                  <a:pt x="11842" y="61363"/>
                  <a:pt x="11642" y="61196"/>
                </a:cubicBezTo>
                <a:cubicBezTo>
                  <a:pt x="11642" y="61163"/>
                  <a:pt x="11642" y="61096"/>
                  <a:pt x="11642" y="61063"/>
                </a:cubicBezTo>
                <a:close/>
                <a:moveTo>
                  <a:pt x="10541" y="61096"/>
                </a:moveTo>
                <a:lnTo>
                  <a:pt x="10541" y="61096"/>
                </a:lnTo>
                <a:cubicBezTo>
                  <a:pt x="11308" y="61196"/>
                  <a:pt x="11975" y="61764"/>
                  <a:pt x="11909" y="62197"/>
                </a:cubicBezTo>
                <a:cubicBezTo>
                  <a:pt x="11442" y="61797"/>
                  <a:pt x="11008" y="61463"/>
                  <a:pt x="10541" y="61096"/>
                </a:cubicBezTo>
                <a:close/>
                <a:moveTo>
                  <a:pt x="10474" y="61497"/>
                </a:moveTo>
                <a:cubicBezTo>
                  <a:pt x="10875" y="61764"/>
                  <a:pt x="11275" y="62030"/>
                  <a:pt x="11675" y="62297"/>
                </a:cubicBezTo>
                <a:cubicBezTo>
                  <a:pt x="11608" y="62364"/>
                  <a:pt x="11575" y="62431"/>
                  <a:pt x="11542" y="62497"/>
                </a:cubicBezTo>
                <a:cubicBezTo>
                  <a:pt x="10908" y="62497"/>
                  <a:pt x="10875" y="61797"/>
                  <a:pt x="10408" y="61597"/>
                </a:cubicBezTo>
                <a:cubicBezTo>
                  <a:pt x="10441" y="61563"/>
                  <a:pt x="10441" y="61530"/>
                  <a:pt x="10474" y="61497"/>
                </a:cubicBezTo>
                <a:close/>
                <a:moveTo>
                  <a:pt x="8573" y="60696"/>
                </a:moveTo>
                <a:cubicBezTo>
                  <a:pt x="9373" y="61363"/>
                  <a:pt x="10174" y="62030"/>
                  <a:pt x="10975" y="62698"/>
                </a:cubicBezTo>
                <a:cubicBezTo>
                  <a:pt x="10908" y="62764"/>
                  <a:pt x="10875" y="62831"/>
                  <a:pt x="10841" y="62898"/>
                </a:cubicBezTo>
                <a:cubicBezTo>
                  <a:pt x="9874" y="62431"/>
                  <a:pt x="9373" y="61363"/>
                  <a:pt x="8473" y="60863"/>
                </a:cubicBezTo>
                <a:lnTo>
                  <a:pt x="8573" y="60696"/>
                </a:lnTo>
                <a:close/>
                <a:moveTo>
                  <a:pt x="35425" y="63765"/>
                </a:moveTo>
                <a:cubicBezTo>
                  <a:pt x="35435" y="63770"/>
                  <a:pt x="35444" y="63774"/>
                  <a:pt x="35454" y="63779"/>
                </a:cubicBezTo>
                <a:lnTo>
                  <a:pt x="35454" y="63779"/>
                </a:lnTo>
                <a:cubicBezTo>
                  <a:pt x="35456" y="63774"/>
                  <a:pt x="35457" y="63770"/>
                  <a:pt x="35459" y="63765"/>
                </a:cubicBezTo>
                <a:close/>
                <a:moveTo>
                  <a:pt x="7706" y="60896"/>
                </a:moveTo>
                <a:cubicBezTo>
                  <a:pt x="7972" y="61030"/>
                  <a:pt x="8273" y="61130"/>
                  <a:pt x="8473" y="61297"/>
                </a:cubicBezTo>
                <a:cubicBezTo>
                  <a:pt x="9140" y="61897"/>
                  <a:pt x="9740" y="62531"/>
                  <a:pt x="10408" y="63131"/>
                </a:cubicBezTo>
                <a:cubicBezTo>
                  <a:pt x="10941" y="63632"/>
                  <a:pt x="10941" y="63632"/>
                  <a:pt x="10574" y="64032"/>
                </a:cubicBezTo>
                <a:cubicBezTo>
                  <a:pt x="9907" y="62698"/>
                  <a:pt x="8706" y="61930"/>
                  <a:pt x="7606" y="61030"/>
                </a:cubicBezTo>
                <a:cubicBezTo>
                  <a:pt x="7639" y="60996"/>
                  <a:pt x="7672" y="60930"/>
                  <a:pt x="7706" y="60896"/>
                </a:cubicBezTo>
                <a:close/>
                <a:moveTo>
                  <a:pt x="37027" y="63531"/>
                </a:moveTo>
                <a:cubicBezTo>
                  <a:pt x="37894" y="63865"/>
                  <a:pt x="38761" y="64232"/>
                  <a:pt x="39628" y="64566"/>
                </a:cubicBezTo>
                <a:cubicBezTo>
                  <a:pt x="39595" y="64632"/>
                  <a:pt x="39562" y="64699"/>
                  <a:pt x="39562" y="64732"/>
                </a:cubicBezTo>
                <a:cubicBezTo>
                  <a:pt x="38594" y="64632"/>
                  <a:pt x="37794" y="64132"/>
                  <a:pt x="36926" y="63732"/>
                </a:cubicBezTo>
                <a:cubicBezTo>
                  <a:pt x="36960" y="63665"/>
                  <a:pt x="36993" y="63598"/>
                  <a:pt x="37027" y="63531"/>
                </a:cubicBezTo>
                <a:close/>
                <a:moveTo>
                  <a:pt x="36546" y="47150"/>
                </a:moveTo>
                <a:cubicBezTo>
                  <a:pt x="36629" y="47150"/>
                  <a:pt x="36711" y="47151"/>
                  <a:pt x="36793" y="47153"/>
                </a:cubicBezTo>
                <a:cubicBezTo>
                  <a:pt x="39095" y="47186"/>
                  <a:pt x="41330" y="47687"/>
                  <a:pt x="42731" y="49888"/>
                </a:cubicBezTo>
                <a:cubicBezTo>
                  <a:pt x="43131" y="50489"/>
                  <a:pt x="43464" y="51123"/>
                  <a:pt x="43865" y="51723"/>
                </a:cubicBezTo>
                <a:cubicBezTo>
                  <a:pt x="44665" y="53091"/>
                  <a:pt x="44732" y="54592"/>
                  <a:pt x="44732" y="56093"/>
                </a:cubicBezTo>
                <a:cubicBezTo>
                  <a:pt x="44732" y="57227"/>
                  <a:pt x="44665" y="58394"/>
                  <a:pt x="44499" y="59529"/>
                </a:cubicBezTo>
                <a:cubicBezTo>
                  <a:pt x="44398" y="60296"/>
                  <a:pt x="44065" y="61030"/>
                  <a:pt x="43831" y="61764"/>
                </a:cubicBezTo>
                <a:cubicBezTo>
                  <a:pt x="43665" y="62331"/>
                  <a:pt x="43531" y="62931"/>
                  <a:pt x="43264" y="63431"/>
                </a:cubicBezTo>
                <a:cubicBezTo>
                  <a:pt x="42897" y="64099"/>
                  <a:pt x="42397" y="64732"/>
                  <a:pt x="41930" y="65366"/>
                </a:cubicBezTo>
                <a:cubicBezTo>
                  <a:pt x="41822" y="65501"/>
                  <a:pt x="41703" y="65549"/>
                  <a:pt x="41580" y="65549"/>
                </a:cubicBezTo>
                <a:cubicBezTo>
                  <a:pt x="41399" y="65549"/>
                  <a:pt x="41208" y="65446"/>
                  <a:pt x="41029" y="65366"/>
                </a:cubicBezTo>
                <a:cubicBezTo>
                  <a:pt x="40662" y="65199"/>
                  <a:pt x="40296" y="64999"/>
                  <a:pt x="39895" y="64799"/>
                </a:cubicBezTo>
                <a:cubicBezTo>
                  <a:pt x="39929" y="64766"/>
                  <a:pt x="39995" y="64666"/>
                  <a:pt x="40129" y="64465"/>
                </a:cubicBezTo>
                <a:cubicBezTo>
                  <a:pt x="39095" y="64065"/>
                  <a:pt x="38127" y="63665"/>
                  <a:pt x="37127" y="63298"/>
                </a:cubicBezTo>
                <a:cubicBezTo>
                  <a:pt x="36860" y="63231"/>
                  <a:pt x="36526" y="63365"/>
                  <a:pt x="36459" y="62931"/>
                </a:cubicBezTo>
                <a:cubicBezTo>
                  <a:pt x="36435" y="62738"/>
                  <a:pt x="36446" y="62597"/>
                  <a:pt x="36580" y="62597"/>
                </a:cubicBezTo>
                <a:cubicBezTo>
                  <a:pt x="36631" y="62597"/>
                  <a:pt x="36701" y="62618"/>
                  <a:pt x="36793" y="62664"/>
                </a:cubicBezTo>
                <a:cubicBezTo>
                  <a:pt x="37327" y="62864"/>
                  <a:pt x="37860" y="63098"/>
                  <a:pt x="38394" y="63298"/>
                </a:cubicBezTo>
                <a:cubicBezTo>
                  <a:pt x="38694" y="63431"/>
                  <a:pt x="38961" y="63531"/>
                  <a:pt x="39261" y="63665"/>
                </a:cubicBezTo>
                <a:cubicBezTo>
                  <a:pt x="39295" y="63598"/>
                  <a:pt x="39328" y="63531"/>
                  <a:pt x="39328" y="63498"/>
                </a:cubicBezTo>
                <a:cubicBezTo>
                  <a:pt x="38327" y="62998"/>
                  <a:pt x="37293" y="62531"/>
                  <a:pt x="36259" y="62030"/>
                </a:cubicBezTo>
                <a:cubicBezTo>
                  <a:pt x="36293" y="61964"/>
                  <a:pt x="36326" y="61897"/>
                  <a:pt x="36359" y="61797"/>
                </a:cubicBezTo>
                <a:cubicBezTo>
                  <a:pt x="37193" y="62097"/>
                  <a:pt x="37994" y="62397"/>
                  <a:pt x="38794" y="62664"/>
                </a:cubicBezTo>
                <a:cubicBezTo>
                  <a:pt x="38227" y="61997"/>
                  <a:pt x="37393" y="61830"/>
                  <a:pt x="36593" y="61630"/>
                </a:cubicBezTo>
                <a:cubicBezTo>
                  <a:pt x="36293" y="61530"/>
                  <a:pt x="36026" y="61430"/>
                  <a:pt x="36093" y="60963"/>
                </a:cubicBezTo>
                <a:lnTo>
                  <a:pt x="36093" y="60963"/>
                </a:lnTo>
                <a:cubicBezTo>
                  <a:pt x="36826" y="61230"/>
                  <a:pt x="37527" y="61530"/>
                  <a:pt x="38227" y="61797"/>
                </a:cubicBezTo>
                <a:cubicBezTo>
                  <a:pt x="38261" y="61764"/>
                  <a:pt x="38294" y="61697"/>
                  <a:pt x="38294" y="61630"/>
                </a:cubicBezTo>
                <a:cubicBezTo>
                  <a:pt x="37760" y="61363"/>
                  <a:pt x="37227" y="60996"/>
                  <a:pt x="36660" y="60863"/>
                </a:cubicBezTo>
                <a:cubicBezTo>
                  <a:pt x="36093" y="60763"/>
                  <a:pt x="35859" y="60362"/>
                  <a:pt x="35592" y="59962"/>
                </a:cubicBezTo>
                <a:lnTo>
                  <a:pt x="35592" y="59962"/>
                </a:lnTo>
                <a:cubicBezTo>
                  <a:pt x="36193" y="60196"/>
                  <a:pt x="36793" y="60463"/>
                  <a:pt x="37460" y="60729"/>
                </a:cubicBezTo>
                <a:cubicBezTo>
                  <a:pt x="37393" y="60196"/>
                  <a:pt x="36993" y="60162"/>
                  <a:pt x="36693" y="60062"/>
                </a:cubicBezTo>
                <a:cubicBezTo>
                  <a:pt x="36393" y="59929"/>
                  <a:pt x="36093" y="59829"/>
                  <a:pt x="35792" y="59762"/>
                </a:cubicBezTo>
                <a:cubicBezTo>
                  <a:pt x="35359" y="59629"/>
                  <a:pt x="35192" y="59395"/>
                  <a:pt x="35225" y="58961"/>
                </a:cubicBezTo>
                <a:lnTo>
                  <a:pt x="35225" y="58961"/>
                </a:lnTo>
                <a:cubicBezTo>
                  <a:pt x="35892" y="59295"/>
                  <a:pt x="36560" y="59629"/>
                  <a:pt x="37260" y="60029"/>
                </a:cubicBezTo>
                <a:cubicBezTo>
                  <a:pt x="37127" y="59228"/>
                  <a:pt x="36159" y="59662"/>
                  <a:pt x="36093" y="58961"/>
                </a:cubicBezTo>
                <a:lnTo>
                  <a:pt x="36193" y="58928"/>
                </a:lnTo>
                <a:cubicBezTo>
                  <a:pt x="36259" y="58895"/>
                  <a:pt x="36326" y="58861"/>
                  <a:pt x="36426" y="58828"/>
                </a:cubicBezTo>
                <a:cubicBezTo>
                  <a:pt x="35626" y="58394"/>
                  <a:pt x="34858" y="57994"/>
                  <a:pt x="34091" y="57594"/>
                </a:cubicBezTo>
                <a:cubicBezTo>
                  <a:pt x="34124" y="57527"/>
                  <a:pt x="34124" y="57494"/>
                  <a:pt x="34158" y="57460"/>
                </a:cubicBezTo>
                <a:cubicBezTo>
                  <a:pt x="34525" y="57594"/>
                  <a:pt x="34858" y="57761"/>
                  <a:pt x="35192" y="57927"/>
                </a:cubicBezTo>
                <a:cubicBezTo>
                  <a:pt x="35225" y="57861"/>
                  <a:pt x="35259" y="57827"/>
                  <a:pt x="35292" y="57794"/>
                </a:cubicBezTo>
                <a:cubicBezTo>
                  <a:pt x="35092" y="57627"/>
                  <a:pt x="34892" y="57460"/>
                  <a:pt x="34692" y="57394"/>
                </a:cubicBezTo>
                <a:cubicBezTo>
                  <a:pt x="34358" y="57294"/>
                  <a:pt x="34191" y="57160"/>
                  <a:pt x="34091" y="56827"/>
                </a:cubicBezTo>
                <a:cubicBezTo>
                  <a:pt x="34058" y="56593"/>
                  <a:pt x="33691" y="56426"/>
                  <a:pt x="33457" y="56293"/>
                </a:cubicBezTo>
                <a:cubicBezTo>
                  <a:pt x="33090" y="56093"/>
                  <a:pt x="32757" y="55893"/>
                  <a:pt x="32423" y="55592"/>
                </a:cubicBezTo>
                <a:lnTo>
                  <a:pt x="32423" y="55592"/>
                </a:lnTo>
                <a:cubicBezTo>
                  <a:pt x="32623" y="55626"/>
                  <a:pt x="32824" y="55659"/>
                  <a:pt x="32990" y="55692"/>
                </a:cubicBezTo>
                <a:cubicBezTo>
                  <a:pt x="33024" y="55659"/>
                  <a:pt x="33024" y="55592"/>
                  <a:pt x="33057" y="55559"/>
                </a:cubicBezTo>
                <a:cubicBezTo>
                  <a:pt x="32390" y="55292"/>
                  <a:pt x="31723" y="55059"/>
                  <a:pt x="31056" y="54825"/>
                </a:cubicBezTo>
                <a:cubicBezTo>
                  <a:pt x="31056" y="54792"/>
                  <a:pt x="31089" y="54725"/>
                  <a:pt x="31089" y="54692"/>
                </a:cubicBezTo>
                <a:cubicBezTo>
                  <a:pt x="31456" y="54725"/>
                  <a:pt x="31823" y="54792"/>
                  <a:pt x="32190" y="54825"/>
                </a:cubicBezTo>
                <a:cubicBezTo>
                  <a:pt x="32190" y="54758"/>
                  <a:pt x="32223" y="54692"/>
                  <a:pt x="32223" y="54625"/>
                </a:cubicBezTo>
                <a:cubicBezTo>
                  <a:pt x="30989" y="54291"/>
                  <a:pt x="29721" y="53958"/>
                  <a:pt x="28454" y="53591"/>
                </a:cubicBezTo>
                <a:cubicBezTo>
                  <a:pt x="28556" y="53329"/>
                  <a:pt x="28696" y="53257"/>
                  <a:pt x="28846" y="53257"/>
                </a:cubicBezTo>
                <a:cubicBezTo>
                  <a:pt x="29026" y="53257"/>
                  <a:pt x="29221" y="53359"/>
                  <a:pt x="29383" y="53359"/>
                </a:cubicBezTo>
                <a:cubicBezTo>
                  <a:pt x="29396" y="53359"/>
                  <a:pt x="29409" y="53359"/>
                  <a:pt x="29421" y="53357"/>
                </a:cubicBezTo>
                <a:cubicBezTo>
                  <a:pt x="29521" y="53357"/>
                  <a:pt x="29621" y="53391"/>
                  <a:pt x="29755" y="53391"/>
                </a:cubicBezTo>
                <a:lnTo>
                  <a:pt x="29755" y="53191"/>
                </a:lnTo>
                <a:cubicBezTo>
                  <a:pt x="29588" y="53157"/>
                  <a:pt x="29454" y="53124"/>
                  <a:pt x="29321" y="53091"/>
                </a:cubicBezTo>
                <a:cubicBezTo>
                  <a:pt x="29354" y="53057"/>
                  <a:pt x="29354" y="53024"/>
                  <a:pt x="29354" y="52957"/>
                </a:cubicBezTo>
                <a:cubicBezTo>
                  <a:pt x="29888" y="53024"/>
                  <a:pt x="30422" y="53057"/>
                  <a:pt x="30956" y="53091"/>
                </a:cubicBezTo>
                <a:cubicBezTo>
                  <a:pt x="30956" y="53024"/>
                  <a:pt x="30956" y="52957"/>
                  <a:pt x="30956" y="52890"/>
                </a:cubicBezTo>
                <a:cubicBezTo>
                  <a:pt x="30589" y="52824"/>
                  <a:pt x="30188" y="52757"/>
                  <a:pt x="29821" y="52657"/>
                </a:cubicBezTo>
                <a:cubicBezTo>
                  <a:pt x="29588" y="52624"/>
                  <a:pt x="29354" y="52557"/>
                  <a:pt x="29121" y="52490"/>
                </a:cubicBezTo>
                <a:cubicBezTo>
                  <a:pt x="29354" y="52390"/>
                  <a:pt x="29588" y="52290"/>
                  <a:pt x="29821" y="52223"/>
                </a:cubicBezTo>
                <a:cubicBezTo>
                  <a:pt x="29905" y="52190"/>
                  <a:pt x="29988" y="52182"/>
                  <a:pt x="30076" y="52182"/>
                </a:cubicBezTo>
                <a:cubicBezTo>
                  <a:pt x="30163" y="52182"/>
                  <a:pt x="30255" y="52190"/>
                  <a:pt x="30355" y="52190"/>
                </a:cubicBezTo>
                <a:cubicBezTo>
                  <a:pt x="30388" y="52023"/>
                  <a:pt x="30422" y="51856"/>
                  <a:pt x="30455" y="51656"/>
                </a:cubicBezTo>
                <a:cubicBezTo>
                  <a:pt x="30550" y="51674"/>
                  <a:pt x="30638" y="51683"/>
                  <a:pt x="30720" y="51683"/>
                </a:cubicBezTo>
                <a:cubicBezTo>
                  <a:pt x="31095" y="51683"/>
                  <a:pt x="31311" y="51483"/>
                  <a:pt x="31256" y="50989"/>
                </a:cubicBezTo>
                <a:cubicBezTo>
                  <a:pt x="31089" y="50922"/>
                  <a:pt x="30956" y="50856"/>
                  <a:pt x="30689" y="50756"/>
                </a:cubicBezTo>
                <a:cubicBezTo>
                  <a:pt x="31022" y="50656"/>
                  <a:pt x="31222" y="50555"/>
                  <a:pt x="31456" y="50455"/>
                </a:cubicBezTo>
                <a:cubicBezTo>
                  <a:pt x="31456" y="50422"/>
                  <a:pt x="31456" y="50389"/>
                  <a:pt x="31423" y="50355"/>
                </a:cubicBezTo>
                <a:cubicBezTo>
                  <a:pt x="31222" y="50322"/>
                  <a:pt x="30989" y="50322"/>
                  <a:pt x="30755" y="50289"/>
                </a:cubicBezTo>
                <a:cubicBezTo>
                  <a:pt x="30755" y="50255"/>
                  <a:pt x="30755" y="50189"/>
                  <a:pt x="30755" y="50155"/>
                </a:cubicBezTo>
                <a:cubicBezTo>
                  <a:pt x="30922" y="50122"/>
                  <a:pt x="31089" y="50155"/>
                  <a:pt x="31222" y="50088"/>
                </a:cubicBezTo>
                <a:cubicBezTo>
                  <a:pt x="31389" y="50022"/>
                  <a:pt x="31523" y="49855"/>
                  <a:pt x="31689" y="49755"/>
                </a:cubicBezTo>
                <a:cubicBezTo>
                  <a:pt x="31589" y="49688"/>
                  <a:pt x="31523" y="49621"/>
                  <a:pt x="31322" y="49455"/>
                </a:cubicBezTo>
                <a:cubicBezTo>
                  <a:pt x="31823" y="49054"/>
                  <a:pt x="32323" y="48621"/>
                  <a:pt x="32857" y="48220"/>
                </a:cubicBezTo>
                <a:cubicBezTo>
                  <a:pt x="33954" y="47405"/>
                  <a:pt x="35258" y="47150"/>
                  <a:pt x="36546" y="47150"/>
                </a:cubicBezTo>
                <a:close/>
                <a:moveTo>
                  <a:pt x="39028" y="64832"/>
                </a:moveTo>
                <a:cubicBezTo>
                  <a:pt x="39829" y="65166"/>
                  <a:pt x="40629" y="65466"/>
                  <a:pt x="41463" y="65800"/>
                </a:cubicBezTo>
                <a:cubicBezTo>
                  <a:pt x="41324" y="65918"/>
                  <a:pt x="41187" y="65984"/>
                  <a:pt x="41013" y="65984"/>
                </a:cubicBezTo>
                <a:cubicBezTo>
                  <a:pt x="40644" y="65984"/>
                  <a:pt x="40103" y="65690"/>
                  <a:pt x="38995" y="64966"/>
                </a:cubicBezTo>
                <a:cubicBezTo>
                  <a:pt x="38995" y="64899"/>
                  <a:pt x="39028" y="64866"/>
                  <a:pt x="39028" y="64832"/>
                </a:cubicBezTo>
                <a:close/>
                <a:moveTo>
                  <a:pt x="37093" y="64566"/>
                </a:moveTo>
                <a:lnTo>
                  <a:pt x="37093" y="64566"/>
                </a:lnTo>
                <a:cubicBezTo>
                  <a:pt x="37393" y="64699"/>
                  <a:pt x="37694" y="64799"/>
                  <a:pt x="37961" y="64899"/>
                </a:cubicBezTo>
                <a:cubicBezTo>
                  <a:pt x="38294" y="65033"/>
                  <a:pt x="38628" y="65166"/>
                  <a:pt x="38928" y="65333"/>
                </a:cubicBezTo>
                <a:cubicBezTo>
                  <a:pt x="39228" y="65466"/>
                  <a:pt x="39528" y="65666"/>
                  <a:pt x="39829" y="65833"/>
                </a:cubicBezTo>
                <a:cubicBezTo>
                  <a:pt x="40129" y="65967"/>
                  <a:pt x="40462" y="66133"/>
                  <a:pt x="40763" y="66300"/>
                </a:cubicBezTo>
                <a:cubicBezTo>
                  <a:pt x="40754" y="66302"/>
                  <a:pt x="40744" y="66303"/>
                  <a:pt x="40732" y="66303"/>
                </a:cubicBezTo>
                <a:cubicBezTo>
                  <a:pt x="40315" y="66303"/>
                  <a:pt x="37742" y="65182"/>
                  <a:pt x="37093" y="64566"/>
                </a:cubicBezTo>
                <a:close/>
                <a:moveTo>
                  <a:pt x="36660" y="65633"/>
                </a:moveTo>
                <a:cubicBezTo>
                  <a:pt x="37193" y="65866"/>
                  <a:pt x="37760" y="66067"/>
                  <a:pt x="38261" y="66300"/>
                </a:cubicBezTo>
                <a:cubicBezTo>
                  <a:pt x="38828" y="66500"/>
                  <a:pt x="39362" y="66734"/>
                  <a:pt x="39895" y="66967"/>
                </a:cubicBezTo>
                <a:cubicBezTo>
                  <a:pt x="39862" y="66981"/>
                  <a:pt x="39814" y="66988"/>
                  <a:pt x="39754" y="66988"/>
                </a:cubicBezTo>
                <a:cubicBezTo>
                  <a:pt x="39089" y="66988"/>
                  <a:pt x="36932" y="66197"/>
                  <a:pt x="36626" y="65800"/>
                </a:cubicBezTo>
                <a:cubicBezTo>
                  <a:pt x="36626" y="65733"/>
                  <a:pt x="36660" y="65700"/>
                  <a:pt x="36660" y="65633"/>
                </a:cubicBezTo>
                <a:close/>
                <a:moveTo>
                  <a:pt x="41899" y="66465"/>
                </a:moveTo>
                <a:cubicBezTo>
                  <a:pt x="42818" y="66465"/>
                  <a:pt x="43708" y="66776"/>
                  <a:pt x="44599" y="66967"/>
                </a:cubicBezTo>
                <a:cubicBezTo>
                  <a:pt x="44599" y="67034"/>
                  <a:pt x="44599" y="67067"/>
                  <a:pt x="44565" y="67134"/>
                </a:cubicBezTo>
                <a:cubicBezTo>
                  <a:pt x="43631" y="66967"/>
                  <a:pt x="42664" y="66834"/>
                  <a:pt x="41730" y="66667"/>
                </a:cubicBezTo>
                <a:cubicBezTo>
                  <a:pt x="41730" y="66600"/>
                  <a:pt x="41730" y="66534"/>
                  <a:pt x="41763" y="66467"/>
                </a:cubicBezTo>
                <a:cubicBezTo>
                  <a:pt x="41809" y="66465"/>
                  <a:pt x="41854" y="66465"/>
                  <a:pt x="41899" y="66465"/>
                </a:cubicBezTo>
                <a:close/>
                <a:moveTo>
                  <a:pt x="37093" y="66434"/>
                </a:moveTo>
                <a:cubicBezTo>
                  <a:pt x="37827" y="66734"/>
                  <a:pt x="38594" y="67034"/>
                  <a:pt x="39362" y="67334"/>
                </a:cubicBezTo>
                <a:cubicBezTo>
                  <a:pt x="39174" y="67521"/>
                  <a:pt x="39057" y="67638"/>
                  <a:pt x="38891" y="67638"/>
                </a:cubicBezTo>
                <a:cubicBezTo>
                  <a:pt x="38614" y="67638"/>
                  <a:pt x="38200" y="67310"/>
                  <a:pt x="37093" y="66434"/>
                </a:cubicBezTo>
                <a:close/>
                <a:moveTo>
                  <a:pt x="36660" y="67334"/>
                </a:moveTo>
                <a:cubicBezTo>
                  <a:pt x="37127" y="67568"/>
                  <a:pt x="37527" y="67768"/>
                  <a:pt x="37927" y="68001"/>
                </a:cubicBezTo>
                <a:cubicBezTo>
                  <a:pt x="37894" y="68068"/>
                  <a:pt x="37860" y="68135"/>
                  <a:pt x="37827" y="68201"/>
                </a:cubicBezTo>
                <a:cubicBezTo>
                  <a:pt x="37427" y="68068"/>
                  <a:pt x="37027" y="67935"/>
                  <a:pt x="36660" y="67734"/>
                </a:cubicBezTo>
                <a:cubicBezTo>
                  <a:pt x="36593" y="67734"/>
                  <a:pt x="36660" y="67501"/>
                  <a:pt x="36660" y="67334"/>
                </a:cubicBezTo>
                <a:close/>
                <a:moveTo>
                  <a:pt x="44198" y="50789"/>
                </a:moveTo>
                <a:lnTo>
                  <a:pt x="44198" y="50789"/>
                </a:lnTo>
                <a:cubicBezTo>
                  <a:pt x="45332" y="51123"/>
                  <a:pt x="46333" y="51389"/>
                  <a:pt x="47334" y="51656"/>
                </a:cubicBezTo>
                <a:cubicBezTo>
                  <a:pt x="47334" y="51623"/>
                  <a:pt x="47301" y="51590"/>
                  <a:pt x="47301" y="51556"/>
                </a:cubicBezTo>
                <a:cubicBezTo>
                  <a:pt x="47167" y="51489"/>
                  <a:pt x="47034" y="51423"/>
                  <a:pt x="46934" y="51323"/>
                </a:cubicBezTo>
                <a:cubicBezTo>
                  <a:pt x="46874" y="51263"/>
                  <a:pt x="46841" y="51151"/>
                  <a:pt x="46811" y="51056"/>
                </a:cubicBezTo>
                <a:lnTo>
                  <a:pt x="46811" y="51056"/>
                </a:lnTo>
                <a:cubicBezTo>
                  <a:pt x="47042" y="51056"/>
                  <a:pt x="47304" y="51057"/>
                  <a:pt x="47534" y="51123"/>
                </a:cubicBezTo>
                <a:cubicBezTo>
                  <a:pt x="47934" y="51189"/>
                  <a:pt x="48335" y="51223"/>
                  <a:pt x="48702" y="51389"/>
                </a:cubicBezTo>
                <a:cubicBezTo>
                  <a:pt x="49002" y="51523"/>
                  <a:pt x="49235" y="51823"/>
                  <a:pt x="49469" y="52090"/>
                </a:cubicBezTo>
                <a:cubicBezTo>
                  <a:pt x="50069" y="52824"/>
                  <a:pt x="50703" y="53524"/>
                  <a:pt x="51170" y="54325"/>
                </a:cubicBezTo>
                <a:cubicBezTo>
                  <a:pt x="51604" y="55025"/>
                  <a:pt x="51837" y="55859"/>
                  <a:pt x="52137" y="56626"/>
                </a:cubicBezTo>
                <a:cubicBezTo>
                  <a:pt x="52738" y="58161"/>
                  <a:pt x="52604" y="59762"/>
                  <a:pt x="52571" y="61330"/>
                </a:cubicBezTo>
                <a:cubicBezTo>
                  <a:pt x="52571" y="61964"/>
                  <a:pt x="52438" y="62597"/>
                  <a:pt x="52237" y="63198"/>
                </a:cubicBezTo>
                <a:cubicBezTo>
                  <a:pt x="51971" y="64132"/>
                  <a:pt x="51737" y="65099"/>
                  <a:pt x="51270" y="65967"/>
                </a:cubicBezTo>
                <a:cubicBezTo>
                  <a:pt x="50703" y="67001"/>
                  <a:pt x="49869" y="67901"/>
                  <a:pt x="48802" y="68535"/>
                </a:cubicBezTo>
                <a:cubicBezTo>
                  <a:pt x="48668" y="68635"/>
                  <a:pt x="48435" y="68668"/>
                  <a:pt x="48268" y="68702"/>
                </a:cubicBezTo>
                <a:cubicBezTo>
                  <a:pt x="47944" y="68702"/>
                  <a:pt x="47587" y="68745"/>
                  <a:pt x="47260" y="68745"/>
                </a:cubicBezTo>
                <a:cubicBezTo>
                  <a:pt x="47015" y="68745"/>
                  <a:pt x="46786" y="68721"/>
                  <a:pt x="46600" y="68635"/>
                </a:cubicBezTo>
                <a:cubicBezTo>
                  <a:pt x="46100" y="68368"/>
                  <a:pt x="45599" y="68368"/>
                  <a:pt x="45099" y="68201"/>
                </a:cubicBezTo>
                <a:cubicBezTo>
                  <a:pt x="44265" y="67968"/>
                  <a:pt x="43431" y="67768"/>
                  <a:pt x="42597" y="67468"/>
                </a:cubicBezTo>
                <a:cubicBezTo>
                  <a:pt x="42746" y="67415"/>
                  <a:pt x="42892" y="67395"/>
                  <a:pt x="43036" y="67395"/>
                </a:cubicBezTo>
                <a:cubicBezTo>
                  <a:pt x="43535" y="67395"/>
                  <a:pt x="44007" y="67642"/>
                  <a:pt x="44499" y="67668"/>
                </a:cubicBezTo>
                <a:cubicBezTo>
                  <a:pt x="45266" y="67668"/>
                  <a:pt x="46000" y="67801"/>
                  <a:pt x="46767" y="67901"/>
                </a:cubicBezTo>
                <a:cubicBezTo>
                  <a:pt x="46800" y="67868"/>
                  <a:pt x="46800" y="67801"/>
                  <a:pt x="46834" y="67768"/>
                </a:cubicBezTo>
                <a:cubicBezTo>
                  <a:pt x="46667" y="67668"/>
                  <a:pt x="46533" y="67501"/>
                  <a:pt x="46367" y="67501"/>
                </a:cubicBezTo>
                <a:cubicBezTo>
                  <a:pt x="45766" y="67501"/>
                  <a:pt x="45699" y="67368"/>
                  <a:pt x="45933" y="66867"/>
                </a:cubicBezTo>
                <a:cubicBezTo>
                  <a:pt x="45066" y="66667"/>
                  <a:pt x="44165" y="66467"/>
                  <a:pt x="43298" y="66267"/>
                </a:cubicBezTo>
                <a:cubicBezTo>
                  <a:pt x="43298" y="66233"/>
                  <a:pt x="43298" y="66167"/>
                  <a:pt x="43298" y="66133"/>
                </a:cubicBezTo>
                <a:lnTo>
                  <a:pt x="45399" y="66133"/>
                </a:lnTo>
                <a:cubicBezTo>
                  <a:pt x="45433" y="66100"/>
                  <a:pt x="45433" y="66033"/>
                  <a:pt x="45433" y="66000"/>
                </a:cubicBezTo>
                <a:cubicBezTo>
                  <a:pt x="45132" y="65933"/>
                  <a:pt x="44799" y="65866"/>
                  <a:pt x="44465" y="65833"/>
                </a:cubicBezTo>
                <a:cubicBezTo>
                  <a:pt x="44165" y="65833"/>
                  <a:pt x="43965" y="65766"/>
                  <a:pt x="44098" y="65433"/>
                </a:cubicBezTo>
                <a:cubicBezTo>
                  <a:pt x="44365" y="65399"/>
                  <a:pt x="44599" y="65399"/>
                  <a:pt x="44832" y="65366"/>
                </a:cubicBezTo>
                <a:lnTo>
                  <a:pt x="44865" y="65199"/>
                </a:lnTo>
                <a:cubicBezTo>
                  <a:pt x="44298" y="65133"/>
                  <a:pt x="43765" y="65066"/>
                  <a:pt x="43231" y="64999"/>
                </a:cubicBezTo>
                <a:cubicBezTo>
                  <a:pt x="43164" y="64399"/>
                  <a:pt x="43798" y="64732"/>
                  <a:pt x="43965" y="64465"/>
                </a:cubicBezTo>
                <a:cubicBezTo>
                  <a:pt x="43898" y="64465"/>
                  <a:pt x="43865" y="64465"/>
                  <a:pt x="43798" y="64432"/>
                </a:cubicBezTo>
                <a:cubicBezTo>
                  <a:pt x="43831" y="64165"/>
                  <a:pt x="43798" y="63832"/>
                  <a:pt x="43898" y="63565"/>
                </a:cubicBezTo>
                <a:cubicBezTo>
                  <a:pt x="44232" y="62564"/>
                  <a:pt x="44699" y="61563"/>
                  <a:pt x="44932" y="60529"/>
                </a:cubicBezTo>
                <a:cubicBezTo>
                  <a:pt x="45199" y="59362"/>
                  <a:pt x="45266" y="58128"/>
                  <a:pt x="45433" y="56927"/>
                </a:cubicBezTo>
                <a:cubicBezTo>
                  <a:pt x="45566" y="55893"/>
                  <a:pt x="45566" y="54825"/>
                  <a:pt x="45199" y="53691"/>
                </a:cubicBezTo>
                <a:lnTo>
                  <a:pt x="45199" y="53691"/>
                </a:lnTo>
                <a:cubicBezTo>
                  <a:pt x="45699" y="53758"/>
                  <a:pt x="46066" y="53858"/>
                  <a:pt x="46567" y="53958"/>
                </a:cubicBezTo>
                <a:cubicBezTo>
                  <a:pt x="46200" y="53291"/>
                  <a:pt x="45332" y="53558"/>
                  <a:pt x="44966" y="52824"/>
                </a:cubicBezTo>
                <a:lnTo>
                  <a:pt x="44966" y="52824"/>
                </a:lnTo>
                <a:cubicBezTo>
                  <a:pt x="45332" y="52890"/>
                  <a:pt x="45599" y="52857"/>
                  <a:pt x="45766" y="52957"/>
                </a:cubicBezTo>
                <a:cubicBezTo>
                  <a:pt x="45860" y="53023"/>
                  <a:pt x="45945" y="53046"/>
                  <a:pt x="46026" y="53046"/>
                </a:cubicBezTo>
                <a:cubicBezTo>
                  <a:pt x="46236" y="53046"/>
                  <a:pt x="46417" y="52890"/>
                  <a:pt x="46633" y="52890"/>
                </a:cubicBezTo>
                <a:cubicBezTo>
                  <a:pt x="46667" y="52890"/>
                  <a:pt x="46733" y="52757"/>
                  <a:pt x="46700" y="52757"/>
                </a:cubicBezTo>
                <a:cubicBezTo>
                  <a:pt x="46633" y="52657"/>
                  <a:pt x="46567" y="52557"/>
                  <a:pt x="46467" y="52524"/>
                </a:cubicBezTo>
                <a:cubicBezTo>
                  <a:pt x="45966" y="52357"/>
                  <a:pt x="45499" y="52223"/>
                  <a:pt x="44999" y="52057"/>
                </a:cubicBezTo>
                <a:cubicBezTo>
                  <a:pt x="44899" y="52023"/>
                  <a:pt x="44799" y="51923"/>
                  <a:pt x="44699" y="51756"/>
                </a:cubicBezTo>
                <a:cubicBezTo>
                  <a:pt x="44793" y="51733"/>
                  <a:pt x="44887" y="51709"/>
                  <a:pt x="44970" y="51709"/>
                </a:cubicBezTo>
                <a:cubicBezTo>
                  <a:pt x="45004" y="51709"/>
                  <a:pt x="45036" y="51713"/>
                  <a:pt x="45066" y="51723"/>
                </a:cubicBezTo>
                <a:cubicBezTo>
                  <a:pt x="45900" y="51956"/>
                  <a:pt x="46733" y="52257"/>
                  <a:pt x="47567" y="52490"/>
                </a:cubicBezTo>
                <a:cubicBezTo>
                  <a:pt x="47591" y="52506"/>
                  <a:pt x="47619" y="52513"/>
                  <a:pt x="47650" y="52513"/>
                </a:cubicBezTo>
                <a:cubicBezTo>
                  <a:pt x="47746" y="52513"/>
                  <a:pt x="47866" y="52449"/>
                  <a:pt x="47968" y="52423"/>
                </a:cubicBezTo>
                <a:cubicBezTo>
                  <a:pt x="47968" y="52390"/>
                  <a:pt x="47968" y="52357"/>
                  <a:pt x="47968" y="52290"/>
                </a:cubicBezTo>
                <a:cubicBezTo>
                  <a:pt x="47367" y="52090"/>
                  <a:pt x="46767" y="51890"/>
                  <a:pt x="46166" y="51723"/>
                </a:cubicBezTo>
                <a:cubicBezTo>
                  <a:pt x="45666" y="51590"/>
                  <a:pt x="45099" y="51489"/>
                  <a:pt x="44599" y="51323"/>
                </a:cubicBezTo>
                <a:cubicBezTo>
                  <a:pt x="44465" y="51289"/>
                  <a:pt x="44365" y="51056"/>
                  <a:pt x="44198" y="50789"/>
                </a:cubicBezTo>
                <a:close/>
                <a:moveTo>
                  <a:pt x="40773" y="67594"/>
                </a:moveTo>
                <a:cubicBezTo>
                  <a:pt x="40792" y="67594"/>
                  <a:pt x="40811" y="67596"/>
                  <a:pt x="40829" y="67601"/>
                </a:cubicBezTo>
                <a:cubicBezTo>
                  <a:pt x="42364" y="67968"/>
                  <a:pt x="43865" y="68368"/>
                  <a:pt x="45366" y="68735"/>
                </a:cubicBezTo>
                <a:cubicBezTo>
                  <a:pt x="45533" y="68802"/>
                  <a:pt x="45699" y="68802"/>
                  <a:pt x="45866" y="68835"/>
                </a:cubicBezTo>
                <a:cubicBezTo>
                  <a:pt x="45833" y="68935"/>
                  <a:pt x="45799" y="69035"/>
                  <a:pt x="45799" y="69102"/>
                </a:cubicBezTo>
                <a:cubicBezTo>
                  <a:pt x="43998" y="68702"/>
                  <a:pt x="42197" y="68302"/>
                  <a:pt x="40429" y="67901"/>
                </a:cubicBezTo>
                <a:cubicBezTo>
                  <a:pt x="40396" y="67835"/>
                  <a:pt x="40396" y="67768"/>
                  <a:pt x="40396" y="67734"/>
                </a:cubicBezTo>
                <a:cubicBezTo>
                  <a:pt x="40511" y="67677"/>
                  <a:pt x="40651" y="67594"/>
                  <a:pt x="40773" y="67594"/>
                </a:cubicBezTo>
                <a:close/>
                <a:moveTo>
                  <a:pt x="34322" y="68104"/>
                </a:moveTo>
                <a:lnTo>
                  <a:pt x="34322" y="68104"/>
                </a:lnTo>
                <a:cubicBezTo>
                  <a:pt x="34818" y="68164"/>
                  <a:pt x="35457" y="68879"/>
                  <a:pt x="35392" y="69402"/>
                </a:cubicBezTo>
                <a:cubicBezTo>
                  <a:pt x="35003" y="68948"/>
                  <a:pt x="34677" y="68526"/>
                  <a:pt x="34322" y="68104"/>
                </a:cubicBezTo>
                <a:close/>
                <a:moveTo>
                  <a:pt x="42063" y="68802"/>
                </a:moveTo>
                <a:lnTo>
                  <a:pt x="42063" y="68802"/>
                </a:lnTo>
                <a:cubicBezTo>
                  <a:pt x="43231" y="69002"/>
                  <a:pt x="44298" y="69202"/>
                  <a:pt x="45399" y="69436"/>
                </a:cubicBezTo>
                <a:cubicBezTo>
                  <a:pt x="45175" y="69568"/>
                  <a:pt x="44859" y="69629"/>
                  <a:pt x="44502" y="69629"/>
                </a:cubicBezTo>
                <a:cubicBezTo>
                  <a:pt x="43688" y="69629"/>
                  <a:pt x="42666" y="69312"/>
                  <a:pt x="42063" y="68802"/>
                </a:cubicBezTo>
                <a:close/>
                <a:moveTo>
                  <a:pt x="37027" y="68935"/>
                </a:moveTo>
                <a:cubicBezTo>
                  <a:pt x="37327" y="69202"/>
                  <a:pt x="37660" y="69469"/>
                  <a:pt x="37994" y="69736"/>
                </a:cubicBezTo>
                <a:cubicBezTo>
                  <a:pt x="37961" y="69803"/>
                  <a:pt x="37927" y="69836"/>
                  <a:pt x="37894" y="69903"/>
                </a:cubicBezTo>
                <a:cubicBezTo>
                  <a:pt x="37527" y="69636"/>
                  <a:pt x="37193" y="69402"/>
                  <a:pt x="36860" y="69135"/>
                </a:cubicBezTo>
                <a:lnTo>
                  <a:pt x="37027" y="68935"/>
                </a:lnTo>
                <a:close/>
                <a:moveTo>
                  <a:pt x="37680" y="68934"/>
                </a:moveTo>
                <a:cubicBezTo>
                  <a:pt x="38274" y="68934"/>
                  <a:pt x="38505" y="69478"/>
                  <a:pt x="38861" y="69769"/>
                </a:cubicBezTo>
                <a:cubicBezTo>
                  <a:pt x="38828" y="69836"/>
                  <a:pt x="38761" y="69869"/>
                  <a:pt x="38728" y="69936"/>
                </a:cubicBezTo>
                <a:cubicBezTo>
                  <a:pt x="38361" y="69602"/>
                  <a:pt x="37994" y="69269"/>
                  <a:pt x="37627" y="68935"/>
                </a:cubicBezTo>
                <a:cubicBezTo>
                  <a:pt x="37645" y="68934"/>
                  <a:pt x="37663" y="68934"/>
                  <a:pt x="37680" y="68934"/>
                </a:cubicBezTo>
                <a:close/>
                <a:moveTo>
                  <a:pt x="38561" y="68568"/>
                </a:moveTo>
                <a:cubicBezTo>
                  <a:pt x="39195" y="68802"/>
                  <a:pt x="39628" y="69269"/>
                  <a:pt x="39995" y="69836"/>
                </a:cubicBezTo>
                <a:cubicBezTo>
                  <a:pt x="39962" y="69869"/>
                  <a:pt x="39929" y="69903"/>
                  <a:pt x="39895" y="69936"/>
                </a:cubicBezTo>
                <a:cubicBezTo>
                  <a:pt x="39395" y="69536"/>
                  <a:pt x="38928" y="69135"/>
                  <a:pt x="38428" y="68735"/>
                </a:cubicBezTo>
                <a:cubicBezTo>
                  <a:pt x="38494" y="68668"/>
                  <a:pt x="38528" y="68635"/>
                  <a:pt x="38561" y="68568"/>
                </a:cubicBezTo>
                <a:close/>
                <a:moveTo>
                  <a:pt x="39528" y="68368"/>
                </a:moveTo>
                <a:cubicBezTo>
                  <a:pt x="40162" y="68902"/>
                  <a:pt x="40796" y="69402"/>
                  <a:pt x="41396" y="69936"/>
                </a:cubicBezTo>
                <a:cubicBezTo>
                  <a:pt x="41363" y="69969"/>
                  <a:pt x="41330" y="70036"/>
                  <a:pt x="41263" y="70103"/>
                </a:cubicBezTo>
                <a:cubicBezTo>
                  <a:pt x="40429" y="69836"/>
                  <a:pt x="39895" y="69202"/>
                  <a:pt x="39395" y="68535"/>
                </a:cubicBezTo>
                <a:cubicBezTo>
                  <a:pt x="39462" y="68468"/>
                  <a:pt x="39495" y="68435"/>
                  <a:pt x="39528" y="68368"/>
                </a:cubicBezTo>
                <a:close/>
                <a:moveTo>
                  <a:pt x="36259" y="69602"/>
                </a:moveTo>
                <a:cubicBezTo>
                  <a:pt x="36526" y="69836"/>
                  <a:pt x="36793" y="70036"/>
                  <a:pt x="37160" y="70336"/>
                </a:cubicBezTo>
                <a:cubicBezTo>
                  <a:pt x="37112" y="70341"/>
                  <a:pt x="37068" y="70344"/>
                  <a:pt x="37025" y="70344"/>
                </a:cubicBezTo>
                <a:cubicBezTo>
                  <a:pt x="36506" y="70344"/>
                  <a:pt x="36375" y="69983"/>
                  <a:pt x="36159" y="69736"/>
                </a:cubicBezTo>
                <a:cubicBezTo>
                  <a:pt x="36193" y="69703"/>
                  <a:pt x="36226" y="69636"/>
                  <a:pt x="36259" y="69602"/>
                </a:cubicBezTo>
                <a:close/>
                <a:moveTo>
                  <a:pt x="41663" y="69502"/>
                </a:moveTo>
                <a:lnTo>
                  <a:pt x="41663" y="69502"/>
                </a:lnTo>
                <a:cubicBezTo>
                  <a:pt x="42130" y="69869"/>
                  <a:pt x="42631" y="70236"/>
                  <a:pt x="43098" y="70637"/>
                </a:cubicBezTo>
                <a:cubicBezTo>
                  <a:pt x="42130" y="70336"/>
                  <a:pt x="41863" y="70136"/>
                  <a:pt x="41663" y="69502"/>
                </a:cubicBezTo>
                <a:close/>
                <a:moveTo>
                  <a:pt x="43164" y="70069"/>
                </a:moveTo>
                <a:lnTo>
                  <a:pt x="43164" y="70069"/>
                </a:lnTo>
                <a:cubicBezTo>
                  <a:pt x="43665" y="70503"/>
                  <a:pt x="44132" y="70870"/>
                  <a:pt x="44565" y="71237"/>
                </a:cubicBezTo>
                <a:cubicBezTo>
                  <a:pt x="44499" y="71304"/>
                  <a:pt x="44432" y="71370"/>
                  <a:pt x="44365" y="71437"/>
                </a:cubicBezTo>
                <a:cubicBezTo>
                  <a:pt x="43898" y="71104"/>
                  <a:pt x="43298" y="70870"/>
                  <a:pt x="43164" y="70069"/>
                </a:cubicBezTo>
                <a:close/>
                <a:moveTo>
                  <a:pt x="44899" y="70403"/>
                </a:moveTo>
                <a:lnTo>
                  <a:pt x="44899" y="70403"/>
                </a:lnTo>
                <a:cubicBezTo>
                  <a:pt x="45900" y="70503"/>
                  <a:pt x="46700" y="71304"/>
                  <a:pt x="46567" y="72038"/>
                </a:cubicBezTo>
                <a:cubicBezTo>
                  <a:pt x="46033" y="71537"/>
                  <a:pt x="45533" y="71003"/>
                  <a:pt x="44899" y="70403"/>
                </a:cubicBezTo>
                <a:close/>
                <a:moveTo>
                  <a:pt x="35692" y="71737"/>
                </a:moveTo>
                <a:cubicBezTo>
                  <a:pt x="36259" y="72038"/>
                  <a:pt x="36760" y="72338"/>
                  <a:pt x="37393" y="72671"/>
                </a:cubicBezTo>
                <a:cubicBezTo>
                  <a:pt x="37307" y="72695"/>
                  <a:pt x="37210" y="72706"/>
                  <a:pt x="37107" y="72706"/>
                </a:cubicBezTo>
                <a:cubicBezTo>
                  <a:pt x="36496" y="72706"/>
                  <a:pt x="35678" y="72323"/>
                  <a:pt x="35592" y="72038"/>
                </a:cubicBezTo>
                <a:cubicBezTo>
                  <a:pt x="35559" y="71937"/>
                  <a:pt x="35692" y="71804"/>
                  <a:pt x="35692" y="71737"/>
                </a:cubicBezTo>
                <a:close/>
                <a:moveTo>
                  <a:pt x="45299" y="71470"/>
                </a:moveTo>
                <a:cubicBezTo>
                  <a:pt x="45599" y="71737"/>
                  <a:pt x="45933" y="72004"/>
                  <a:pt x="46233" y="72304"/>
                </a:cubicBezTo>
                <a:cubicBezTo>
                  <a:pt x="46400" y="72471"/>
                  <a:pt x="46600" y="72671"/>
                  <a:pt x="46233" y="72838"/>
                </a:cubicBezTo>
                <a:cubicBezTo>
                  <a:pt x="45866" y="72404"/>
                  <a:pt x="45533" y="71971"/>
                  <a:pt x="45166" y="71571"/>
                </a:cubicBezTo>
                <a:cubicBezTo>
                  <a:pt x="45199" y="71537"/>
                  <a:pt x="45266" y="71504"/>
                  <a:pt x="45299" y="71470"/>
                </a:cubicBezTo>
                <a:close/>
                <a:moveTo>
                  <a:pt x="45166" y="72171"/>
                </a:moveTo>
                <a:lnTo>
                  <a:pt x="45166" y="72171"/>
                </a:lnTo>
                <a:cubicBezTo>
                  <a:pt x="45433" y="72505"/>
                  <a:pt x="45699" y="72905"/>
                  <a:pt x="45966" y="73238"/>
                </a:cubicBezTo>
                <a:cubicBezTo>
                  <a:pt x="45956" y="73260"/>
                  <a:pt x="45939" y="73271"/>
                  <a:pt x="45917" y="73271"/>
                </a:cubicBezTo>
                <a:cubicBezTo>
                  <a:pt x="45801" y="73271"/>
                  <a:pt x="45531" y="72957"/>
                  <a:pt x="45166" y="72171"/>
                </a:cubicBezTo>
                <a:close/>
                <a:moveTo>
                  <a:pt x="34958" y="72972"/>
                </a:moveTo>
                <a:cubicBezTo>
                  <a:pt x="35592" y="73038"/>
                  <a:pt x="36226" y="72972"/>
                  <a:pt x="36526" y="73805"/>
                </a:cubicBezTo>
                <a:cubicBezTo>
                  <a:pt x="36226" y="73605"/>
                  <a:pt x="35992" y="73505"/>
                  <a:pt x="35759" y="73372"/>
                </a:cubicBezTo>
                <a:cubicBezTo>
                  <a:pt x="35709" y="73334"/>
                  <a:pt x="35682" y="73316"/>
                  <a:pt x="35663" y="73316"/>
                </a:cubicBezTo>
                <a:cubicBezTo>
                  <a:pt x="35632" y="73316"/>
                  <a:pt x="35621" y="73368"/>
                  <a:pt x="35559" y="73472"/>
                </a:cubicBezTo>
                <a:cubicBezTo>
                  <a:pt x="35534" y="73521"/>
                  <a:pt x="35421" y="73552"/>
                  <a:pt x="35348" y="73552"/>
                </a:cubicBezTo>
                <a:cubicBezTo>
                  <a:pt x="35322" y="73552"/>
                  <a:pt x="35301" y="73548"/>
                  <a:pt x="35292" y="73539"/>
                </a:cubicBezTo>
                <a:cubicBezTo>
                  <a:pt x="35192" y="73405"/>
                  <a:pt x="35092" y="73205"/>
                  <a:pt x="34958" y="72972"/>
                </a:cubicBezTo>
                <a:close/>
                <a:moveTo>
                  <a:pt x="30900" y="74275"/>
                </a:moveTo>
                <a:cubicBezTo>
                  <a:pt x="31291" y="74524"/>
                  <a:pt x="31660" y="74796"/>
                  <a:pt x="32056" y="75040"/>
                </a:cubicBezTo>
                <a:lnTo>
                  <a:pt x="31923" y="75206"/>
                </a:lnTo>
                <a:cubicBezTo>
                  <a:pt x="31441" y="75086"/>
                  <a:pt x="31231" y="74612"/>
                  <a:pt x="30900" y="74275"/>
                </a:cubicBezTo>
                <a:close/>
                <a:moveTo>
                  <a:pt x="34325" y="74306"/>
                </a:moveTo>
                <a:cubicBezTo>
                  <a:pt x="34558" y="74539"/>
                  <a:pt x="34825" y="74773"/>
                  <a:pt x="35058" y="75006"/>
                </a:cubicBezTo>
                <a:cubicBezTo>
                  <a:pt x="34992" y="75073"/>
                  <a:pt x="34925" y="75140"/>
                  <a:pt x="34825" y="75206"/>
                </a:cubicBezTo>
                <a:cubicBezTo>
                  <a:pt x="34625" y="74973"/>
                  <a:pt x="34391" y="74706"/>
                  <a:pt x="34191" y="74439"/>
                </a:cubicBezTo>
                <a:cubicBezTo>
                  <a:pt x="34225" y="74406"/>
                  <a:pt x="34291" y="74373"/>
                  <a:pt x="34325" y="74306"/>
                </a:cubicBezTo>
                <a:close/>
                <a:moveTo>
                  <a:pt x="33391" y="74840"/>
                </a:moveTo>
                <a:cubicBezTo>
                  <a:pt x="33724" y="75106"/>
                  <a:pt x="34158" y="75240"/>
                  <a:pt x="34291" y="75673"/>
                </a:cubicBezTo>
                <a:cubicBezTo>
                  <a:pt x="34225" y="75740"/>
                  <a:pt x="34191" y="75774"/>
                  <a:pt x="34124" y="75840"/>
                </a:cubicBezTo>
                <a:cubicBezTo>
                  <a:pt x="33858" y="75540"/>
                  <a:pt x="33557" y="75240"/>
                  <a:pt x="33257" y="74973"/>
                </a:cubicBezTo>
                <a:lnTo>
                  <a:pt x="33391" y="74840"/>
                </a:lnTo>
                <a:close/>
                <a:moveTo>
                  <a:pt x="29655" y="75040"/>
                </a:moveTo>
                <a:cubicBezTo>
                  <a:pt x="30055" y="75307"/>
                  <a:pt x="30455" y="75540"/>
                  <a:pt x="30855" y="75774"/>
                </a:cubicBezTo>
                <a:cubicBezTo>
                  <a:pt x="30742" y="75830"/>
                  <a:pt x="30644" y="75854"/>
                  <a:pt x="30559" y="75854"/>
                </a:cubicBezTo>
                <a:cubicBezTo>
                  <a:pt x="30143" y="75854"/>
                  <a:pt x="30003" y="75289"/>
                  <a:pt x="29588" y="75206"/>
                </a:cubicBezTo>
                <a:cubicBezTo>
                  <a:pt x="29621" y="75173"/>
                  <a:pt x="29621" y="75106"/>
                  <a:pt x="29655" y="75040"/>
                </a:cubicBezTo>
                <a:close/>
                <a:moveTo>
                  <a:pt x="6405" y="75240"/>
                </a:moveTo>
                <a:cubicBezTo>
                  <a:pt x="6938" y="75640"/>
                  <a:pt x="7505" y="76074"/>
                  <a:pt x="8039" y="76507"/>
                </a:cubicBezTo>
                <a:cubicBezTo>
                  <a:pt x="7239" y="76407"/>
                  <a:pt x="6905" y="75707"/>
                  <a:pt x="6271" y="75373"/>
                </a:cubicBezTo>
                <a:cubicBezTo>
                  <a:pt x="6305" y="75340"/>
                  <a:pt x="6338" y="75273"/>
                  <a:pt x="6405" y="75240"/>
                </a:cubicBezTo>
                <a:close/>
                <a:moveTo>
                  <a:pt x="27176" y="54834"/>
                </a:moveTo>
                <a:cubicBezTo>
                  <a:pt x="27312" y="54834"/>
                  <a:pt x="27449" y="54841"/>
                  <a:pt x="27586" y="54859"/>
                </a:cubicBezTo>
                <a:cubicBezTo>
                  <a:pt x="28320" y="54959"/>
                  <a:pt x="29088" y="55025"/>
                  <a:pt x="29821" y="55225"/>
                </a:cubicBezTo>
                <a:cubicBezTo>
                  <a:pt x="30155" y="55292"/>
                  <a:pt x="30455" y="55559"/>
                  <a:pt x="30422" y="56026"/>
                </a:cubicBezTo>
                <a:cubicBezTo>
                  <a:pt x="30422" y="56159"/>
                  <a:pt x="30655" y="56326"/>
                  <a:pt x="30822" y="56393"/>
                </a:cubicBezTo>
                <a:cubicBezTo>
                  <a:pt x="31156" y="56626"/>
                  <a:pt x="31523" y="56793"/>
                  <a:pt x="31856" y="57127"/>
                </a:cubicBezTo>
                <a:lnTo>
                  <a:pt x="31556" y="57127"/>
                </a:lnTo>
                <a:cubicBezTo>
                  <a:pt x="31556" y="57794"/>
                  <a:pt x="32390" y="57560"/>
                  <a:pt x="32557" y="58027"/>
                </a:cubicBezTo>
                <a:cubicBezTo>
                  <a:pt x="32390" y="58061"/>
                  <a:pt x="32190" y="58094"/>
                  <a:pt x="31990" y="58128"/>
                </a:cubicBezTo>
                <a:cubicBezTo>
                  <a:pt x="32924" y="58761"/>
                  <a:pt x="33791" y="59328"/>
                  <a:pt x="34725" y="59929"/>
                </a:cubicBezTo>
                <a:cubicBezTo>
                  <a:pt x="34758" y="60062"/>
                  <a:pt x="34825" y="60262"/>
                  <a:pt x="34892" y="60596"/>
                </a:cubicBezTo>
                <a:cubicBezTo>
                  <a:pt x="34158" y="60029"/>
                  <a:pt x="33491" y="59562"/>
                  <a:pt x="32824" y="59062"/>
                </a:cubicBezTo>
                <a:lnTo>
                  <a:pt x="32824" y="59062"/>
                </a:lnTo>
                <a:cubicBezTo>
                  <a:pt x="32723" y="59428"/>
                  <a:pt x="32723" y="59428"/>
                  <a:pt x="33391" y="59862"/>
                </a:cubicBezTo>
                <a:cubicBezTo>
                  <a:pt x="33657" y="60062"/>
                  <a:pt x="33924" y="60262"/>
                  <a:pt x="34158" y="60463"/>
                </a:cubicBezTo>
                <a:cubicBezTo>
                  <a:pt x="34124" y="60496"/>
                  <a:pt x="34091" y="60529"/>
                  <a:pt x="34058" y="60596"/>
                </a:cubicBezTo>
                <a:cubicBezTo>
                  <a:pt x="33791" y="60429"/>
                  <a:pt x="33557" y="60296"/>
                  <a:pt x="33291" y="60162"/>
                </a:cubicBezTo>
                <a:lnTo>
                  <a:pt x="33190" y="60296"/>
                </a:lnTo>
                <a:cubicBezTo>
                  <a:pt x="33257" y="60362"/>
                  <a:pt x="33291" y="60429"/>
                  <a:pt x="33357" y="60496"/>
                </a:cubicBezTo>
                <a:cubicBezTo>
                  <a:pt x="33991" y="60930"/>
                  <a:pt x="34692" y="61330"/>
                  <a:pt x="35259" y="61864"/>
                </a:cubicBezTo>
                <a:cubicBezTo>
                  <a:pt x="35525" y="62064"/>
                  <a:pt x="35592" y="62464"/>
                  <a:pt x="35759" y="62798"/>
                </a:cubicBezTo>
                <a:cubicBezTo>
                  <a:pt x="35726" y="62831"/>
                  <a:pt x="35692" y="62864"/>
                  <a:pt x="35659" y="62898"/>
                </a:cubicBezTo>
                <a:cubicBezTo>
                  <a:pt x="35092" y="62431"/>
                  <a:pt x="34525" y="61964"/>
                  <a:pt x="33958" y="61530"/>
                </a:cubicBezTo>
                <a:cubicBezTo>
                  <a:pt x="33924" y="61563"/>
                  <a:pt x="33891" y="61597"/>
                  <a:pt x="33858" y="61630"/>
                </a:cubicBezTo>
                <a:cubicBezTo>
                  <a:pt x="34425" y="62464"/>
                  <a:pt x="35592" y="62798"/>
                  <a:pt x="35926" y="63932"/>
                </a:cubicBezTo>
                <a:cubicBezTo>
                  <a:pt x="35709" y="63870"/>
                  <a:pt x="35578" y="63837"/>
                  <a:pt x="35454" y="63779"/>
                </a:cubicBezTo>
                <a:lnTo>
                  <a:pt x="35454" y="63779"/>
                </a:lnTo>
                <a:cubicBezTo>
                  <a:pt x="35419" y="63874"/>
                  <a:pt x="35360" y="63967"/>
                  <a:pt x="35392" y="63998"/>
                </a:cubicBezTo>
                <a:cubicBezTo>
                  <a:pt x="35592" y="64265"/>
                  <a:pt x="35826" y="64532"/>
                  <a:pt x="36059" y="64766"/>
                </a:cubicBezTo>
                <a:cubicBezTo>
                  <a:pt x="36026" y="64799"/>
                  <a:pt x="35992" y="64832"/>
                  <a:pt x="35959" y="64866"/>
                </a:cubicBezTo>
                <a:cubicBezTo>
                  <a:pt x="35292" y="64432"/>
                  <a:pt x="34658" y="63998"/>
                  <a:pt x="34024" y="63565"/>
                </a:cubicBezTo>
                <a:cubicBezTo>
                  <a:pt x="33991" y="63598"/>
                  <a:pt x="33958" y="63665"/>
                  <a:pt x="33924" y="63698"/>
                </a:cubicBezTo>
                <a:cubicBezTo>
                  <a:pt x="34458" y="64432"/>
                  <a:pt x="35659" y="64599"/>
                  <a:pt x="35926" y="65566"/>
                </a:cubicBezTo>
                <a:cubicBezTo>
                  <a:pt x="35892" y="65600"/>
                  <a:pt x="35826" y="65633"/>
                  <a:pt x="35792" y="65700"/>
                </a:cubicBezTo>
                <a:cubicBezTo>
                  <a:pt x="35159" y="65199"/>
                  <a:pt x="34558" y="64699"/>
                  <a:pt x="33924" y="64199"/>
                </a:cubicBezTo>
                <a:cubicBezTo>
                  <a:pt x="33858" y="64199"/>
                  <a:pt x="33824" y="64232"/>
                  <a:pt x="33791" y="64232"/>
                </a:cubicBezTo>
                <a:cubicBezTo>
                  <a:pt x="33824" y="64332"/>
                  <a:pt x="33824" y="64499"/>
                  <a:pt x="33891" y="64566"/>
                </a:cubicBezTo>
                <a:cubicBezTo>
                  <a:pt x="34425" y="65033"/>
                  <a:pt x="34958" y="65500"/>
                  <a:pt x="35492" y="65967"/>
                </a:cubicBezTo>
                <a:cubicBezTo>
                  <a:pt x="35559" y="66033"/>
                  <a:pt x="35692" y="66033"/>
                  <a:pt x="35859" y="66067"/>
                </a:cubicBezTo>
                <a:cubicBezTo>
                  <a:pt x="35859" y="66233"/>
                  <a:pt x="35826" y="66400"/>
                  <a:pt x="35826" y="66634"/>
                </a:cubicBezTo>
                <a:cubicBezTo>
                  <a:pt x="35325" y="66233"/>
                  <a:pt x="34892" y="65866"/>
                  <a:pt x="34458" y="65500"/>
                </a:cubicBezTo>
                <a:lnTo>
                  <a:pt x="34291" y="65666"/>
                </a:lnTo>
                <a:cubicBezTo>
                  <a:pt x="34825" y="66167"/>
                  <a:pt x="35325" y="66667"/>
                  <a:pt x="35826" y="67167"/>
                </a:cubicBezTo>
                <a:cubicBezTo>
                  <a:pt x="35826" y="67201"/>
                  <a:pt x="35792" y="67234"/>
                  <a:pt x="35759" y="67267"/>
                </a:cubicBezTo>
                <a:cubicBezTo>
                  <a:pt x="35159" y="66834"/>
                  <a:pt x="34591" y="66400"/>
                  <a:pt x="33991" y="65967"/>
                </a:cubicBezTo>
                <a:cubicBezTo>
                  <a:pt x="33958" y="66033"/>
                  <a:pt x="33891" y="66067"/>
                  <a:pt x="33858" y="66100"/>
                </a:cubicBezTo>
                <a:cubicBezTo>
                  <a:pt x="33924" y="66267"/>
                  <a:pt x="33991" y="66434"/>
                  <a:pt x="34058" y="66567"/>
                </a:cubicBezTo>
                <a:cubicBezTo>
                  <a:pt x="34024" y="66600"/>
                  <a:pt x="33991" y="66667"/>
                  <a:pt x="33924" y="66667"/>
                </a:cubicBezTo>
                <a:cubicBezTo>
                  <a:pt x="33758" y="66767"/>
                  <a:pt x="33591" y="66834"/>
                  <a:pt x="33424" y="66934"/>
                </a:cubicBezTo>
                <a:cubicBezTo>
                  <a:pt x="33624" y="67167"/>
                  <a:pt x="33791" y="67468"/>
                  <a:pt x="34024" y="67668"/>
                </a:cubicBezTo>
                <a:cubicBezTo>
                  <a:pt x="34187" y="67765"/>
                  <a:pt x="34413" y="67799"/>
                  <a:pt x="34301" y="68079"/>
                </a:cubicBezTo>
                <a:lnTo>
                  <a:pt x="34301" y="68079"/>
                </a:lnTo>
                <a:cubicBezTo>
                  <a:pt x="34298" y="68075"/>
                  <a:pt x="34294" y="68072"/>
                  <a:pt x="34291" y="68068"/>
                </a:cubicBezTo>
                <a:cubicBezTo>
                  <a:pt x="33958" y="68068"/>
                  <a:pt x="33657" y="67968"/>
                  <a:pt x="33424" y="67668"/>
                </a:cubicBezTo>
                <a:cubicBezTo>
                  <a:pt x="33391" y="67601"/>
                  <a:pt x="33224" y="67634"/>
                  <a:pt x="32990" y="67601"/>
                </a:cubicBezTo>
                <a:lnTo>
                  <a:pt x="32990" y="67601"/>
                </a:lnTo>
                <a:cubicBezTo>
                  <a:pt x="33858" y="68435"/>
                  <a:pt x="34591" y="69169"/>
                  <a:pt x="35325" y="69903"/>
                </a:cubicBezTo>
                <a:cubicBezTo>
                  <a:pt x="35259" y="69969"/>
                  <a:pt x="35192" y="70036"/>
                  <a:pt x="35125" y="70103"/>
                </a:cubicBezTo>
                <a:cubicBezTo>
                  <a:pt x="34792" y="69803"/>
                  <a:pt x="34425" y="69469"/>
                  <a:pt x="34091" y="69169"/>
                </a:cubicBezTo>
                <a:cubicBezTo>
                  <a:pt x="33691" y="68835"/>
                  <a:pt x="33324" y="68502"/>
                  <a:pt x="32890" y="68235"/>
                </a:cubicBezTo>
                <a:lnTo>
                  <a:pt x="32890" y="68235"/>
                </a:lnTo>
                <a:cubicBezTo>
                  <a:pt x="33391" y="69202"/>
                  <a:pt x="34225" y="69836"/>
                  <a:pt x="34958" y="70603"/>
                </a:cubicBezTo>
                <a:cubicBezTo>
                  <a:pt x="34091" y="70336"/>
                  <a:pt x="33624" y="69369"/>
                  <a:pt x="32623" y="69336"/>
                </a:cubicBezTo>
                <a:lnTo>
                  <a:pt x="32623" y="69336"/>
                </a:lnTo>
                <a:cubicBezTo>
                  <a:pt x="32857" y="69536"/>
                  <a:pt x="33124" y="69736"/>
                  <a:pt x="33357" y="69969"/>
                </a:cubicBezTo>
                <a:cubicBezTo>
                  <a:pt x="33791" y="70336"/>
                  <a:pt x="34191" y="70703"/>
                  <a:pt x="34591" y="71104"/>
                </a:cubicBezTo>
                <a:cubicBezTo>
                  <a:pt x="34658" y="71170"/>
                  <a:pt x="34591" y="71370"/>
                  <a:pt x="34591" y="71571"/>
                </a:cubicBezTo>
                <a:cubicBezTo>
                  <a:pt x="33891" y="71003"/>
                  <a:pt x="33291" y="70536"/>
                  <a:pt x="32690" y="70036"/>
                </a:cubicBezTo>
                <a:lnTo>
                  <a:pt x="32590" y="70136"/>
                </a:lnTo>
                <a:cubicBezTo>
                  <a:pt x="32990" y="70903"/>
                  <a:pt x="33858" y="71237"/>
                  <a:pt x="34391" y="71904"/>
                </a:cubicBezTo>
                <a:cubicBezTo>
                  <a:pt x="34288" y="72033"/>
                  <a:pt x="34189" y="72083"/>
                  <a:pt x="34094" y="72083"/>
                </a:cubicBezTo>
                <a:cubicBezTo>
                  <a:pt x="33943" y="72083"/>
                  <a:pt x="33800" y="71960"/>
                  <a:pt x="33657" y="71837"/>
                </a:cubicBezTo>
                <a:cubicBezTo>
                  <a:pt x="33291" y="71537"/>
                  <a:pt x="32924" y="71204"/>
                  <a:pt x="32557" y="70903"/>
                </a:cubicBezTo>
                <a:lnTo>
                  <a:pt x="32390" y="71037"/>
                </a:lnTo>
                <a:cubicBezTo>
                  <a:pt x="32590" y="71270"/>
                  <a:pt x="32790" y="71504"/>
                  <a:pt x="33024" y="71704"/>
                </a:cubicBezTo>
                <a:cubicBezTo>
                  <a:pt x="33291" y="71937"/>
                  <a:pt x="33591" y="72104"/>
                  <a:pt x="33858" y="72338"/>
                </a:cubicBezTo>
                <a:cubicBezTo>
                  <a:pt x="33924" y="72404"/>
                  <a:pt x="33891" y="72538"/>
                  <a:pt x="33924" y="72638"/>
                </a:cubicBezTo>
                <a:cubicBezTo>
                  <a:pt x="33841" y="72638"/>
                  <a:pt x="33749" y="72646"/>
                  <a:pt x="33666" y="72646"/>
                </a:cubicBezTo>
                <a:cubicBezTo>
                  <a:pt x="33582" y="72646"/>
                  <a:pt x="33507" y="72638"/>
                  <a:pt x="33457" y="72605"/>
                </a:cubicBezTo>
                <a:cubicBezTo>
                  <a:pt x="33024" y="72271"/>
                  <a:pt x="32623" y="71937"/>
                  <a:pt x="32190" y="71571"/>
                </a:cubicBezTo>
                <a:cubicBezTo>
                  <a:pt x="32171" y="71551"/>
                  <a:pt x="32140" y="71532"/>
                  <a:pt x="32092" y="71532"/>
                </a:cubicBezTo>
                <a:cubicBezTo>
                  <a:pt x="32057" y="71532"/>
                  <a:pt x="32013" y="71542"/>
                  <a:pt x="31956" y="71571"/>
                </a:cubicBezTo>
                <a:cubicBezTo>
                  <a:pt x="32056" y="71737"/>
                  <a:pt x="32156" y="71904"/>
                  <a:pt x="32256" y="72071"/>
                </a:cubicBezTo>
                <a:cubicBezTo>
                  <a:pt x="32256" y="72104"/>
                  <a:pt x="32223" y="72138"/>
                  <a:pt x="32190" y="72171"/>
                </a:cubicBezTo>
                <a:cubicBezTo>
                  <a:pt x="31923" y="71971"/>
                  <a:pt x="31656" y="71804"/>
                  <a:pt x="31389" y="71637"/>
                </a:cubicBezTo>
                <a:cubicBezTo>
                  <a:pt x="31356" y="71671"/>
                  <a:pt x="31322" y="71671"/>
                  <a:pt x="31289" y="71704"/>
                </a:cubicBezTo>
                <a:cubicBezTo>
                  <a:pt x="31823" y="72271"/>
                  <a:pt x="32390" y="72871"/>
                  <a:pt x="32924" y="73439"/>
                </a:cubicBezTo>
                <a:cubicBezTo>
                  <a:pt x="32890" y="73472"/>
                  <a:pt x="32857" y="73505"/>
                  <a:pt x="32824" y="73539"/>
                </a:cubicBezTo>
                <a:cubicBezTo>
                  <a:pt x="32357" y="73172"/>
                  <a:pt x="31890" y="72805"/>
                  <a:pt x="31389" y="72371"/>
                </a:cubicBezTo>
                <a:lnTo>
                  <a:pt x="31389" y="72371"/>
                </a:lnTo>
                <a:cubicBezTo>
                  <a:pt x="31389" y="73172"/>
                  <a:pt x="32090" y="73372"/>
                  <a:pt x="32490" y="73772"/>
                </a:cubicBezTo>
                <a:cubicBezTo>
                  <a:pt x="32723" y="74006"/>
                  <a:pt x="32723" y="74139"/>
                  <a:pt x="32557" y="74373"/>
                </a:cubicBezTo>
                <a:cubicBezTo>
                  <a:pt x="32023" y="73872"/>
                  <a:pt x="31523" y="73372"/>
                  <a:pt x="30989" y="72871"/>
                </a:cubicBezTo>
                <a:cubicBezTo>
                  <a:pt x="30956" y="72871"/>
                  <a:pt x="30922" y="72905"/>
                  <a:pt x="30889" y="72905"/>
                </a:cubicBezTo>
                <a:cubicBezTo>
                  <a:pt x="30989" y="73172"/>
                  <a:pt x="31089" y="73405"/>
                  <a:pt x="31222" y="73772"/>
                </a:cubicBezTo>
                <a:cubicBezTo>
                  <a:pt x="30989" y="73672"/>
                  <a:pt x="30855" y="73605"/>
                  <a:pt x="30655" y="73505"/>
                </a:cubicBezTo>
                <a:lnTo>
                  <a:pt x="30655" y="73505"/>
                </a:lnTo>
                <a:cubicBezTo>
                  <a:pt x="30718" y="73755"/>
                  <a:pt x="30751" y="73975"/>
                  <a:pt x="30782" y="74166"/>
                </a:cubicBezTo>
                <a:lnTo>
                  <a:pt x="30782" y="74166"/>
                </a:lnTo>
                <a:cubicBezTo>
                  <a:pt x="30651" y="74035"/>
                  <a:pt x="30519" y="73903"/>
                  <a:pt x="30355" y="73772"/>
                </a:cubicBezTo>
                <a:lnTo>
                  <a:pt x="30355" y="73772"/>
                </a:lnTo>
                <a:cubicBezTo>
                  <a:pt x="30188" y="74039"/>
                  <a:pt x="30188" y="74039"/>
                  <a:pt x="30789" y="74739"/>
                </a:cubicBezTo>
                <a:cubicBezTo>
                  <a:pt x="31056" y="75006"/>
                  <a:pt x="31289" y="75307"/>
                  <a:pt x="31556" y="75573"/>
                </a:cubicBezTo>
                <a:cubicBezTo>
                  <a:pt x="31489" y="75640"/>
                  <a:pt x="31456" y="75673"/>
                  <a:pt x="31389" y="75740"/>
                </a:cubicBezTo>
                <a:cubicBezTo>
                  <a:pt x="30822" y="75273"/>
                  <a:pt x="30255" y="74840"/>
                  <a:pt x="29655" y="74339"/>
                </a:cubicBezTo>
                <a:lnTo>
                  <a:pt x="29655" y="74339"/>
                </a:lnTo>
                <a:cubicBezTo>
                  <a:pt x="29688" y="74639"/>
                  <a:pt x="29721" y="74806"/>
                  <a:pt x="29721" y="74940"/>
                </a:cubicBezTo>
                <a:cubicBezTo>
                  <a:pt x="29521" y="75006"/>
                  <a:pt x="29354" y="75040"/>
                  <a:pt x="29221" y="75073"/>
                </a:cubicBezTo>
                <a:cubicBezTo>
                  <a:pt x="29321" y="75240"/>
                  <a:pt x="29388" y="75407"/>
                  <a:pt x="29521" y="75540"/>
                </a:cubicBezTo>
                <a:cubicBezTo>
                  <a:pt x="29655" y="75707"/>
                  <a:pt x="29821" y="75840"/>
                  <a:pt x="29988" y="76007"/>
                </a:cubicBezTo>
                <a:cubicBezTo>
                  <a:pt x="29955" y="76040"/>
                  <a:pt x="29921" y="76074"/>
                  <a:pt x="29888" y="76140"/>
                </a:cubicBezTo>
                <a:cubicBezTo>
                  <a:pt x="29454" y="75874"/>
                  <a:pt x="29021" y="75640"/>
                  <a:pt x="28587" y="75373"/>
                </a:cubicBezTo>
                <a:cubicBezTo>
                  <a:pt x="28554" y="75407"/>
                  <a:pt x="28520" y="75440"/>
                  <a:pt x="28487" y="75473"/>
                </a:cubicBezTo>
                <a:cubicBezTo>
                  <a:pt x="28587" y="75673"/>
                  <a:pt x="28687" y="75840"/>
                  <a:pt x="28887" y="76207"/>
                </a:cubicBezTo>
                <a:cubicBezTo>
                  <a:pt x="28420" y="75940"/>
                  <a:pt x="28087" y="75740"/>
                  <a:pt x="27687" y="75507"/>
                </a:cubicBezTo>
                <a:lnTo>
                  <a:pt x="27687" y="75507"/>
                </a:lnTo>
                <a:cubicBezTo>
                  <a:pt x="27720" y="75707"/>
                  <a:pt x="27720" y="75874"/>
                  <a:pt x="27720" y="75940"/>
                </a:cubicBezTo>
                <a:cubicBezTo>
                  <a:pt x="27353" y="75974"/>
                  <a:pt x="26986" y="76007"/>
                  <a:pt x="26519" y="76040"/>
                </a:cubicBezTo>
                <a:cubicBezTo>
                  <a:pt x="26786" y="76307"/>
                  <a:pt x="27019" y="76574"/>
                  <a:pt x="27220" y="76808"/>
                </a:cubicBezTo>
                <a:cubicBezTo>
                  <a:pt x="27186" y="76841"/>
                  <a:pt x="27153" y="76874"/>
                  <a:pt x="27119" y="76941"/>
                </a:cubicBezTo>
                <a:cubicBezTo>
                  <a:pt x="26719" y="76674"/>
                  <a:pt x="26319" y="76441"/>
                  <a:pt x="25919" y="76207"/>
                </a:cubicBezTo>
                <a:cubicBezTo>
                  <a:pt x="25802" y="76374"/>
                  <a:pt x="25685" y="76449"/>
                  <a:pt x="25556" y="76449"/>
                </a:cubicBezTo>
                <a:cubicBezTo>
                  <a:pt x="25427" y="76449"/>
                  <a:pt x="25285" y="76374"/>
                  <a:pt x="25118" y="76241"/>
                </a:cubicBezTo>
                <a:cubicBezTo>
                  <a:pt x="24351" y="75640"/>
                  <a:pt x="23450" y="75106"/>
                  <a:pt x="22750" y="74439"/>
                </a:cubicBezTo>
                <a:cubicBezTo>
                  <a:pt x="22183" y="73906"/>
                  <a:pt x="21649" y="73238"/>
                  <a:pt x="21282" y="72538"/>
                </a:cubicBezTo>
                <a:cubicBezTo>
                  <a:pt x="20682" y="71337"/>
                  <a:pt x="20148" y="70103"/>
                  <a:pt x="19647" y="68869"/>
                </a:cubicBezTo>
                <a:cubicBezTo>
                  <a:pt x="19447" y="68302"/>
                  <a:pt x="19447" y="67668"/>
                  <a:pt x="19414" y="67034"/>
                </a:cubicBezTo>
                <a:cubicBezTo>
                  <a:pt x="19347" y="66167"/>
                  <a:pt x="19314" y="65266"/>
                  <a:pt x="19414" y="64399"/>
                </a:cubicBezTo>
                <a:cubicBezTo>
                  <a:pt x="19547" y="63398"/>
                  <a:pt x="19781" y="62397"/>
                  <a:pt x="20081" y="61430"/>
                </a:cubicBezTo>
                <a:cubicBezTo>
                  <a:pt x="20381" y="60429"/>
                  <a:pt x="20748" y="59428"/>
                  <a:pt x="21249" y="58528"/>
                </a:cubicBezTo>
                <a:cubicBezTo>
                  <a:pt x="21549" y="57927"/>
                  <a:pt x="22149" y="57494"/>
                  <a:pt x="22616" y="56960"/>
                </a:cubicBezTo>
                <a:cubicBezTo>
                  <a:pt x="22783" y="56760"/>
                  <a:pt x="22983" y="56560"/>
                  <a:pt x="23150" y="56360"/>
                </a:cubicBezTo>
                <a:cubicBezTo>
                  <a:pt x="23717" y="55659"/>
                  <a:pt x="24484" y="55125"/>
                  <a:pt x="25251" y="55059"/>
                </a:cubicBezTo>
                <a:cubicBezTo>
                  <a:pt x="25887" y="55003"/>
                  <a:pt x="26522" y="54834"/>
                  <a:pt x="27176" y="54834"/>
                </a:cubicBezTo>
                <a:close/>
                <a:moveTo>
                  <a:pt x="7005" y="61163"/>
                </a:moveTo>
                <a:cubicBezTo>
                  <a:pt x="8006" y="62030"/>
                  <a:pt x="8973" y="62898"/>
                  <a:pt x="10007" y="63798"/>
                </a:cubicBezTo>
                <a:cubicBezTo>
                  <a:pt x="9474" y="63898"/>
                  <a:pt x="9707" y="64165"/>
                  <a:pt x="9774" y="64332"/>
                </a:cubicBezTo>
                <a:cubicBezTo>
                  <a:pt x="9840" y="64432"/>
                  <a:pt x="10007" y="64499"/>
                  <a:pt x="10107" y="64632"/>
                </a:cubicBezTo>
                <a:cubicBezTo>
                  <a:pt x="10207" y="64766"/>
                  <a:pt x="10241" y="64932"/>
                  <a:pt x="10307" y="65066"/>
                </a:cubicBezTo>
                <a:cubicBezTo>
                  <a:pt x="10274" y="65099"/>
                  <a:pt x="10241" y="65133"/>
                  <a:pt x="10207" y="65133"/>
                </a:cubicBezTo>
                <a:cubicBezTo>
                  <a:pt x="9974" y="64966"/>
                  <a:pt x="9740" y="64799"/>
                  <a:pt x="9540" y="64599"/>
                </a:cubicBezTo>
                <a:cubicBezTo>
                  <a:pt x="9474" y="64632"/>
                  <a:pt x="9440" y="64632"/>
                  <a:pt x="9407" y="64666"/>
                </a:cubicBezTo>
                <a:lnTo>
                  <a:pt x="10107" y="65967"/>
                </a:lnTo>
                <a:cubicBezTo>
                  <a:pt x="10074" y="65967"/>
                  <a:pt x="10041" y="66000"/>
                  <a:pt x="9974" y="66033"/>
                </a:cubicBezTo>
                <a:cubicBezTo>
                  <a:pt x="9840" y="65967"/>
                  <a:pt x="9740" y="65866"/>
                  <a:pt x="9474" y="65700"/>
                </a:cubicBezTo>
                <a:lnTo>
                  <a:pt x="9474" y="65700"/>
                </a:lnTo>
                <a:cubicBezTo>
                  <a:pt x="9574" y="65967"/>
                  <a:pt x="9607" y="66100"/>
                  <a:pt x="9707" y="66200"/>
                </a:cubicBezTo>
                <a:cubicBezTo>
                  <a:pt x="10041" y="66634"/>
                  <a:pt x="10007" y="66767"/>
                  <a:pt x="9540" y="67034"/>
                </a:cubicBezTo>
                <a:cubicBezTo>
                  <a:pt x="9474" y="67067"/>
                  <a:pt x="9440" y="67167"/>
                  <a:pt x="9440" y="67267"/>
                </a:cubicBezTo>
                <a:cubicBezTo>
                  <a:pt x="9407" y="67401"/>
                  <a:pt x="9373" y="67534"/>
                  <a:pt x="9373" y="67768"/>
                </a:cubicBezTo>
                <a:cubicBezTo>
                  <a:pt x="9474" y="67835"/>
                  <a:pt x="9640" y="68001"/>
                  <a:pt x="9840" y="68168"/>
                </a:cubicBezTo>
                <a:cubicBezTo>
                  <a:pt x="9807" y="68201"/>
                  <a:pt x="9774" y="68235"/>
                  <a:pt x="9740" y="68302"/>
                </a:cubicBezTo>
                <a:cubicBezTo>
                  <a:pt x="9574" y="68268"/>
                  <a:pt x="9373" y="68235"/>
                  <a:pt x="9207" y="68235"/>
                </a:cubicBezTo>
                <a:cubicBezTo>
                  <a:pt x="9173" y="68568"/>
                  <a:pt x="9574" y="68869"/>
                  <a:pt x="9207" y="69202"/>
                </a:cubicBezTo>
                <a:cubicBezTo>
                  <a:pt x="9173" y="69202"/>
                  <a:pt x="9307" y="69402"/>
                  <a:pt x="9340" y="69502"/>
                </a:cubicBezTo>
                <a:cubicBezTo>
                  <a:pt x="9574" y="69936"/>
                  <a:pt x="9807" y="70370"/>
                  <a:pt x="10041" y="70803"/>
                </a:cubicBezTo>
                <a:cubicBezTo>
                  <a:pt x="9974" y="70837"/>
                  <a:pt x="9907" y="70903"/>
                  <a:pt x="9840" y="70937"/>
                </a:cubicBezTo>
                <a:cubicBezTo>
                  <a:pt x="9674" y="70770"/>
                  <a:pt x="9474" y="70603"/>
                  <a:pt x="9307" y="70436"/>
                </a:cubicBezTo>
                <a:lnTo>
                  <a:pt x="9307" y="70436"/>
                </a:lnTo>
                <a:cubicBezTo>
                  <a:pt x="9407" y="71237"/>
                  <a:pt x="10374" y="71504"/>
                  <a:pt x="10474" y="72404"/>
                </a:cubicBezTo>
                <a:cubicBezTo>
                  <a:pt x="10041" y="72038"/>
                  <a:pt x="9640" y="71704"/>
                  <a:pt x="9240" y="71404"/>
                </a:cubicBezTo>
                <a:cubicBezTo>
                  <a:pt x="9207" y="71437"/>
                  <a:pt x="9173" y="71470"/>
                  <a:pt x="9140" y="71504"/>
                </a:cubicBezTo>
                <a:cubicBezTo>
                  <a:pt x="9941" y="72338"/>
                  <a:pt x="10841" y="73105"/>
                  <a:pt x="11241" y="74239"/>
                </a:cubicBezTo>
                <a:cubicBezTo>
                  <a:pt x="10875" y="73972"/>
                  <a:pt x="10508" y="73739"/>
                  <a:pt x="10141" y="73472"/>
                </a:cubicBezTo>
                <a:cubicBezTo>
                  <a:pt x="10107" y="73472"/>
                  <a:pt x="10107" y="73505"/>
                  <a:pt x="10107" y="73539"/>
                </a:cubicBezTo>
                <a:cubicBezTo>
                  <a:pt x="10674" y="74039"/>
                  <a:pt x="11275" y="74573"/>
                  <a:pt x="11875" y="75073"/>
                </a:cubicBezTo>
                <a:cubicBezTo>
                  <a:pt x="11775" y="75173"/>
                  <a:pt x="11675" y="75240"/>
                  <a:pt x="11608" y="75340"/>
                </a:cubicBezTo>
                <a:cubicBezTo>
                  <a:pt x="10975" y="74873"/>
                  <a:pt x="10307" y="74406"/>
                  <a:pt x="9674" y="73906"/>
                </a:cubicBezTo>
                <a:cubicBezTo>
                  <a:pt x="9640" y="73972"/>
                  <a:pt x="9574" y="74006"/>
                  <a:pt x="9540" y="74039"/>
                </a:cubicBezTo>
                <a:cubicBezTo>
                  <a:pt x="9707" y="74239"/>
                  <a:pt x="9840" y="74473"/>
                  <a:pt x="10007" y="74639"/>
                </a:cubicBezTo>
                <a:cubicBezTo>
                  <a:pt x="10908" y="75373"/>
                  <a:pt x="11809" y="76107"/>
                  <a:pt x="12676" y="76874"/>
                </a:cubicBezTo>
                <a:cubicBezTo>
                  <a:pt x="12709" y="76874"/>
                  <a:pt x="12676" y="76941"/>
                  <a:pt x="12743" y="77074"/>
                </a:cubicBezTo>
                <a:cubicBezTo>
                  <a:pt x="12662" y="77074"/>
                  <a:pt x="12582" y="77080"/>
                  <a:pt x="12509" y="77080"/>
                </a:cubicBezTo>
                <a:cubicBezTo>
                  <a:pt x="12398" y="77080"/>
                  <a:pt x="12302" y="77068"/>
                  <a:pt x="12242" y="77008"/>
                </a:cubicBezTo>
                <a:cubicBezTo>
                  <a:pt x="11575" y="76474"/>
                  <a:pt x="10941" y="75940"/>
                  <a:pt x="10307" y="75407"/>
                </a:cubicBezTo>
                <a:cubicBezTo>
                  <a:pt x="9974" y="75106"/>
                  <a:pt x="9607" y="74840"/>
                  <a:pt x="9240" y="74606"/>
                </a:cubicBezTo>
                <a:cubicBezTo>
                  <a:pt x="9221" y="74567"/>
                  <a:pt x="9144" y="74551"/>
                  <a:pt x="9083" y="74551"/>
                </a:cubicBezTo>
                <a:cubicBezTo>
                  <a:pt x="9041" y="74551"/>
                  <a:pt x="9007" y="74559"/>
                  <a:pt x="9007" y="74573"/>
                </a:cubicBezTo>
                <a:cubicBezTo>
                  <a:pt x="8940" y="74673"/>
                  <a:pt x="8940" y="74806"/>
                  <a:pt x="8940" y="74906"/>
                </a:cubicBezTo>
                <a:cubicBezTo>
                  <a:pt x="8940" y="75006"/>
                  <a:pt x="9007" y="75073"/>
                  <a:pt x="9107" y="75307"/>
                </a:cubicBezTo>
                <a:cubicBezTo>
                  <a:pt x="8773" y="75106"/>
                  <a:pt x="8573" y="75006"/>
                  <a:pt x="8373" y="74873"/>
                </a:cubicBezTo>
                <a:cubicBezTo>
                  <a:pt x="8306" y="74940"/>
                  <a:pt x="8273" y="74973"/>
                  <a:pt x="8206" y="75040"/>
                </a:cubicBezTo>
                <a:cubicBezTo>
                  <a:pt x="8973" y="75740"/>
                  <a:pt x="9740" y="76441"/>
                  <a:pt x="10541" y="77175"/>
                </a:cubicBezTo>
                <a:cubicBezTo>
                  <a:pt x="10426" y="77213"/>
                  <a:pt x="10325" y="77230"/>
                  <a:pt x="10233" y="77230"/>
                </a:cubicBezTo>
                <a:cubicBezTo>
                  <a:pt x="9929" y="77230"/>
                  <a:pt x="9738" y="77039"/>
                  <a:pt x="9507" y="76808"/>
                </a:cubicBezTo>
                <a:cubicBezTo>
                  <a:pt x="8873" y="76174"/>
                  <a:pt x="8206" y="75573"/>
                  <a:pt x="7539" y="74973"/>
                </a:cubicBezTo>
                <a:cubicBezTo>
                  <a:pt x="7517" y="74951"/>
                  <a:pt x="7483" y="74943"/>
                  <a:pt x="7441" y="74943"/>
                </a:cubicBezTo>
                <a:cubicBezTo>
                  <a:pt x="7357" y="74943"/>
                  <a:pt x="7239" y="74973"/>
                  <a:pt x="7105" y="74973"/>
                </a:cubicBezTo>
                <a:cubicBezTo>
                  <a:pt x="7639" y="75507"/>
                  <a:pt x="7706" y="75607"/>
                  <a:pt x="7606" y="75807"/>
                </a:cubicBezTo>
                <a:cubicBezTo>
                  <a:pt x="6938" y="75240"/>
                  <a:pt x="6305" y="74573"/>
                  <a:pt x="5604" y="74139"/>
                </a:cubicBezTo>
                <a:cubicBezTo>
                  <a:pt x="4637" y="73539"/>
                  <a:pt x="4270" y="72571"/>
                  <a:pt x="3903" y="71671"/>
                </a:cubicBezTo>
                <a:cubicBezTo>
                  <a:pt x="3603" y="70937"/>
                  <a:pt x="3236" y="70103"/>
                  <a:pt x="3436" y="69236"/>
                </a:cubicBezTo>
                <a:cubicBezTo>
                  <a:pt x="3503" y="68935"/>
                  <a:pt x="3403" y="68635"/>
                  <a:pt x="3302" y="68335"/>
                </a:cubicBezTo>
                <a:cubicBezTo>
                  <a:pt x="2936" y="67267"/>
                  <a:pt x="3202" y="66167"/>
                  <a:pt x="3669" y="65266"/>
                </a:cubicBezTo>
                <a:cubicBezTo>
                  <a:pt x="4136" y="64265"/>
                  <a:pt x="4403" y="63098"/>
                  <a:pt x="5437" y="62397"/>
                </a:cubicBezTo>
                <a:cubicBezTo>
                  <a:pt x="5588" y="62303"/>
                  <a:pt x="5697" y="62241"/>
                  <a:pt x="5811" y="62241"/>
                </a:cubicBezTo>
                <a:cubicBezTo>
                  <a:pt x="5898" y="62241"/>
                  <a:pt x="5989" y="62277"/>
                  <a:pt x="6104" y="62364"/>
                </a:cubicBezTo>
                <a:cubicBezTo>
                  <a:pt x="6271" y="62531"/>
                  <a:pt x="6505" y="62631"/>
                  <a:pt x="6705" y="62764"/>
                </a:cubicBezTo>
                <a:cubicBezTo>
                  <a:pt x="6738" y="62698"/>
                  <a:pt x="6805" y="62664"/>
                  <a:pt x="6838" y="62597"/>
                </a:cubicBezTo>
                <a:lnTo>
                  <a:pt x="6171" y="61830"/>
                </a:lnTo>
                <a:cubicBezTo>
                  <a:pt x="6171" y="61797"/>
                  <a:pt x="6205" y="61730"/>
                  <a:pt x="6205" y="61697"/>
                </a:cubicBezTo>
                <a:cubicBezTo>
                  <a:pt x="6405" y="61797"/>
                  <a:pt x="6738" y="61830"/>
                  <a:pt x="6805" y="61997"/>
                </a:cubicBezTo>
                <a:cubicBezTo>
                  <a:pt x="6972" y="62397"/>
                  <a:pt x="7305" y="62397"/>
                  <a:pt x="7772" y="62464"/>
                </a:cubicBezTo>
                <a:cubicBezTo>
                  <a:pt x="7439" y="62030"/>
                  <a:pt x="7172" y="61697"/>
                  <a:pt x="6838" y="61330"/>
                </a:cubicBezTo>
                <a:cubicBezTo>
                  <a:pt x="6905" y="61297"/>
                  <a:pt x="6972" y="61196"/>
                  <a:pt x="7005" y="61163"/>
                </a:cubicBezTo>
                <a:close/>
                <a:moveTo>
                  <a:pt x="9307" y="75373"/>
                </a:moveTo>
                <a:lnTo>
                  <a:pt x="9307" y="75373"/>
                </a:lnTo>
                <a:cubicBezTo>
                  <a:pt x="10307" y="75707"/>
                  <a:pt x="11075" y="76341"/>
                  <a:pt x="11708" y="77175"/>
                </a:cubicBezTo>
                <a:cubicBezTo>
                  <a:pt x="11708" y="77241"/>
                  <a:pt x="11675" y="77308"/>
                  <a:pt x="11642" y="77341"/>
                </a:cubicBezTo>
                <a:cubicBezTo>
                  <a:pt x="11375" y="77208"/>
                  <a:pt x="11075" y="77108"/>
                  <a:pt x="10841" y="76908"/>
                </a:cubicBezTo>
                <a:cubicBezTo>
                  <a:pt x="10307" y="76441"/>
                  <a:pt x="9774" y="75940"/>
                  <a:pt x="9307" y="75373"/>
                </a:cubicBezTo>
                <a:close/>
                <a:moveTo>
                  <a:pt x="32190" y="76140"/>
                </a:moveTo>
                <a:lnTo>
                  <a:pt x="32190" y="76140"/>
                </a:lnTo>
                <a:cubicBezTo>
                  <a:pt x="32757" y="76674"/>
                  <a:pt x="33257" y="77141"/>
                  <a:pt x="33824" y="77675"/>
                </a:cubicBezTo>
                <a:cubicBezTo>
                  <a:pt x="33157" y="77575"/>
                  <a:pt x="32223" y="76674"/>
                  <a:pt x="32190" y="76140"/>
                </a:cubicBezTo>
                <a:close/>
                <a:moveTo>
                  <a:pt x="17613" y="77141"/>
                </a:moveTo>
                <a:lnTo>
                  <a:pt x="18580" y="78109"/>
                </a:lnTo>
                <a:cubicBezTo>
                  <a:pt x="18513" y="78142"/>
                  <a:pt x="18480" y="78175"/>
                  <a:pt x="18447" y="78209"/>
                </a:cubicBezTo>
                <a:cubicBezTo>
                  <a:pt x="18113" y="77908"/>
                  <a:pt x="17779" y="77608"/>
                  <a:pt x="17446" y="77308"/>
                </a:cubicBezTo>
                <a:lnTo>
                  <a:pt x="17613" y="77141"/>
                </a:lnTo>
                <a:close/>
                <a:moveTo>
                  <a:pt x="17880" y="59283"/>
                </a:moveTo>
                <a:cubicBezTo>
                  <a:pt x="18019" y="59283"/>
                  <a:pt x="18163" y="59320"/>
                  <a:pt x="18213" y="59395"/>
                </a:cubicBezTo>
                <a:cubicBezTo>
                  <a:pt x="18480" y="59695"/>
                  <a:pt x="18713" y="60062"/>
                  <a:pt x="18947" y="60396"/>
                </a:cubicBezTo>
                <a:lnTo>
                  <a:pt x="18847" y="60463"/>
                </a:lnTo>
                <a:cubicBezTo>
                  <a:pt x="18547" y="60162"/>
                  <a:pt x="18246" y="59862"/>
                  <a:pt x="17946" y="59529"/>
                </a:cubicBezTo>
                <a:lnTo>
                  <a:pt x="17946" y="59529"/>
                </a:lnTo>
                <a:cubicBezTo>
                  <a:pt x="17713" y="59829"/>
                  <a:pt x="17846" y="60029"/>
                  <a:pt x="18046" y="60296"/>
                </a:cubicBezTo>
                <a:cubicBezTo>
                  <a:pt x="18447" y="60763"/>
                  <a:pt x="18780" y="61230"/>
                  <a:pt x="19147" y="61730"/>
                </a:cubicBezTo>
                <a:cubicBezTo>
                  <a:pt x="19180" y="61764"/>
                  <a:pt x="19114" y="61897"/>
                  <a:pt x="19080" y="62030"/>
                </a:cubicBezTo>
                <a:cubicBezTo>
                  <a:pt x="18713" y="61497"/>
                  <a:pt x="18380" y="61063"/>
                  <a:pt x="18046" y="60596"/>
                </a:cubicBezTo>
                <a:cubicBezTo>
                  <a:pt x="17646" y="60829"/>
                  <a:pt x="17679" y="60963"/>
                  <a:pt x="17946" y="61263"/>
                </a:cubicBezTo>
                <a:cubicBezTo>
                  <a:pt x="18313" y="61630"/>
                  <a:pt x="18613" y="62064"/>
                  <a:pt x="18914" y="62464"/>
                </a:cubicBezTo>
                <a:cubicBezTo>
                  <a:pt x="18980" y="62564"/>
                  <a:pt x="18980" y="62698"/>
                  <a:pt x="18880" y="62864"/>
                </a:cubicBezTo>
                <a:cubicBezTo>
                  <a:pt x="18780" y="62698"/>
                  <a:pt x="18647" y="62531"/>
                  <a:pt x="18513" y="62331"/>
                </a:cubicBezTo>
                <a:cubicBezTo>
                  <a:pt x="18380" y="62431"/>
                  <a:pt x="18280" y="62497"/>
                  <a:pt x="18180" y="62564"/>
                </a:cubicBezTo>
                <a:cubicBezTo>
                  <a:pt x="18380" y="62831"/>
                  <a:pt x="18580" y="63064"/>
                  <a:pt x="18780" y="63331"/>
                </a:cubicBezTo>
                <a:cubicBezTo>
                  <a:pt x="18380" y="63431"/>
                  <a:pt x="18280" y="63598"/>
                  <a:pt x="18580" y="63932"/>
                </a:cubicBezTo>
                <a:cubicBezTo>
                  <a:pt x="18713" y="64099"/>
                  <a:pt x="18780" y="64332"/>
                  <a:pt x="18814" y="64566"/>
                </a:cubicBezTo>
                <a:cubicBezTo>
                  <a:pt x="18880" y="65800"/>
                  <a:pt x="18880" y="67034"/>
                  <a:pt x="19014" y="68235"/>
                </a:cubicBezTo>
                <a:cubicBezTo>
                  <a:pt x="19147" y="69469"/>
                  <a:pt x="19647" y="70603"/>
                  <a:pt x="20181" y="71737"/>
                </a:cubicBezTo>
                <a:cubicBezTo>
                  <a:pt x="20315" y="72004"/>
                  <a:pt x="20415" y="72304"/>
                  <a:pt x="20548" y="72671"/>
                </a:cubicBezTo>
                <a:cubicBezTo>
                  <a:pt x="20315" y="72538"/>
                  <a:pt x="20114" y="72438"/>
                  <a:pt x="19848" y="72304"/>
                </a:cubicBezTo>
                <a:lnTo>
                  <a:pt x="19848" y="72304"/>
                </a:lnTo>
                <a:cubicBezTo>
                  <a:pt x="19848" y="72771"/>
                  <a:pt x="20114" y="73005"/>
                  <a:pt x="20381" y="73272"/>
                </a:cubicBezTo>
                <a:cubicBezTo>
                  <a:pt x="21349" y="74239"/>
                  <a:pt x="22283" y="75240"/>
                  <a:pt x="23250" y="76207"/>
                </a:cubicBezTo>
                <a:cubicBezTo>
                  <a:pt x="23517" y="76474"/>
                  <a:pt x="23850" y="76641"/>
                  <a:pt x="24117" y="76874"/>
                </a:cubicBezTo>
                <a:cubicBezTo>
                  <a:pt x="24251" y="76974"/>
                  <a:pt x="24284" y="77108"/>
                  <a:pt x="24351" y="77241"/>
                </a:cubicBezTo>
                <a:cubicBezTo>
                  <a:pt x="24240" y="77241"/>
                  <a:pt x="24084" y="77286"/>
                  <a:pt x="23963" y="77286"/>
                </a:cubicBezTo>
                <a:cubicBezTo>
                  <a:pt x="23902" y="77286"/>
                  <a:pt x="23850" y="77275"/>
                  <a:pt x="23817" y="77241"/>
                </a:cubicBezTo>
                <a:cubicBezTo>
                  <a:pt x="23383" y="76841"/>
                  <a:pt x="22983" y="76341"/>
                  <a:pt x="22516" y="75907"/>
                </a:cubicBezTo>
                <a:cubicBezTo>
                  <a:pt x="21816" y="75206"/>
                  <a:pt x="21082" y="74539"/>
                  <a:pt x="20348" y="73839"/>
                </a:cubicBezTo>
                <a:cubicBezTo>
                  <a:pt x="20048" y="73539"/>
                  <a:pt x="19781" y="73238"/>
                  <a:pt x="19481" y="72905"/>
                </a:cubicBezTo>
                <a:lnTo>
                  <a:pt x="19314" y="73105"/>
                </a:lnTo>
                <a:cubicBezTo>
                  <a:pt x="20481" y="74306"/>
                  <a:pt x="21649" y="75473"/>
                  <a:pt x="22816" y="76674"/>
                </a:cubicBezTo>
                <a:cubicBezTo>
                  <a:pt x="22729" y="76698"/>
                  <a:pt x="22651" y="76709"/>
                  <a:pt x="22580" y="76709"/>
                </a:cubicBezTo>
                <a:cubicBezTo>
                  <a:pt x="22165" y="76709"/>
                  <a:pt x="22006" y="76335"/>
                  <a:pt x="21749" y="76107"/>
                </a:cubicBezTo>
                <a:cubicBezTo>
                  <a:pt x="21315" y="75740"/>
                  <a:pt x="20982" y="75307"/>
                  <a:pt x="20581" y="74906"/>
                </a:cubicBezTo>
                <a:cubicBezTo>
                  <a:pt x="20515" y="74806"/>
                  <a:pt x="20381" y="74773"/>
                  <a:pt x="20281" y="74739"/>
                </a:cubicBezTo>
                <a:cubicBezTo>
                  <a:pt x="20215" y="74806"/>
                  <a:pt x="20181" y="74873"/>
                  <a:pt x="20114" y="74940"/>
                </a:cubicBezTo>
                <a:cubicBezTo>
                  <a:pt x="20882" y="75707"/>
                  <a:pt x="21649" y="76507"/>
                  <a:pt x="22416" y="77241"/>
                </a:cubicBezTo>
                <a:cubicBezTo>
                  <a:pt x="22883" y="77675"/>
                  <a:pt x="22916" y="77708"/>
                  <a:pt x="22516" y="78042"/>
                </a:cubicBezTo>
                <a:cubicBezTo>
                  <a:pt x="21916" y="77041"/>
                  <a:pt x="21082" y="76307"/>
                  <a:pt x="20114" y="75740"/>
                </a:cubicBezTo>
                <a:cubicBezTo>
                  <a:pt x="20048" y="75774"/>
                  <a:pt x="20014" y="75840"/>
                  <a:pt x="19948" y="75907"/>
                </a:cubicBezTo>
                <a:cubicBezTo>
                  <a:pt x="20148" y="76107"/>
                  <a:pt x="20315" y="76307"/>
                  <a:pt x="20548" y="76507"/>
                </a:cubicBezTo>
                <a:cubicBezTo>
                  <a:pt x="20915" y="76841"/>
                  <a:pt x="21315" y="77141"/>
                  <a:pt x="21682" y="77475"/>
                </a:cubicBezTo>
                <a:cubicBezTo>
                  <a:pt x="21816" y="77575"/>
                  <a:pt x="21849" y="77775"/>
                  <a:pt x="21882" y="77975"/>
                </a:cubicBezTo>
                <a:cubicBezTo>
                  <a:pt x="20982" y="77308"/>
                  <a:pt x="20114" y="76641"/>
                  <a:pt x="19080" y="75907"/>
                </a:cubicBezTo>
                <a:lnTo>
                  <a:pt x="19080" y="75907"/>
                </a:lnTo>
                <a:cubicBezTo>
                  <a:pt x="19514" y="77108"/>
                  <a:pt x="20581" y="77575"/>
                  <a:pt x="21115" y="78542"/>
                </a:cubicBezTo>
                <a:cubicBezTo>
                  <a:pt x="20882" y="78409"/>
                  <a:pt x="20615" y="78309"/>
                  <a:pt x="20415" y="78109"/>
                </a:cubicBezTo>
                <a:cubicBezTo>
                  <a:pt x="19714" y="77475"/>
                  <a:pt x="19047" y="76808"/>
                  <a:pt x="18313" y="76107"/>
                </a:cubicBezTo>
                <a:lnTo>
                  <a:pt x="18313" y="76107"/>
                </a:lnTo>
                <a:cubicBezTo>
                  <a:pt x="18113" y="76607"/>
                  <a:pt x="18180" y="76808"/>
                  <a:pt x="18547" y="76974"/>
                </a:cubicBezTo>
                <a:cubicBezTo>
                  <a:pt x="18814" y="77108"/>
                  <a:pt x="19047" y="77341"/>
                  <a:pt x="19314" y="77508"/>
                </a:cubicBezTo>
                <a:cubicBezTo>
                  <a:pt x="19241" y="77559"/>
                  <a:pt x="19156" y="77583"/>
                  <a:pt x="19063" y="77583"/>
                </a:cubicBezTo>
                <a:cubicBezTo>
                  <a:pt x="18604" y="77583"/>
                  <a:pt x="17939" y="77000"/>
                  <a:pt x="17413" y="76140"/>
                </a:cubicBezTo>
                <a:cubicBezTo>
                  <a:pt x="17179" y="76274"/>
                  <a:pt x="16979" y="76407"/>
                  <a:pt x="16745" y="76541"/>
                </a:cubicBezTo>
                <a:cubicBezTo>
                  <a:pt x="16579" y="76507"/>
                  <a:pt x="16312" y="76474"/>
                  <a:pt x="15945" y="76407"/>
                </a:cubicBezTo>
                <a:lnTo>
                  <a:pt x="15945" y="76407"/>
                </a:lnTo>
                <a:cubicBezTo>
                  <a:pt x="16278" y="76808"/>
                  <a:pt x="16512" y="77108"/>
                  <a:pt x="16745" y="77375"/>
                </a:cubicBezTo>
                <a:cubicBezTo>
                  <a:pt x="16712" y="77408"/>
                  <a:pt x="16679" y="77441"/>
                  <a:pt x="16612" y="77475"/>
                </a:cubicBezTo>
                <a:cubicBezTo>
                  <a:pt x="16045" y="76974"/>
                  <a:pt x="15444" y="76474"/>
                  <a:pt x="14844" y="75974"/>
                </a:cubicBezTo>
                <a:cubicBezTo>
                  <a:pt x="14711" y="76279"/>
                  <a:pt x="14523" y="76431"/>
                  <a:pt x="14330" y="76431"/>
                </a:cubicBezTo>
                <a:cubicBezTo>
                  <a:pt x="14186" y="76431"/>
                  <a:pt x="14039" y="76345"/>
                  <a:pt x="13910" y="76174"/>
                </a:cubicBezTo>
                <a:cubicBezTo>
                  <a:pt x="13009" y="74940"/>
                  <a:pt x="11942" y="73805"/>
                  <a:pt x="11308" y="72471"/>
                </a:cubicBezTo>
                <a:cubicBezTo>
                  <a:pt x="10674" y="71137"/>
                  <a:pt x="10007" y="69703"/>
                  <a:pt x="10441" y="68101"/>
                </a:cubicBezTo>
                <a:cubicBezTo>
                  <a:pt x="10541" y="67835"/>
                  <a:pt x="10374" y="67501"/>
                  <a:pt x="10441" y="67201"/>
                </a:cubicBezTo>
                <a:cubicBezTo>
                  <a:pt x="10508" y="66734"/>
                  <a:pt x="10608" y="66300"/>
                  <a:pt x="10774" y="65866"/>
                </a:cubicBezTo>
                <a:cubicBezTo>
                  <a:pt x="11075" y="65066"/>
                  <a:pt x="11342" y="64232"/>
                  <a:pt x="11742" y="63465"/>
                </a:cubicBezTo>
                <a:cubicBezTo>
                  <a:pt x="12042" y="62931"/>
                  <a:pt x="12542" y="62531"/>
                  <a:pt x="12909" y="62030"/>
                </a:cubicBezTo>
                <a:cubicBezTo>
                  <a:pt x="13810" y="60930"/>
                  <a:pt x="14977" y="60196"/>
                  <a:pt x="16345" y="59762"/>
                </a:cubicBezTo>
                <a:cubicBezTo>
                  <a:pt x="16812" y="59629"/>
                  <a:pt x="17279" y="59428"/>
                  <a:pt x="17746" y="59295"/>
                </a:cubicBezTo>
                <a:cubicBezTo>
                  <a:pt x="17788" y="59287"/>
                  <a:pt x="17834" y="59283"/>
                  <a:pt x="17880" y="59283"/>
                </a:cubicBezTo>
                <a:close/>
                <a:moveTo>
                  <a:pt x="23350" y="78342"/>
                </a:moveTo>
                <a:lnTo>
                  <a:pt x="23350" y="78342"/>
                </a:lnTo>
                <a:cubicBezTo>
                  <a:pt x="23750" y="78676"/>
                  <a:pt x="24151" y="78976"/>
                  <a:pt x="24518" y="79309"/>
                </a:cubicBezTo>
                <a:cubicBezTo>
                  <a:pt x="24484" y="79343"/>
                  <a:pt x="24451" y="79376"/>
                  <a:pt x="24418" y="79409"/>
                </a:cubicBezTo>
                <a:cubicBezTo>
                  <a:pt x="23484" y="79076"/>
                  <a:pt x="23183" y="78776"/>
                  <a:pt x="23350" y="78342"/>
                </a:cubicBezTo>
                <a:close/>
                <a:moveTo>
                  <a:pt x="22752" y="78767"/>
                </a:moveTo>
                <a:cubicBezTo>
                  <a:pt x="22776" y="78767"/>
                  <a:pt x="22797" y="78769"/>
                  <a:pt x="22816" y="78776"/>
                </a:cubicBezTo>
                <a:cubicBezTo>
                  <a:pt x="23550" y="79109"/>
                  <a:pt x="24151" y="79776"/>
                  <a:pt x="24084" y="80043"/>
                </a:cubicBezTo>
                <a:cubicBezTo>
                  <a:pt x="23550" y="79676"/>
                  <a:pt x="23017" y="79276"/>
                  <a:pt x="22349" y="78842"/>
                </a:cubicBezTo>
                <a:cubicBezTo>
                  <a:pt x="22511" y="78815"/>
                  <a:pt x="22651" y="78767"/>
                  <a:pt x="22752" y="78767"/>
                </a:cubicBezTo>
                <a:close/>
                <a:moveTo>
                  <a:pt x="39457" y="70585"/>
                </a:moveTo>
                <a:cubicBezTo>
                  <a:pt x="40814" y="70585"/>
                  <a:pt x="42340" y="71063"/>
                  <a:pt x="43364" y="71737"/>
                </a:cubicBezTo>
                <a:cubicBezTo>
                  <a:pt x="44532" y="72505"/>
                  <a:pt x="45199" y="73572"/>
                  <a:pt x="45666" y="74806"/>
                </a:cubicBezTo>
                <a:cubicBezTo>
                  <a:pt x="45900" y="75507"/>
                  <a:pt x="46166" y="76207"/>
                  <a:pt x="46333" y="76908"/>
                </a:cubicBezTo>
                <a:cubicBezTo>
                  <a:pt x="46433" y="77341"/>
                  <a:pt x="46367" y="77808"/>
                  <a:pt x="46367" y="78275"/>
                </a:cubicBezTo>
                <a:cubicBezTo>
                  <a:pt x="46367" y="78942"/>
                  <a:pt x="46400" y="79576"/>
                  <a:pt x="46400" y="80243"/>
                </a:cubicBezTo>
                <a:cubicBezTo>
                  <a:pt x="46367" y="80777"/>
                  <a:pt x="46300" y="81311"/>
                  <a:pt x="46200" y="82011"/>
                </a:cubicBezTo>
                <a:cubicBezTo>
                  <a:pt x="45332" y="81444"/>
                  <a:pt x="44565" y="81044"/>
                  <a:pt x="43865" y="80544"/>
                </a:cubicBezTo>
                <a:cubicBezTo>
                  <a:pt x="43164" y="80110"/>
                  <a:pt x="42264" y="79977"/>
                  <a:pt x="41730" y="79143"/>
                </a:cubicBezTo>
                <a:cubicBezTo>
                  <a:pt x="42764" y="79143"/>
                  <a:pt x="43364" y="79910"/>
                  <a:pt x="44332" y="80243"/>
                </a:cubicBezTo>
                <a:cubicBezTo>
                  <a:pt x="44232" y="80010"/>
                  <a:pt x="44198" y="79843"/>
                  <a:pt x="44098" y="79810"/>
                </a:cubicBezTo>
                <a:cubicBezTo>
                  <a:pt x="43398" y="79443"/>
                  <a:pt x="42664" y="79109"/>
                  <a:pt x="41963" y="78742"/>
                </a:cubicBezTo>
                <a:cubicBezTo>
                  <a:pt x="41763" y="78642"/>
                  <a:pt x="41663" y="78375"/>
                  <a:pt x="41530" y="78209"/>
                </a:cubicBezTo>
                <a:cubicBezTo>
                  <a:pt x="41563" y="78142"/>
                  <a:pt x="41596" y="78109"/>
                  <a:pt x="41630" y="78042"/>
                </a:cubicBezTo>
                <a:cubicBezTo>
                  <a:pt x="42097" y="78242"/>
                  <a:pt x="42564" y="78475"/>
                  <a:pt x="43131" y="78709"/>
                </a:cubicBezTo>
                <a:cubicBezTo>
                  <a:pt x="42897" y="77775"/>
                  <a:pt x="41997" y="77675"/>
                  <a:pt x="41630" y="77074"/>
                </a:cubicBezTo>
                <a:lnTo>
                  <a:pt x="41630" y="77074"/>
                </a:lnTo>
                <a:lnTo>
                  <a:pt x="42230" y="77308"/>
                </a:lnTo>
                <a:cubicBezTo>
                  <a:pt x="42230" y="77241"/>
                  <a:pt x="42264" y="77208"/>
                  <a:pt x="42297" y="77141"/>
                </a:cubicBezTo>
                <a:cubicBezTo>
                  <a:pt x="41663" y="76741"/>
                  <a:pt x="41029" y="76307"/>
                  <a:pt x="40362" y="75907"/>
                </a:cubicBezTo>
                <a:cubicBezTo>
                  <a:pt x="40396" y="75874"/>
                  <a:pt x="40429" y="75840"/>
                  <a:pt x="40429" y="75807"/>
                </a:cubicBezTo>
                <a:cubicBezTo>
                  <a:pt x="40696" y="75874"/>
                  <a:pt x="40929" y="75974"/>
                  <a:pt x="41163" y="76040"/>
                </a:cubicBezTo>
                <a:cubicBezTo>
                  <a:pt x="41163" y="76007"/>
                  <a:pt x="41163" y="75974"/>
                  <a:pt x="41196" y="75974"/>
                </a:cubicBezTo>
                <a:cubicBezTo>
                  <a:pt x="40296" y="75307"/>
                  <a:pt x="39428" y="74639"/>
                  <a:pt x="38561" y="73972"/>
                </a:cubicBezTo>
                <a:cubicBezTo>
                  <a:pt x="38594" y="73939"/>
                  <a:pt x="38628" y="73872"/>
                  <a:pt x="38661" y="73839"/>
                </a:cubicBezTo>
                <a:cubicBezTo>
                  <a:pt x="39061" y="73972"/>
                  <a:pt x="39428" y="74139"/>
                  <a:pt x="39829" y="74306"/>
                </a:cubicBezTo>
                <a:cubicBezTo>
                  <a:pt x="39862" y="74272"/>
                  <a:pt x="39862" y="74206"/>
                  <a:pt x="39895" y="74172"/>
                </a:cubicBezTo>
                <a:cubicBezTo>
                  <a:pt x="38594" y="73272"/>
                  <a:pt x="37293" y="72371"/>
                  <a:pt x="35992" y="71470"/>
                </a:cubicBezTo>
                <a:cubicBezTo>
                  <a:pt x="36165" y="71396"/>
                  <a:pt x="36274" y="71354"/>
                  <a:pt x="36375" y="71354"/>
                </a:cubicBezTo>
                <a:cubicBezTo>
                  <a:pt x="36546" y="71354"/>
                  <a:pt x="36694" y="71476"/>
                  <a:pt x="37093" y="71771"/>
                </a:cubicBezTo>
                <a:cubicBezTo>
                  <a:pt x="37694" y="72204"/>
                  <a:pt x="38361" y="72605"/>
                  <a:pt x="38995" y="73005"/>
                </a:cubicBezTo>
                <a:cubicBezTo>
                  <a:pt x="39040" y="73050"/>
                  <a:pt x="39099" y="73068"/>
                  <a:pt x="39165" y="73068"/>
                </a:cubicBezTo>
                <a:cubicBezTo>
                  <a:pt x="39245" y="73068"/>
                  <a:pt x="39337" y="73041"/>
                  <a:pt x="39428" y="73005"/>
                </a:cubicBezTo>
                <a:cubicBezTo>
                  <a:pt x="39195" y="72805"/>
                  <a:pt x="38928" y="72605"/>
                  <a:pt x="38694" y="72404"/>
                </a:cubicBezTo>
                <a:cubicBezTo>
                  <a:pt x="38027" y="72004"/>
                  <a:pt x="37360" y="71637"/>
                  <a:pt x="36693" y="71237"/>
                </a:cubicBezTo>
                <a:cubicBezTo>
                  <a:pt x="36693" y="71204"/>
                  <a:pt x="36726" y="71170"/>
                  <a:pt x="36726" y="71104"/>
                </a:cubicBezTo>
                <a:cubicBezTo>
                  <a:pt x="36776" y="71104"/>
                  <a:pt x="36826" y="71095"/>
                  <a:pt x="36872" y="71095"/>
                </a:cubicBezTo>
                <a:cubicBezTo>
                  <a:pt x="36918" y="71095"/>
                  <a:pt x="36960" y="71104"/>
                  <a:pt x="36993" y="71137"/>
                </a:cubicBezTo>
                <a:cubicBezTo>
                  <a:pt x="37327" y="71304"/>
                  <a:pt x="37627" y="71537"/>
                  <a:pt x="37927" y="71737"/>
                </a:cubicBezTo>
                <a:cubicBezTo>
                  <a:pt x="37940" y="71744"/>
                  <a:pt x="37954" y="71746"/>
                  <a:pt x="37969" y="71746"/>
                </a:cubicBezTo>
                <a:cubicBezTo>
                  <a:pt x="38031" y="71746"/>
                  <a:pt x="38107" y="71698"/>
                  <a:pt x="38161" y="71671"/>
                </a:cubicBezTo>
                <a:cubicBezTo>
                  <a:pt x="38261" y="71637"/>
                  <a:pt x="38394" y="71604"/>
                  <a:pt x="38494" y="71571"/>
                </a:cubicBezTo>
                <a:cubicBezTo>
                  <a:pt x="38494" y="71404"/>
                  <a:pt x="38494" y="71204"/>
                  <a:pt x="38394" y="71137"/>
                </a:cubicBezTo>
                <a:cubicBezTo>
                  <a:pt x="38261" y="71003"/>
                  <a:pt x="38061" y="70937"/>
                  <a:pt x="37894" y="70737"/>
                </a:cubicBezTo>
                <a:lnTo>
                  <a:pt x="37894" y="70737"/>
                </a:lnTo>
                <a:cubicBezTo>
                  <a:pt x="38394" y="70837"/>
                  <a:pt x="38861" y="70970"/>
                  <a:pt x="39362" y="71070"/>
                </a:cubicBezTo>
                <a:cubicBezTo>
                  <a:pt x="39395" y="71003"/>
                  <a:pt x="39428" y="70937"/>
                  <a:pt x="39428" y="70870"/>
                </a:cubicBezTo>
                <a:cubicBezTo>
                  <a:pt x="39228" y="70670"/>
                  <a:pt x="38861" y="70770"/>
                  <a:pt x="38528" y="70670"/>
                </a:cubicBezTo>
                <a:cubicBezTo>
                  <a:pt x="38822" y="70612"/>
                  <a:pt x="39135" y="70585"/>
                  <a:pt x="39457" y="70585"/>
                </a:cubicBezTo>
                <a:close/>
                <a:moveTo>
                  <a:pt x="40129" y="79843"/>
                </a:moveTo>
                <a:cubicBezTo>
                  <a:pt x="40529" y="80277"/>
                  <a:pt x="40896" y="80644"/>
                  <a:pt x="41230" y="81011"/>
                </a:cubicBezTo>
                <a:cubicBezTo>
                  <a:pt x="41263" y="81177"/>
                  <a:pt x="41296" y="81344"/>
                  <a:pt x="41330" y="81478"/>
                </a:cubicBezTo>
                <a:cubicBezTo>
                  <a:pt x="41129" y="81444"/>
                  <a:pt x="40963" y="81378"/>
                  <a:pt x="40763" y="81311"/>
                </a:cubicBezTo>
                <a:cubicBezTo>
                  <a:pt x="40763" y="81378"/>
                  <a:pt x="40729" y="81411"/>
                  <a:pt x="40729" y="81444"/>
                </a:cubicBezTo>
                <a:cubicBezTo>
                  <a:pt x="40963" y="81644"/>
                  <a:pt x="41196" y="81845"/>
                  <a:pt x="41430" y="82045"/>
                </a:cubicBezTo>
                <a:cubicBezTo>
                  <a:pt x="41396" y="82111"/>
                  <a:pt x="41330" y="82145"/>
                  <a:pt x="41263" y="82211"/>
                </a:cubicBezTo>
                <a:cubicBezTo>
                  <a:pt x="41129" y="81845"/>
                  <a:pt x="40329" y="81945"/>
                  <a:pt x="40696" y="81211"/>
                </a:cubicBezTo>
                <a:cubicBezTo>
                  <a:pt x="40696" y="81177"/>
                  <a:pt x="40529" y="81044"/>
                  <a:pt x="40462" y="80977"/>
                </a:cubicBezTo>
                <a:cubicBezTo>
                  <a:pt x="40262" y="80744"/>
                  <a:pt x="40062" y="80544"/>
                  <a:pt x="39829" y="80310"/>
                </a:cubicBezTo>
                <a:cubicBezTo>
                  <a:pt x="39929" y="80210"/>
                  <a:pt x="39995" y="80077"/>
                  <a:pt x="40129" y="79843"/>
                </a:cubicBezTo>
                <a:close/>
                <a:moveTo>
                  <a:pt x="41997" y="79977"/>
                </a:moveTo>
                <a:lnTo>
                  <a:pt x="41997" y="79977"/>
                </a:lnTo>
                <a:cubicBezTo>
                  <a:pt x="43164" y="80677"/>
                  <a:pt x="44165" y="81277"/>
                  <a:pt x="45199" y="81878"/>
                </a:cubicBezTo>
                <a:cubicBezTo>
                  <a:pt x="45366" y="81978"/>
                  <a:pt x="45599" y="81978"/>
                  <a:pt x="45733" y="82145"/>
                </a:cubicBezTo>
                <a:cubicBezTo>
                  <a:pt x="45866" y="82278"/>
                  <a:pt x="45866" y="82512"/>
                  <a:pt x="45900" y="82712"/>
                </a:cubicBezTo>
                <a:cubicBezTo>
                  <a:pt x="45862" y="82704"/>
                  <a:pt x="45824" y="82702"/>
                  <a:pt x="45787" y="82702"/>
                </a:cubicBezTo>
                <a:cubicBezTo>
                  <a:pt x="45720" y="82702"/>
                  <a:pt x="45654" y="82710"/>
                  <a:pt x="45592" y="82710"/>
                </a:cubicBezTo>
                <a:cubicBezTo>
                  <a:pt x="45536" y="82710"/>
                  <a:pt x="45482" y="82703"/>
                  <a:pt x="45433" y="82678"/>
                </a:cubicBezTo>
                <a:cubicBezTo>
                  <a:pt x="44499" y="82178"/>
                  <a:pt x="43598" y="81678"/>
                  <a:pt x="42697" y="81111"/>
                </a:cubicBezTo>
                <a:cubicBezTo>
                  <a:pt x="42464" y="80977"/>
                  <a:pt x="42264" y="80777"/>
                  <a:pt x="42097" y="80544"/>
                </a:cubicBezTo>
                <a:cubicBezTo>
                  <a:pt x="42030" y="80444"/>
                  <a:pt x="42030" y="80277"/>
                  <a:pt x="41997" y="79977"/>
                </a:cubicBezTo>
                <a:close/>
                <a:moveTo>
                  <a:pt x="42230" y="81311"/>
                </a:moveTo>
                <a:cubicBezTo>
                  <a:pt x="42564" y="81511"/>
                  <a:pt x="42864" y="81744"/>
                  <a:pt x="43231" y="81911"/>
                </a:cubicBezTo>
                <a:cubicBezTo>
                  <a:pt x="43898" y="82278"/>
                  <a:pt x="44565" y="82645"/>
                  <a:pt x="45266" y="83012"/>
                </a:cubicBezTo>
                <a:cubicBezTo>
                  <a:pt x="45399" y="83079"/>
                  <a:pt x="45599" y="83112"/>
                  <a:pt x="45766" y="83179"/>
                </a:cubicBezTo>
                <a:lnTo>
                  <a:pt x="45466" y="83512"/>
                </a:lnTo>
                <a:cubicBezTo>
                  <a:pt x="44899" y="83212"/>
                  <a:pt x="44332" y="82879"/>
                  <a:pt x="43731" y="82578"/>
                </a:cubicBezTo>
                <a:cubicBezTo>
                  <a:pt x="43398" y="82378"/>
                  <a:pt x="43031" y="82178"/>
                  <a:pt x="42631" y="82078"/>
                </a:cubicBezTo>
                <a:cubicBezTo>
                  <a:pt x="42164" y="81945"/>
                  <a:pt x="42030" y="81711"/>
                  <a:pt x="42230" y="81311"/>
                </a:cubicBezTo>
                <a:close/>
                <a:moveTo>
                  <a:pt x="39361" y="82466"/>
                </a:moveTo>
                <a:lnTo>
                  <a:pt x="39361" y="82466"/>
                </a:lnTo>
                <a:cubicBezTo>
                  <a:pt x="39916" y="82825"/>
                  <a:pt x="40439" y="83153"/>
                  <a:pt x="40963" y="83512"/>
                </a:cubicBezTo>
                <a:cubicBezTo>
                  <a:pt x="41063" y="83612"/>
                  <a:pt x="41129" y="83813"/>
                  <a:pt x="41230" y="83946"/>
                </a:cubicBezTo>
                <a:cubicBezTo>
                  <a:pt x="41163" y="83979"/>
                  <a:pt x="41096" y="84046"/>
                  <a:pt x="41063" y="84079"/>
                </a:cubicBezTo>
                <a:cubicBezTo>
                  <a:pt x="40496" y="83646"/>
                  <a:pt x="39929" y="83246"/>
                  <a:pt x="39362" y="82812"/>
                </a:cubicBezTo>
                <a:cubicBezTo>
                  <a:pt x="39330" y="82749"/>
                  <a:pt x="39358" y="82596"/>
                  <a:pt x="39361" y="82466"/>
                </a:cubicBezTo>
                <a:close/>
                <a:moveTo>
                  <a:pt x="42230" y="82245"/>
                </a:moveTo>
                <a:cubicBezTo>
                  <a:pt x="42931" y="82645"/>
                  <a:pt x="43665" y="83012"/>
                  <a:pt x="44365" y="83412"/>
                </a:cubicBezTo>
                <a:cubicBezTo>
                  <a:pt x="44565" y="83512"/>
                  <a:pt x="44799" y="83579"/>
                  <a:pt x="44966" y="83679"/>
                </a:cubicBezTo>
                <a:cubicBezTo>
                  <a:pt x="45066" y="83746"/>
                  <a:pt x="45099" y="83913"/>
                  <a:pt x="45166" y="84046"/>
                </a:cubicBezTo>
                <a:cubicBezTo>
                  <a:pt x="45059" y="84046"/>
                  <a:pt x="44952" y="84089"/>
                  <a:pt x="44863" y="84089"/>
                </a:cubicBezTo>
                <a:cubicBezTo>
                  <a:pt x="44840" y="84089"/>
                  <a:pt x="44819" y="84086"/>
                  <a:pt x="44799" y="84079"/>
                </a:cubicBezTo>
                <a:cubicBezTo>
                  <a:pt x="44032" y="83713"/>
                  <a:pt x="43264" y="83379"/>
                  <a:pt x="42497" y="82979"/>
                </a:cubicBezTo>
                <a:cubicBezTo>
                  <a:pt x="42297" y="82879"/>
                  <a:pt x="42197" y="82645"/>
                  <a:pt x="42063" y="82445"/>
                </a:cubicBezTo>
                <a:cubicBezTo>
                  <a:pt x="42130" y="82378"/>
                  <a:pt x="42164" y="82312"/>
                  <a:pt x="42230" y="82245"/>
                </a:cubicBezTo>
                <a:close/>
                <a:moveTo>
                  <a:pt x="39795" y="83813"/>
                </a:moveTo>
                <a:cubicBezTo>
                  <a:pt x="40195" y="84079"/>
                  <a:pt x="40596" y="84380"/>
                  <a:pt x="40996" y="84680"/>
                </a:cubicBezTo>
                <a:cubicBezTo>
                  <a:pt x="40963" y="84713"/>
                  <a:pt x="40929" y="84780"/>
                  <a:pt x="40896" y="84847"/>
                </a:cubicBezTo>
                <a:cubicBezTo>
                  <a:pt x="40462" y="84546"/>
                  <a:pt x="39929" y="84446"/>
                  <a:pt x="39695" y="83946"/>
                </a:cubicBezTo>
                <a:cubicBezTo>
                  <a:pt x="39728" y="83913"/>
                  <a:pt x="39795" y="83846"/>
                  <a:pt x="39795" y="83813"/>
                </a:cubicBezTo>
                <a:close/>
                <a:moveTo>
                  <a:pt x="42181" y="83494"/>
                </a:moveTo>
                <a:cubicBezTo>
                  <a:pt x="43125" y="83494"/>
                  <a:pt x="44668" y="84389"/>
                  <a:pt x="44699" y="84913"/>
                </a:cubicBezTo>
                <a:cubicBezTo>
                  <a:pt x="43698" y="84647"/>
                  <a:pt x="42864" y="84113"/>
                  <a:pt x="41963" y="83512"/>
                </a:cubicBezTo>
                <a:cubicBezTo>
                  <a:pt x="42031" y="83500"/>
                  <a:pt x="42104" y="83494"/>
                  <a:pt x="42181" y="83494"/>
                </a:cubicBezTo>
                <a:close/>
                <a:moveTo>
                  <a:pt x="42964" y="84613"/>
                </a:moveTo>
                <a:cubicBezTo>
                  <a:pt x="43364" y="84813"/>
                  <a:pt x="43731" y="84947"/>
                  <a:pt x="44132" y="85147"/>
                </a:cubicBezTo>
                <a:cubicBezTo>
                  <a:pt x="44165" y="85180"/>
                  <a:pt x="44165" y="85314"/>
                  <a:pt x="44198" y="85380"/>
                </a:cubicBezTo>
                <a:cubicBezTo>
                  <a:pt x="44032" y="85347"/>
                  <a:pt x="43865" y="85380"/>
                  <a:pt x="43731" y="85314"/>
                </a:cubicBezTo>
                <a:cubicBezTo>
                  <a:pt x="43464" y="85114"/>
                  <a:pt x="43231" y="84880"/>
                  <a:pt x="42964" y="84680"/>
                </a:cubicBezTo>
                <a:cubicBezTo>
                  <a:pt x="42964" y="84680"/>
                  <a:pt x="42964" y="84647"/>
                  <a:pt x="42964" y="84613"/>
                </a:cubicBezTo>
                <a:close/>
                <a:moveTo>
                  <a:pt x="42082" y="85069"/>
                </a:moveTo>
                <a:cubicBezTo>
                  <a:pt x="42825" y="85069"/>
                  <a:pt x="43726" y="85584"/>
                  <a:pt x="43665" y="86014"/>
                </a:cubicBezTo>
                <a:cubicBezTo>
                  <a:pt x="43064" y="85714"/>
                  <a:pt x="42530" y="85414"/>
                  <a:pt x="41897" y="85080"/>
                </a:cubicBezTo>
                <a:cubicBezTo>
                  <a:pt x="41957" y="85072"/>
                  <a:pt x="42019" y="85069"/>
                  <a:pt x="42082" y="85069"/>
                </a:cubicBezTo>
                <a:close/>
                <a:moveTo>
                  <a:pt x="41396" y="86081"/>
                </a:moveTo>
                <a:cubicBezTo>
                  <a:pt x="41863" y="86381"/>
                  <a:pt x="42264" y="86615"/>
                  <a:pt x="42631" y="86848"/>
                </a:cubicBezTo>
                <a:cubicBezTo>
                  <a:pt x="42664" y="86848"/>
                  <a:pt x="42597" y="87015"/>
                  <a:pt x="42564" y="87115"/>
                </a:cubicBezTo>
                <a:cubicBezTo>
                  <a:pt x="42164" y="86881"/>
                  <a:pt x="41730" y="86681"/>
                  <a:pt x="41330" y="86448"/>
                </a:cubicBezTo>
                <a:cubicBezTo>
                  <a:pt x="41330" y="86448"/>
                  <a:pt x="41363" y="86281"/>
                  <a:pt x="41396" y="86081"/>
                </a:cubicBezTo>
                <a:close/>
                <a:moveTo>
                  <a:pt x="41296" y="86948"/>
                </a:moveTo>
                <a:cubicBezTo>
                  <a:pt x="41563" y="87082"/>
                  <a:pt x="41797" y="87248"/>
                  <a:pt x="42030" y="87382"/>
                </a:cubicBezTo>
                <a:cubicBezTo>
                  <a:pt x="42030" y="87449"/>
                  <a:pt x="41997" y="87482"/>
                  <a:pt x="41997" y="87549"/>
                </a:cubicBezTo>
                <a:cubicBezTo>
                  <a:pt x="41917" y="87549"/>
                  <a:pt x="41837" y="87554"/>
                  <a:pt x="41759" y="87554"/>
                </a:cubicBezTo>
                <a:cubicBezTo>
                  <a:pt x="41642" y="87554"/>
                  <a:pt x="41530" y="87542"/>
                  <a:pt x="41430" y="87482"/>
                </a:cubicBezTo>
                <a:cubicBezTo>
                  <a:pt x="41296" y="87415"/>
                  <a:pt x="41230" y="87215"/>
                  <a:pt x="41129" y="87082"/>
                </a:cubicBezTo>
                <a:cubicBezTo>
                  <a:pt x="41196" y="87048"/>
                  <a:pt x="41230" y="86982"/>
                  <a:pt x="41296" y="86948"/>
                </a:cubicBezTo>
                <a:close/>
                <a:moveTo>
                  <a:pt x="38261" y="87715"/>
                </a:moveTo>
                <a:lnTo>
                  <a:pt x="38261" y="87715"/>
                </a:lnTo>
                <a:cubicBezTo>
                  <a:pt x="38728" y="87982"/>
                  <a:pt x="39161" y="88216"/>
                  <a:pt x="39595" y="88449"/>
                </a:cubicBezTo>
                <a:cubicBezTo>
                  <a:pt x="39521" y="88551"/>
                  <a:pt x="39427" y="88599"/>
                  <a:pt x="39318" y="88599"/>
                </a:cubicBezTo>
                <a:cubicBezTo>
                  <a:pt x="39033" y="88599"/>
                  <a:pt x="38647" y="88271"/>
                  <a:pt x="38261" y="87715"/>
                </a:cubicBezTo>
                <a:close/>
                <a:moveTo>
                  <a:pt x="15378" y="78309"/>
                </a:moveTo>
                <a:lnTo>
                  <a:pt x="15678" y="78475"/>
                </a:lnTo>
                <a:lnTo>
                  <a:pt x="15645" y="78475"/>
                </a:lnTo>
                <a:cubicBezTo>
                  <a:pt x="15945" y="78642"/>
                  <a:pt x="16278" y="78776"/>
                  <a:pt x="16545" y="79009"/>
                </a:cubicBezTo>
                <a:cubicBezTo>
                  <a:pt x="16946" y="79343"/>
                  <a:pt x="17246" y="79743"/>
                  <a:pt x="17646" y="80077"/>
                </a:cubicBezTo>
                <a:cubicBezTo>
                  <a:pt x="17668" y="80099"/>
                  <a:pt x="17705" y="80106"/>
                  <a:pt x="17754" y="80106"/>
                </a:cubicBezTo>
                <a:cubicBezTo>
                  <a:pt x="17850" y="80106"/>
                  <a:pt x="17991" y="80077"/>
                  <a:pt x="18146" y="80077"/>
                </a:cubicBezTo>
                <a:cubicBezTo>
                  <a:pt x="17779" y="79776"/>
                  <a:pt x="17546" y="79576"/>
                  <a:pt x="17312" y="79409"/>
                </a:cubicBezTo>
                <a:cubicBezTo>
                  <a:pt x="17613" y="79309"/>
                  <a:pt x="17880" y="79209"/>
                  <a:pt x="18146" y="79176"/>
                </a:cubicBezTo>
                <a:cubicBezTo>
                  <a:pt x="18183" y="79170"/>
                  <a:pt x="18221" y="79167"/>
                  <a:pt x="18259" y="79167"/>
                </a:cubicBezTo>
                <a:cubicBezTo>
                  <a:pt x="18430" y="79167"/>
                  <a:pt x="18611" y="79222"/>
                  <a:pt x="18747" y="79276"/>
                </a:cubicBezTo>
                <a:cubicBezTo>
                  <a:pt x="19047" y="79443"/>
                  <a:pt x="19339" y="79510"/>
                  <a:pt x="19635" y="79510"/>
                </a:cubicBezTo>
                <a:cubicBezTo>
                  <a:pt x="19931" y="79510"/>
                  <a:pt x="20231" y="79443"/>
                  <a:pt x="20548" y="79343"/>
                </a:cubicBezTo>
                <a:cubicBezTo>
                  <a:pt x="20797" y="79265"/>
                  <a:pt x="21053" y="79187"/>
                  <a:pt x="21306" y="79187"/>
                </a:cubicBezTo>
                <a:cubicBezTo>
                  <a:pt x="21596" y="79187"/>
                  <a:pt x="21882" y="79289"/>
                  <a:pt x="22149" y="79610"/>
                </a:cubicBezTo>
                <a:cubicBezTo>
                  <a:pt x="22516" y="80043"/>
                  <a:pt x="23050" y="80310"/>
                  <a:pt x="23484" y="80677"/>
                </a:cubicBezTo>
                <a:cubicBezTo>
                  <a:pt x="23750" y="80911"/>
                  <a:pt x="24051" y="81111"/>
                  <a:pt x="23984" y="81344"/>
                </a:cubicBezTo>
                <a:cubicBezTo>
                  <a:pt x="23584" y="81044"/>
                  <a:pt x="23183" y="80677"/>
                  <a:pt x="22716" y="80310"/>
                </a:cubicBezTo>
                <a:lnTo>
                  <a:pt x="22716" y="80310"/>
                </a:lnTo>
                <a:cubicBezTo>
                  <a:pt x="22616" y="80744"/>
                  <a:pt x="22616" y="80744"/>
                  <a:pt x="23017" y="81077"/>
                </a:cubicBezTo>
                <a:cubicBezTo>
                  <a:pt x="23217" y="81277"/>
                  <a:pt x="23417" y="81478"/>
                  <a:pt x="23550" y="81778"/>
                </a:cubicBezTo>
                <a:lnTo>
                  <a:pt x="22349" y="81177"/>
                </a:lnTo>
                <a:cubicBezTo>
                  <a:pt x="22316" y="81211"/>
                  <a:pt x="22283" y="81244"/>
                  <a:pt x="22249" y="81277"/>
                </a:cubicBezTo>
                <a:cubicBezTo>
                  <a:pt x="22883" y="81778"/>
                  <a:pt x="23517" y="82278"/>
                  <a:pt x="24184" y="82779"/>
                </a:cubicBezTo>
                <a:cubicBezTo>
                  <a:pt x="24151" y="82845"/>
                  <a:pt x="24117" y="82912"/>
                  <a:pt x="24051" y="82945"/>
                </a:cubicBezTo>
                <a:cubicBezTo>
                  <a:pt x="24003" y="82954"/>
                  <a:pt x="23958" y="82958"/>
                  <a:pt x="23914" y="82958"/>
                </a:cubicBezTo>
                <a:cubicBezTo>
                  <a:pt x="23296" y="82958"/>
                  <a:pt x="23043" y="82144"/>
                  <a:pt x="22355" y="82144"/>
                </a:cubicBezTo>
                <a:cubicBezTo>
                  <a:pt x="22342" y="82144"/>
                  <a:pt x="22329" y="82144"/>
                  <a:pt x="22316" y="82145"/>
                </a:cubicBezTo>
                <a:cubicBezTo>
                  <a:pt x="22883" y="82645"/>
                  <a:pt x="23484" y="83112"/>
                  <a:pt x="24051" y="83612"/>
                </a:cubicBezTo>
                <a:lnTo>
                  <a:pt x="23884" y="83813"/>
                </a:lnTo>
                <a:cubicBezTo>
                  <a:pt x="23517" y="83512"/>
                  <a:pt x="23117" y="83212"/>
                  <a:pt x="22716" y="82879"/>
                </a:cubicBezTo>
                <a:cubicBezTo>
                  <a:pt x="22650" y="82979"/>
                  <a:pt x="22583" y="83045"/>
                  <a:pt x="22516" y="83179"/>
                </a:cubicBezTo>
                <a:cubicBezTo>
                  <a:pt x="23250" y="83446"/>
                  <a:pt x="23617" y="84046"/>
                  <a:pt x="24117" y="84546"/>
                </a:cubicBezTo>
                <a:cubicBezTo>
                  <a:pt x="24084" y="84613"/>
                  <a:pt x="24051" y="84647"/>
                  <a:pt x="24017" y="84680"/>
                </a:cubicBezTo>
                <a:cubicBezTo>
                  <a:pt x="23450" y="84213"/>
                  <a:pt x="22916" y="83746"/>
                  <a:pt x="22383" y="83279"/>
                </a:cubicBezTo>
                <a:cubicBezTo>
                  <a:pt x="22316" y="83346"/>
                  <a:pt x="22283" y="83379"/>
                  <a:pt x="22216" y="83446"/>
                </a:cubicBezTo>
                <a:cubicBezTo>
                  <a:pt x="22916" y="84180"/>
                  <a:pt x="23884" y="84713"/>
                  <a:pt x="24251" y="85747"/>
                </a:cubicBezTo>
                <a:cubicBezTo>
                  <a:pt x="23684" y="85347"/>
                  <a:pt x="23150" y="84913"/>
                  <a:pt x="22583" y="84513"/>
                </a:cubicBezTo>
                <a:cubicBezTo>
                  <a:pt x="22550" y="84546"/>
                  <a:pt x="22516" y="84580"/>
                  <a:pt x="22483" y="84647"/>
                </a:cubicBezTo>
                <a:cubicBezTo>
                  <a:pt x="23317" y="85480"/>
                  <a:pt x="24451" y="86081"/>
                  <a:pt x="24885" y="87382"/>
                </a:cubicBezTo>
                <a:cubicBezTo>
                  <a:pt x="23951" y="86581"/>
                  <a:pt x="23083" y="85814"/>
                  <a:pt x="22216" y="85080"/>
                </a:cubicBezTo>
                <a:cubicBezTo>
                  <a:pt x="22149" y="85114"/>
                  <a:pt x="22083" y="85180"/>
                  <a:pt x="22049" y="85214"/>
                </a:cubicBezTo>
                <a:cubicBezTo>
                  <a:pt x="22216" y="85414"/>
                  <a:pt x="22383" y="85647"/>
                  <a:pt x="22583" y="85814"/>
                </a:cubicBezTo>
                <a:cubicBezTo>
                  <a:pt x="23183" y="86314"/>
                  <a:pt x="23817" y="86815"/>
                  <a:pt x="24418" y="87315"/>
                </a:cubicBezTo>
                <a:cubicBezTo>
                  <a:pt x="24384" y="87382"/>
                  <a:pt x="24384" y="87415"/>
                  <a:pt x="24351" y="87482"/>
                </a:cubicBezTo>
                <a:cubicBezTo>
                  <a:pt x="24217" y="87449"/>
                  <a:pt x="24017" y="87449"/>
                  <a:pt x="23917" y="87382"/>
                </a:cubicBezTo>
                <a:cubicBezTo>
                  <a:pt x="23283" y="86881"/>
                  <a:pt x="22683" y="86348"/>
                  <a:pt x="22049" y="85847"/>
                </a:cubicBezTo>
                <a:cubicBezTo>
                  <a:pt x="21949" y="85781"/>
                  <a:pt x="21782" y="85747"/>
                  <a:pt x="21616" y="85747"/>
                </a:cubicBezTo>
                <a:cubicBezTo>
                  <a:pt x="22249" y="86314"/>
                  <a:pt x="22883" y="86848"/>
                  <a:pt x="23517" y="87382"/>
                </a:cubicBezTo>
                <a:cubicBezTo>
                  <a:pt x="23784" y="87582"/>
                  <a:pt x="24017" y="87782"/>
                  <a:pt x="24284" y="87949"/>
                </a:cubicBezTo>
                <a:cubicBezTo>
                  <a:pt x="24484" y="88116"/>
                  <a:pt x="24418" y="88216"/>
                  <a:pt x="24084" y="88416"/>
                </a:cubicBezTo>
                <a:cubicBezTo>
                  <a:pt x="23183" y="87649"/>
                  <a:pt x="22316" y="86948"/>
                  <a:pt x="21315" y="86148"/>
                </a:cubicBezTo>
                <a:lnTo>
                  <a:pt x="21315" y="86148"/>
                </a:lnTo>
                <a:cubicBezTo>
                  <a:pt x="21382" y="86414"/>
                  <a:pt x="21349" y="86615"/>
                  <a:pt x="21449" y="86681"/>
                </a:cubicBezTo>
                <a:cubicBezTo>
                  <a:pt x="21949" y="87115"/>
                  <a:pt x="22516" y="87482"/>
                  <a:pt x="23050" y="87916"/>
                </a:cubicBezTo>
                <a:cubicBezTo>
                  <a:pt x="23250" y="88082"/>
                  <a:pt x="23450" y="88249"/>
                  <a:pt x="23650" y="88449"/>
                </a:cubicBezTo>
                <a:cubicBezTo>
                  <a:pt x="23530" y="88503"/>
                  <a:pt x="23421" y="88535"/>
                  <a:pt x="23311" y="88535"/>
                </a:cubicBezTo>
                <a:cubicBezTo>
                  <a:pt x="23147" y="88535"/>
                  <a:pt x="22983" y="88463"/>
                  <a:pt x="22783" y="88282"/>
                </a:cubicBezTo>
                <a:cubicBezTo>
                  <a:pt x="22216" y="87715"/>
                  <a:pt x="21582" y="87215"/>
                  <a:pt x="20948" y="86715"/>
                </a:cubicBezTo>
                <a:cubicBezTo>
                  <a:pt x="20882" y="86648"/>
                  <a:pt x="20748" y="86648"/>
                  <a:pt x="20481" y="86581"/>
                </a:cubicBezTo>
                <a:lnTo>
                  <a:pt x="20481" y="86581"/>
                </a:lnTo>
                <a:cubicBezTo>
                  <a:pt x="21315" y="87315"/>
                  <a:pt x="22049" y="87949"/>
                  <a:pt x="22783" y="88583"/>
                </a:cubicBezTo>
                <a:cubicBezTo>
                  <a:pt x="22783" y="88616"/>
                  <a:pt x="22750" y="88649"/>
                  <a:pt x="22716" y="88716"/>
                </a:cubicBezTo>
                <a:lnTo>
                  <a:pt x="22283" y="88716"/>
                </a:lnTo>
                <a:cubicBezTo>
                  <a:pt x="22216" y="88783"/>
                  <a:pt x="22116" y="88850"/>
                  <a:pt x="22049" y="88916"/>
                </a:cubicBezTo>
                <a:cubicBezTo>
                  <a:pt x="21749" y="88783"/>
                  <a:pt x="21415" y="88683"/>
                  <a:pt x="21149" y="88516"/>
                </a:cubicBezTo>
                <a:cubicBezTo>
                  <a:pt x="20581" y="88149"/>
                  <a:pt x="20081" y="87715"/>
                  <a:pt x="19547" y="87315"/>
                </a:cubicBezTo>
                <a:cubicBezTo>
                  <a:pt x="19514" y="87315"/>
                  <a:pt x="19447" y="87382"/>
                  <a:pt x="19347" y="87449"/>
                </a:cubicBezTo>
                <a:cubicBezTo>
                  <a:pt x="19914" y="87916"/>
                  <a:pt x="20481" y="88316"/>
                  <a:pt x="21082" y="88783"/>
                </a:cubicBezTo>
                <a:cubicBezTo>
                  <a:pt x="20934" y="88861"/>
                  <a:pt x="20808" y="88892"/>
                  <a:pt x="20698" y="88892"/>
                </a:cubicBezTo>
                <a:cubicBezTo>
                  <a:pt x="20386" y="88892"/>
                  <a:pt x="20194" y="88648"/>
                  <a:pt x="19948" y="88549"/>
                </a:cubicBezTo>
                <a:cubicBezTo>
                  <a:pt x="19914" y="88583"/>
                  <a:pt x="19881" y="88583"/>
                  <a:pt x="19848" y="88583"/>
                </a:cubicBezTo>
                <a:cubicBezTo>
                  <a:pt x="19881" y="88716"/>
                  <a:pt x="19948" y="88850"/>
                  <a:pt x="20014" y="89150"/>
                </a:cubicBezTo>
                <a:cubicBezTo>
                  <a:pt x="19447" y="88716"/>
                  <a:pt x="18947" y="88383"/>
                  <a:pt x="18480" y="88016"/>
                </a:cubicBezTo>
                <a:cubicBezTo>
                  <a:pt x="18447" y="88049"/>
                  <a:pt x="18413" y="88049"/>
                  <a:pt x="18380" y="88049"/>
                </a:cubicBezTo>
                <a:cubicBezTo>
                  <a:pt x="18480" y="88282"/>
                  <a:pt x="18613" y="88483"/>
                  <a:pt x="18747" y="88716"/>
                </a:cubicBezTo>
                <a:cubicBezTo>
                  <a:pt x="17646" y="88583"/>
                  <a:pt x="16912" y="88016"/>
                  <a:pt x="16312" y="87182"/>
                </a:cubicBezTo>
                <a:cubicBezTo>
                  <a:pt x="16112" y="86881"/>
                  <a:pt x="15778" y="86615"/>
                  <a:pt x="15578" y="86281"/>
                </a:cubicBezTo>
                <a:cubicBezTo>
                  <a:pt x="15111" y="85480"/>
                  <a:pt x="14711" y="84613"/>
                  <a:pt x="14244" y="83779"/>
                </a:cubicBezTo>
                <a:cubicBezTo>
                  <a:pt x="13943" y="83246"/>
                  <a:pt x="14144" y="82678"/>
                  <a:pt x="13977" y="82145"/>
                </a:cubicBezTo>
                <a:cubicBezTo>
                  <a:pt x="13810" y="81578"/>
                  <a:pt x="13810" y="81011"/>
                  <a:pt x="13943" y="80444"/>
                </a:cubicBezTo>
                <a:cubicBezTo>
                  <a:pt x="14043" y="80110"/>
                  <a:pt x="14110" y="79810"/>
                  <a:pt x="14210" y="79476"/>
                </a:cubicBezTo>
                <a:cubicBezTo>
                  <a:pt x="14410" y="79576"/>
                  <a:pt x="14544" y="79643"/>
                  <a:pt x="14844" y="79776"/>
                </a:cubicBezTo>
                <a:cubicBezTo>
                  <a:pt x="14711" y="79443"/>
                  <a:pt x="14611" y="79243"/>
                  <a:pt x="14510" y="79043"/>
                </a:cubicBezTo>
                <a:cubicBezTo>
                  <a:pt x="14544" y="79009"/>
                  <a:pt x="14577" y="78942"/>
                  <a:pt x="14611" y="78909"/>
                </a:cubicBezTo>
                <a:cubicBezTo>
                  <a:pt x="15078" y="79276"/>
                  <a:pt x="15511" y="79643"/>
                  <a:pt x="15978" y="80010"/>
                </a:cubicBezTo>
                <a:cubicBezTo>
                  <a:pt x="16012" y="79977"/>
                  <a:pt x="16045" y="79910"/>
                  <a:pt x="16078" y="79876"/>
                </a:cubicBezTo>
                <a:cubicBezTo>
                  <a:pt x="15645" y="79409"/>
                  <a:pt x="15178" y="78909"/>
                  <a:pt x="14644" y="78375"/>
                </a:cubicBezTo>
                <a:lnTo>
                  <a:pt x="14644" y="78375"/>
                </a:lnTo>
                <a:cubicBezTo>
                  <a:pt x="14877" y="78409"/>
                  <a:pt x="14977" y="78409"/>
                  <a:pt x="15078" y="78442"/>
                </a:cubicBezTo>
                <a:cubicBezTo>
                  <a:pt x="15152" y="78442"/>
                  <a:pt x="15258" y="78515"/>
                  <a:pt x="15326" y="78515"/>
                </a:cubicBezTo>
                <a:cubicBezTo>
                  <a:pt x="15378" y="78515"/>
                  <a:pt x="15407" y="78470"/>
                  <a:pt x="15378" y="78309"/>
                </a:cubicBezTo>
                <a:close/>
                <a:moveTo>
                  <a:pt x="37193" y="73705"/>
                </a:moveTo>
                <a:cubicBezTo>
                  <a:pt x="38494" y="74439"/>
                  <a:pt x="39228" y="75640"/>
                  <a:pt x="40195" y="76808"/>
                </a:cubicBezTo>
                <a:cubicBezTo>
                  <a:pt x="39962" y="76741"/>
                  <a:pt x="39862" y="76741"/>
                  <a:pt x="39695" y="76674"/>
                </a:cubicBezTo>
                <a:lnTo>
                  <a:pt x="39695" y="76674"/>
                </a:lnTo>
                <a:cubicBezTo>
                  <a:pt x="39962" y="77241"/>
                  <a:pt x="40729" y="77375"/>
                  <a:pt x="40662" y="78142"/>
                </a:cubicBezTo>
                <a:cubicBezTo>
                  <a:pt x="40362" y="77908"/>
                  <a:pt x="40129" y="77742"/>
                  <a:pt x="39862" y="77541"/>
                </a:cubicBezTo>
                <a:lnTo>
                  <a:pt x="39862" y="77541"/>
                </a:lnTo>
                <a:cubicBezTo>
                  <a:pt x="39962" y="78275"/>
                  <a:pt x="40929" y="78375"/>
                  <a:pt x="40996" y="79176"/>
                </a:cubicBezTo>
                <a:cubicBezTo>
                  <a:pt x="40362" y="78676"/>
                  <a:pt x="39728" y="78242"/>
                  <a:pt x="39128" y="77775"/>
                </a:cubicBezTo>
                <a:cubicBezTo>
                  <a:pt x="39095" y="77808"/>
                  <a:pt x="39061" y="77842"/>
                  <a:pt x="39028" y="77875"/>
                </a:cubicBezTo>
                <a:cubicBezTo>
                  <a:pt x="39695" y="78742"/>
                  <a:pt x="40829" y="79143"/>
                  <a:pt x="41363" y="80110"/>
                </a:cubicBezTo>
                <a:cubicBezTo>
                  <a:pt x="41330" y="80143"/>
                  <a:pt x="41263" y="80177"/>
                  <a:pt x="41230" y="80210"/>
                </a:cubicBezTo>
                <a:cubicBezTo>
                  <a:pt x="40629" y="79810"/>
                  <a:pt x="39995" y="79409"/>
                  <a:pt x="39362" y="79009"/>
                </a:cubicBezTo>
                <a:lnTo>
                  <a:pt x="39362" y="79009"/>
                </a:lnTo>
                <a:cubicBezTo>
                  <a:pt x="39028" y="79476"/>
                  <a:pt x="39328" y="79743"/>
                  <a:pt x="39628" y="80110"/>
                </a:cubicBezTo>
                <a:cubicBezTo>
                  <a:pt x="39428" y="80043"/>
                  <a:pt x="39261" y="79977"/>
                  <a:pt x="39095" y="79943"/>
                </a:cubicBezTo>
                <a:lnTo>
                  <a:pt x="39095" y="79943"/>
                </a:lnTo>
                <a:cubicBezTo>
                  <a:pt x="38995" y="80210"/>
                  <a:pt x="39628" y="80310"/>
                  <a:pt x="39228" y="80644"/>
                </a:cubicBezTo>
                <a:cubicBezTo>
                  <a:pt x="39428" y="80844"/>
                  <a:pt x="39628" y="81077"/>
                  <a:pt x="39862" y="81344"/>
                </a:cubicBezTo>
                <a:cubicBezTo>
                  <a:pt x="39695" y="81311"/>
                  <a:pt x="39562" y="81311"/>
                  <a:pt x="39295" y="81277"/>
                </a:cubicBezTo>
                <a:lnTo>
                  <a:pt x="39295" y="81277"/>
                </a:lnTo>
                <a:cubicBezTo>
                  <a:pt x="39628" y="81578"/>
                  <a:pt x="39862" y="81811"/>
                  <a:pt x="40095" y="82045"/>
                </a:cubicBezTo>
                <a:cubicBezTo>
                  <a:pt x="40095" y="82078"/>
                  <a:pt x="40062" y="82111"/>
                  <a:pt x="40062" y="82145"/>
                </a:cubicBezTo>
                <a:cubicBezTo>
                  <a:pt x="39929" y="82145"/>
                  <a:pt x="39795" y="82111"/>
                  <a:pt x="39695" y="82078"/>
                </a:cubicBezTo>
                <a:cubicBezTo>
                  <a:pt x="39562" y="82045"/>
                  <a:pt x="39462" y="81978"/>
                  <a:pt x="39328" y="81911"/>
                </a:cubicBezTo>
                <a:lnTo>
                  <a:pt x="39328" y="82445"/>
                </a:lnTo>
                <a:cubicBezTo>
                  <a:pt x="39331" y="82447"/>
                  <a:pt x="39333" y="82448"/>
                  <a:pt x="39336" y="82450"/>
                </a:cubicBezTo>
                <a:lnTo>
                  <a:pt x="39336" y="82450"/>
                </a:lnTo>
                <a:cubicBezTo>
                  <a:pt x="39178" y="82482"/>
                  <a:pt x="39016" y="82513"/>
                  <a:pt x="38794" y="82545"/>
                </a:cubicBezTo>
                <a:cubicBezTo>
                  <a:pt x="39028" y="82979"/>
                  <a:pt x="39695" y="83179"/>
                  <a:pt x="39562" y="83846"/>
                </a:cubicBezTo>
                <a:cubicBezTo>
                  <a:pt x="39295" y="83646"/>
                  <a:pt x="39028" y="83446"/>
                  <a:pt x="38661" y="83179"/>
                </a:cubicBezTo>
                <a:lnTo>
                  <a:pt x="38661" y="83179"/>
                </a:lnTo>
                <a:cubicBezTo>
                  <a:pt x="38995" y="84013"/>
                  <a:pt x="39462" y="84580"/>
                  <a:pt x="40095" y="85047"/>
                </a:cubicBezTo>
                <a:cubicBezTo>
                  <a:pt x="40029" y="85080"/>
                  <a:pt x="39995" y="85114"/>
                  <a:pt x="39929" y="85180"/>
                </a:cubicBezTo>
                <a:cubicBezTo>
                  <a:pt x="39395" y="84813"/>
                  <a:pt x="38828" y="84446"/>
                  <a:pt x="38394" y="84146"/>
                </a:cubicBezTo>
                <a:cubicBezTo>
                  <a:pt x="38361" y="84346"/>
                  <a:pt x="38327" y="84647"/>
                  <a:pt x="38361" y="84913"/>
                </a:cubicBezTo>
                <a:cubicBezTo>
                  <a:pt x="38361" y="85013"/>
                  <a:pt x="38494" y="85147"/>
                  <a:pt x="38594" y="85214"/>
                </a:cubicBezTo>
                <a:cubicBezTo>
                  <a:pt x="39095" y="85547"/>
                  <a:pt x="39595" y="85881"/>
                  <a:pt x="40062" y="86214"/>
                </a:cubicBezTo>
                <a:cubicBezTo>
                  <a:pt x="40195" y="86314"/>
                  <a:pt x="40329" y="86381"/>
                  <a:pt x="40462" y="86481"/>
                </a:cubicBezTo>
                <a:cubicBezTo>
                  <a:pt x="40462" y="86548"/>
                  <a:pt x="40462" y="86581"/>
                  <a:pt x="40429" y="86615"/>
                </a:cubicBezTo>
                <a:cubicBezTo>
                  <a:pt x="40362" y="86615"/>
                  <a:pt x="40266" y="86629"/>
                  <a:pt x="40189" y="86629"/>
                </a:cubicBezTo>
                <a:cubicBezTo>
                  <a:pt x="40151" y="86629"/>
                  <a:pt x="40118" y="86626"/>
                  <a:pt x="40095" y="86615"/>
                </a:cubicBezTo>
                <a:cubicBezTo>
                  <a:pt x="39662" y="86314"/>
                  <a:pt x="39228" y="85981"/>
                  <a:pt x="38761" y="85714"/>
                </a:cubicBezTo>
                <a:cubicBezTo>
                  <a:pt x="38594" y="85581"/>
                  <a:pt x="38361" y="85547"/>
                  <a:pt x="38127" y="85480"/>
                </a:cubicBezTo>
                <a:cubicBezTo>
                  <a:pt x="38127" y="85547"/>
                  <a:pt x="38094" y="85614"/>
                  <a:pt x="38061" y="85647"/>
                </a:cubicBezTo>
                <a:cubicBezTo>
                  <a:pt x="38327" y="85914"/>
                  <a:pt x="38594" y="86148"/>
                  <a:pt x="38861" y="86414"/>
                </a:cubicBezTo>
                <a:cubicBezTo>
                  <a:pt x="38828" y="86448"/>
                  <a:pt x="38794" y="86481"/>
                  <a:pt x="38761" y="86515"/>
                </a:cubicBezTo>
                <a:lnTo>
                  <a:pt x="37594" y="85681"/>
                </a:lnTo>
                <a:lnTo>
                  <a:pt x="37460" y="85814"/>
                </a:lnTo>
                <a:cubicBezTo>
                  <a:pt x="37860" y="86214"/>
                  <a:pt x="38261" y="86648"/>
                  <a:pt x="38694" y="87015"/>
                </a:cubicBezTo>
                <a:cubicBezTo>
                  <a:pt x="39095" y="87382"/>
                  <a:pt x="39562" y="87715"/>
                  <a:pt x="39995" y="88049"/>
                </a:cubicBezTo>
                <a:cubicBezTo>
                  <a:pt x="39962" y="88116"/>
                  <a:pt x="39895" y="88182"/>
                  <a:pt x="39862" y="88249"/>
                </a:cubicBezTo>
                <a:cubicBezTo>
                  <a:pt x="39061" y="87715"/>
                  <a:pt x="38294" y="87182"/>
                  <a:pt x="37427" y="86581"/>
                </a:cubicBezTo>
                <a:lnTo>
                  <a:pt x="37427" y="86581"/>
                </a:lnTo>
                <a:cubicBezTo>
                  <a:pt x="37460" y="86781"/>
                  <a:pt x="37460" y="86948"/>
                  <a:pt x="37494" y="87115"/>
                </a:cubicBezTo>
                <a:cubicBezTo>
                  <a:pt x="37527" y="87148"/>
                  <a:pt x="37594" y="87215"/>
                  <a:pt x="37627" y="87215"/>
                </a:cubicBezTo>
                <a:cubicBezTo>
                  <a:pt x="37860" y="87382"/>
                  <a:pt x="38061" y="87549"/>
                  <a:pt x="38261" y="87715"/>
                </a:cubicBezTo>
                <a:cubicBezTo>
                  <a:pt x="38027" y="87682"/>
                  <a:pt x="37760" y="87649"/>
                  <a:pt x="37427" y="87582"/>
                </a:cubicBezTo>
                <a:lnTo>
                  <a:pt x="37427" y="87582"/>
                </a:lnTo>
                <a:cubicBezTo>
                  <a:pt x="37527" y="87782"/>
                  <a:pt x="37594" y="87882"/>
                  <a:pt x="37660" y="88049"/>
                </a:cubicBezTo>
                <a:cubicBezTo>
                  <a:pt x="37460" y="87982"/>
                  <a:pt x="37293" y="87949"/>
                  <a:pt x="37160" y="87882"/>
                </a:cubicBezTo>
                <a:cubicBezTo>
                  <a:pt x="37127" y="87949"/>
                  <a:pt x="37093" y="88016"/>
                  <a:pt x="37060" y="88049"/>
                </a:cubicBezTo>
                <a:cubicBezTo>
                  <a:pt x="37727" y="88483"/>
                  <a:pt x="38394" y="88883"/>
                  <a:pt x="39061" y="89317"/>
                </a:cubicBezTo>
                <a:lnTo>
                  <a:pt x="38995" y="89450"/>
                </a:lnTo>
                <a:cubicBezTo>
                  <a:pt x="38227" y="89183"/>
                  <a:pt x="37594" y="88616"/>
                  <a:pt x="36793" y="88182"/>
                </a:cubicBezTo>
                <a:lnTo>
                  <a:pt x="36793" y="88182"/>
                </a:lnTo>
                <a:cubicBezTo>
                  <a:pt x="36926" y="89350"/>
                  <a:pt x="38194" y="89283"/>
                  <a:pt x="38594" y="90117"/>
                </a:cubicBezTo>
                <a:cubicBezTo>
                  <a:pt x="37560" y="89950"/>
                  <a:pt x="37027" y="88983"/>
                  <a:pt x="36159" y="88683"/>
                </a:cubicBezTo>
                <a:cubicBezTo>
                  <a:pt x="36126" y="88749"/>
                  <a:pt x="36093" y="88783"/>
                  <a:pt x="36059" y="88816"/>
                </a:cubicBezTo>
                <a:cubicBezTo>
                  <a:pt x="36793" y="89383"/>
                  <a:pt x="37494" y="89984"/>
                  <a:pt x="38227" y="90551"/>
                </a:cubicBezTo>
                <a:lnTo>
                  <a:pt x="38227" y="90651"/>
                </a:lnTo>
                <a:cubicBezTo>
                  <a:pt x="37994" y="90617"/>
                  <a:pt x="37760" y="90617"/>
                  <a:pt x="37594" y="90517"/>
                </a:cubicBezTo>
                <a:cubicBezTo>
                  <a:pt x="37027" y="90117"/>
                  <a:pt x="36493" y="89683"/>
                  <a:pt x="35926" y="89250"/>
                </a:cubicBezTo>
                <a:cubicBezTo>
                  <a:pt x="35892" y="89317"/>
                  <a:pt x="35826" y="89350"/>
                  <a:pt x="35792" y="89383"/>
                </a:cubicBezTo>
                <a:cubicBezTo>
                  <a:pt x="35926" y="89583"/>
                  <a:pt x="36026" y="89750"/>
                  <a:pt x="36159" y="89950"/>
                </a:cubicBezTo>
                <a:cubicBezTo>
                  <a:pt x="36660" y="90284"/>
                  <a:pt x="37160" y="90617"/>
                  <a:pt x="37627" y="90951"/>
                </a:cubicBezTo>
                <a:cubicBezTo>
                  <a:pt x="36993" y="90818"/>
                  <a:pt x="36493" y="90484"/>
                  <a:pt x="36059" y="90050"/>
                </a:cubicBezTo>
                <a:cubicBezTo>
                  <a:pt x="35759" y="89817"/>
                  <a:pt x="35459" y="89617"/>
                  <a:pt x="35159" y="89417"/>
                </a:cubicBezTo>
                <a:cubicBezTo>
                  <a:pt x="35125" y="89450"/>
                  <a:pt x="35092" y="89517"/>
                  <a:pt x="35025" y="89550"/>
                </a:cubicBezTo>
                <a:cubicBezTo>
                  <a:pt x="35759" y="90184"/>
                  <a:pt x="36459" y="90784"/>
                  <a:pt x="37227" y="91485"/>
                </a:cubicBezTo>
                <a:cubicBezTo>
                  <a:pt x="36993" y="91418"/>
                  <a:pt x="36793" y="91385"/>
                  <a:pt x="36626" y="91318"/>
                </a:cubicBezTo>
                <a:cubicBezTo>
                  <a:pt x="36426" y="91185"/>
                  <a:pt x="36226" y="91018"/>
                  <a:pt x="36026" y="90918"/>
                </a:cubicBezTo>
                <a:cubicBezTo>
                  <a:pt x="35892" y="90851"/>
                  <a:pt x="35726" y="90851"/>
                  <a:pt x="35559" y="90851"/>
                </a:cubicBezTo>
                <a:cubicBezTo>
                  <a:pt x="35626" y="91018"/>
                  <a:pt x="35659" y="91218"/>
                  <a:pt x="35792" y="91318"/>
                </a:cubicBezTo>
                <a:cubicBezTo>
                  <a:pt x="36026" y="91485"/>
                  <a:pt x="36293" y="91585"/>
                  <a:pt x="36526" y="91752"/>
                </a:cubicBezTo>
                <a:cubicBezTo>
                  <a:pt x="36493" y="91818"/>
                  <a:pt x="36459" y="91852"/>
                  <a:pt x="36459" y="91918"/>
                </a:cubicBezTo>
                <a:lnTo>
                  <a:pt x="34525" y="90984"/>
                </a:lnTo>
                <a:cubicBezTo>
                  <a:pt x="34491" y="91051"/>
                  <a:pt x="34458" y="91084"/>
                  <a:pt x="34458" y="91151"/>
                </a:cubicBezTo>
                <a:cubicBezTo>
                  <a:pt x="34892" y="91451"/>
                  <a:pt x="35359" y="91785"/>
                  <a:pt x="35826" y="92152"/>
                </a:cubicBezTo>
                <a:cubicBezTo>
                  <a:pt x="35753" y="92272"/>
                  <a:pt x="35672" y="92315"/>
                  <a:pt x="35588" y="92315"/>
                </a:cubicBezTo>
                <a:cubicBezTo>
                  <a:pt x="35437" y="92315"/>
                  <a:pt x="35274" y="92183"/>
                  <a:pt x="35125" y="92119"/>
                </a:cubicBezTo>
                <a:cubicBezTo>
                  <a:pt x="34625" y="91852"/>
                  <a:pt x="34158" y="91585"/>
                  <a:pt x="33657" y="91351"/>
                </a:cubicBezTo>
                <a:cubicBezTo>
                  <a:pt x="33624" y="91385"/>
                  <a:pt x="33591" y="91451"/>
                  <a:pt x="33557" y="91518"/>
                </a:cubicBezTo>
                <a:cubicBezTo>
                  <a:pt x="34024" y="91852"/>
                  <a:pt x="34491" y="92185"/>
                  <a:pt x="34992" y="92552"/>
                </a:cubicBezTo>
                <a:cubicBezTo>
                  <a:pt x="34872" y="92612"/>
                  <a:pt x="34768" y="92637"/>
                  <a:pt x="34674" y="92637"/>
                </a:cubicBezTo>
                <a:cubicBezTo>
                  <a:pt x="34350" y="92637"/>
                  <a:pt x="34157" y="92341"/>
                  <a:pt x="33924" y="92185"/>
                </a:cubicBezTo>
                <a:cubicBezTo>
                  <a:pt x="33591" y="91952"/>
                  <a:pt x="33257" y="91752"/>
                  <a:pt x="32890" y="91518"/>
                </a:cubicBezTo>
                <a:cubicBezTo>
                  <a:pt x="32890" y="91585"/>
                  <a:pt x="32824" y="91618"/>
                  <a:pt x="32790" y="91652"/>
                </a:cubicBezTo>
                <a:cubicBezTo>
                  <a:pt x="33190" y="92018"/>
                  <a:pt x="33591" y="92352"/>
                  <a:pt x="33991" y="92752"/>
                </a:cubicBezTo>
                <a:cubicBezTo>
                  <a:pt x="33932" y="92760"/>
                  <a:pt x="33876" y="92764"/>
                  <a:pt x="33820" y="92764"/>
                </a:cubicBezTo>
                <a:cubicBezTo>
                  <a:pt x="32965" y="92764"/>
                  <a:pt x="32494" y="91852"/>
                  <a:pt x="31523" y="91852"/>
                </a:cubicBezTo>
                <a:cubicBezTo>
                  <a:pt x="31856" y="92152"/>
                  <a:pt x="32123" y="92385"/>
                  <a:pt x="32490" y="92719"/>
                </a:cubicBezTo>
                <a:cubicBezTo>
                  <a:pt x="31823" y="92385"/>
                  <a:pt x="31256" y="92152"/>
                  <a:pt x="30622" y="91852"/>
                </a:cubicBezTo>
                <a:lnTo>
                  <a:pt x="30622" y="91852"/>
                </a:lnTo>
                <a:cubicBezTo>
                  <a:pt x="30789" y="92619"/>
                  <a:pt x="31556" y="92485"/>
                  <a:pt x="31990" y="92986"/>
                </a:cubicBezTo>
                <a:cubicBezTo>
                  <a:pt x="31656" y="92919"/>
                  <a:pt x="31456" y="92852"/>
                  <a:pt x="31256" y="92819"/>
                </a:cubicBezTo>
                <a:cubicBezTo>
                  <a:pt x="29921" y="92519"/>
                  <a:pt x="28821" y="91785"/>
                  <a:pt x="27887" y="90884"/>
                </a:cubicBezTo>
                <a:cubicBezTo>
                  <a:pt x="26819" y="89884"/>
                  <a:pt x="25952" y="88649"/>
                  <a:pt x="25518" y="87182"/>
                </a:cubicBezTo>
                <a:cubicBezTo>
                  <a:pt x="25251" y="86314"/>
                  <a:pt x="24985" y="85447"/>
                  <a:pt x="24751" y="84546"/>
                </a:cubicBezTo>
                <a:cubicBezTo>
                  <a:pt x="24651" y="84213"/>
                  <a:pt x="24684" y="83846"/>
                  <a:pt x="24718" y="83512"/>
                </a:cubicBezTo>
                <a:cubicBezTo>
                  <a:pt x="24784" y="82545"/>
                  <a:pt x="24818" y="81611"/>
                  <a:pt x="24918" y="80644"/>
                </a:cubicBezTo>
                <a:cubicBezTo>
                  <a:pt x="24985" y="80043"/>
                  <a:pt x="25151" y="79443"/>
                  <a:pt x="25285" y="78876"/>
                </a:cubicBezTo>
                <a:cubicBezTo>
                  <a:pt x="25685" y="79243"/>
                  <a:pt x="26052" y="79576"/>
                  <a:pt x="26419" y="79943"/>
                </a:cubicBezTo>
                <a:cubicBezTo>
                  <a:pt x="26486" y="79876"/>
                  <a:pt x="26519" y="79843"/>
                  <a:pt x="26586" y="79810"/>
                </a:cubicBezTo>
                <a:cubicBezTo>
                  <a:pt x="26219" y="79343"/>
                  <a:pt x="25852" y="78876"/>
                  <a:pt x="25485" y="78409"/>
                </a:cubicBezTo>
                <a:cubicBezTo>
                  <a:pt x="25552" y="78342"/>
                  <a:pt x="25585" y="78309"/>
                  <a:pt x="25652" y="78275"/>
                </a:cubicBezTo>
                <a:cubicBezTo>
                  <a:pt x="26252" y="78942"/>
                  <a:pt x="26819" y="79610"/>
                  <a:pt x="27420" y="80277"/>
                </a:cubicBezTo>
                <a:cubicBezTo>
                  <a:pt x="27453" y="80243"/>
                  <a:pt x="27520" y="80210"/>
                  <a:pt x="27553" y="80143"/>
                </a:cubicBezTo>
                <a:lnTo>
                  <a:pt x="26419" y="78676"/>
                </a:lnTo>
                <a:cubicBezTo>
                  <a:pt x="26452" y="78642"/>
                  <a:pt x="26486" y="78609"/>
                  <a:pt x="26519" y="78576"/>
                </a:cubicBezTo>
                <a:cubicBezTo>
                  <a:pt x="27119" y="79176"/>
                  <a:pt x="27687" y="79776"/>
                  <a:pt x="28287" y="80377"/>
                </a:cubicBezTo>
                <a:cubicBezTo>
                  <a:pt x="28320" y="80310"/>
                  <a:pt x="28354" y="80277"/>
                  <a:pt x="28420" y="80243"/>
                </a:cubicBezTo>
                <a:cubicBezTo>
                  <a:pt x="27720" y="79443"/>
                  <a:pt x="27053" y="78642"/>
                  <a:pt x="26352" y="77808"/>
                </a:cubicBezTo>
                <a:lnTo>
                  <a:pt x="26519" y="77708"/>
                </a:lnTo>
                <a:cubicBezTo>
                  <a:pt x="27220" y="78275"/>
                  <a:pt x="27920" y="78876"/>
                  <a:pt x="28387" y="79743"/>
                </a:cubicBezTo>
                <a:cubicBezTo>
                  <a:pt x="28420" y="79676"/>
                  <a:pt x="28454" y="79643"/>
                  <a:pt x="28487" y="79576"/>
                </a:cubicBezTo>
                <a:cubicBezTo>
                  <a:pt x="28454" y="79409"/>
                  <a:pt x="28420" y="79209"/>
                  <a:pt x="28354" y="78942"/>
                </a:cubicBezTo>
                <a:lnTo>
                  <a:pt x="28354" y="78942"/>
                </a:lnTo>
                <a:cubicBezTo>
                  <a:pt x="28854" y="79376"/>
                  <a:pt x="29321" y="79743"/>
                  <a:pt x="29788" y="80143"/>
                </a:cubicBezTo>
                <a:cubicBezTo>
                  <a:pt x="29821" y="80143"/>
                  <a:pt x="29821" y="80110"/>
                  <a:pt x="29821" y="80110"/>
                </a:cubicBezTo>
                <a:cubicBezTo>
                  <a:pt x="29054" y="79343"/>
                  <a:pt x="28287" y="78609"/>
                  <a:pt x="27520" y="77842"/>
                </a:cubicBezTo>
                <a:cubicBezTo>
                  <a:pt x="27553" y="77742"/>
                  <a:pt x="27620" y="77675"/>
                  <a:pt x="27687" y="77575"/>
                </a:cubicBezTo>
                <a:cubicBezTo>
                  <a:pt x="28287" y="77642"/>
                  <a:pt x="28854" y="77742"/>
                  <a:pt x="29454" y="77842"/>
                </a:cubicBezTo>
                <a:cubicBezTo>
                  <a:pt x="29421" y="77742"/>
                  <a:pt x="29354" y="77675"/>
                  <a:pt x="29321" y="77608"/>
                </a:cubicBezTo>
                <a:lnTo>
                  <a:pt x="29321" y="77608"/>
                </a:lnTo>
                <a:cubicBezTo>
                  <a:pt x="30055" y="78008"/>
                  <a:pt x="30789" y="78442"/>
                  <a:pt x="31222" y="79209"/>
                </a:cubicBezTo>
                <a:cubicBezTo>
                  <a:pt x="31322" y="79276"/>
                  <a:pt x="31423" y="79309"/>
                  <a:pt x="31523" y="79376"/>
                </a:cubicBezTo>
                <a:cubicBezTo>
                  <a:pt x="31550" y="79390"/>
                  <a:pt x="31584" y="79398"/>
                  <a:pt x="31625" y="79398"/>
                </a:cubicBezTo>
                <a:cubicBezTo>
                  <a:pt x="31684" y="79398"/>
                  <a:pt x="31758" y="79382"/>
                  <a:pt x="31856" y="79343"/>
                </a:cubicBezTo>
                <a:cubicBezTo>
                  <a:pt x="31623" y="79176"/>
                  <a:pt x="31423" y="79009"/>
                  <a:pt x="31222" y="78809"/>
                </a:cubicBezTo>
                <a:cubicBezTo>
                  <a:pt x="31222" y="78809"/>
                  <a:pt x="31289" y="78676"/>
                  <a:pt x="31322" y="78609"/>
                </a:cubicBezTo>
                <a:cubicBezTo>
                  <a:pt x="30822" y="78275"/>
                  <a:pt x="30355" y="77908"/>
                  <a:pt x="29855" y="77575"/>
                </a:cubicBezTo>
                <a:cubicBezTo>
                  <a:pt x="30003" y="77483"/>
                  <a:pt x="30128" y="77435"/>
                  <a:pt x="30247" y="77435"/>
                </a:cubicBezTo>
                <a:cubicBezTo>
                  <a:pt x="30476" y="77435"/>
                  <a:pt x="30682" y="77614"/>
                  <a:pt x="30989" y="78008"/>
                </a:cubicBezTo>
                <a:cubicBezTo>
                  <a:pt x="31122" y="78142"/>
                  <a:pt x="31222" y="78309"/>
                  <a:pt x="31322" y="78475"/>
                </a:cubicBezTo>
                <a:lnTo>
                  <a:pt x="32657" y="79309"/>
                </a:lnTo>
                <a:cubicBezTo>
                  <a:pt x="32690" y="79243"/>
                  <a:pt x="32757" y="79176"/>
                  <a:pt x="32790" y="79109"/>
                </a:cubicBezTo>
                <a:cubicBezTo>
                  <a:pt x="32590" y="79009"/>
                  <a:pt x="32357" y="78876"/>
                  <a:pt x="32190" y="78742"/>
                </a:cubicBezTo>
                <a:cubicBezTo>
                  <a:pt x="31756" y="78409"/>
                  <a:pt x="31289" y="78042"/>
                  <a:pt x="30889" y="77642"/>
                </a:cubicBezTo>
                <a:cubicBezTo>
                  <a:pt x="30789" y="77541"/>
                  <a:pt x="30789" y="77308"/>
                  <a:pt x="30722" y="77141"/>
                </a:cubicBezTo>
                <a:cubicBezTo>
                  <a:pt x="30822" y="77141"/>
                  <a:pt x="30947" y="77124"/>
                  <a:pt x="31060" y="77124"/>
                </a:cubicBezTo>
                <a:cubicBezTo>
                  <a:pt x="31172" y="77124"/>
                  <a:pt x="31272" y="77141"/>
                  <a:pt x="31322" y="77208"/>
                </a:cubicBezTo>
                <a:cubicBezTo>
                  <a:pt x="31890" y="77675"/>
                  <a:pt x="32390" y="78209"/>
                  <a:pt x="32924" y="78709"/>
                </a:cubicBezTo>
                <a:cubicBezTo>
                  <a:pt x="32990" y="78776"/>
                  <a:pt x="33090" y="78842"/>
                  <a:pt x="33224" y="78942"/>
                </a:cubicBezTo>
                <a:cubicBezTo>
                  <a:pt x="32957" y="78109"/>
                  <a:pt x="32090" y="77275"/>
                  <a:pt x="31289" y="76841"/>
                </a:cubicBezTo>
                <a:cubicBezTo>
                  <a:pt x="31456" y="76708"/>
                  <a:pt x="31656" y="76574"/>
                  <a:pt x="31756" y="76474"/>
                </a:cubicBezTo>
                <a:cubicBezTo>
                  <a:pt x="32423" y="77074"/>
                  <a:pt x="33057" y="77642"/>
                  <a:pt x="33758" y="78242"/>
                </a:cubicBezTo>
                <a:cubicBezTo>
                  <a:pt x="33791" y="78008"/>
                  <a:pt x="33824" y="77942"/>
                  <a:pt x="33858" y="77875"/>
                </a:cubicBezTo>
                <a:cubicBezTo>
                  <a:pt x="33991" y="77942"/>
                  <a:pt x="34158" y="78008"/>
                  <a:pt x="34291" y="78075"/>
                </a:cubicBezTo>
                <a:cubicBezTo>
                  <a:pt x="34325" y="78042"/>
                  <a:pt x="34391" y="78008"/>
                  <a:pt x="34425" y="77942"/>
                </a:cubicBezTo>
                <a:cubicBezTo>
                  <a:pt x="33791" y="77275"/>
                  <a:pt x="33157" y="76641"/>
                  <a:pt x="32490" y="75940"/>
                </a:cubicBezTo>
                <a:cubicBezTo>
                  <a:pt x="32623" y="75807"/>
                  <a:pt x="32757" y="75607"/>
                  <a:pt x="32924" y="75407"/>
                </a:cubicBezTo>
                <a:cubicBezTo>
                  <a:pt x="32964" y="75400"/>
                  <a:pt x="33003" y="75396"/>
                  <a:pt x="33041" y="75396"/>
                </a:cubicBezTo>
                <a:cubicBezTo>
                  <a:pt x="33676" y="75396"/>
                  <a:pt x="33914" y="76351"/>
                  <a:pt x="34683" y="76351"/>
                </a:cubicBezTo>
                <a:cubicBezTo>
                  <a:pt x="34728" y="76351"/>
                  <a:pt x="34776" y="76348"/>
                  <a:pt x="34825" y="76341"/>
                </a:cubicBezTo>
                <a:cubicBezTo>
                  <a:pt x="34992" y="76407"/>
                  <a:pt x="35192" y="76507"/>
                  <a:pt x="35425" y="76607"/>
                </a:cubicBezTo>
                <a:lnTo>
                  <a:pt x="35492" y="76507"/>
                </a:lnTo>
                <a:cubicBezTo>
                  <a:pt x="35125" y="76140"/>
                  <a:pt x="34792" y="75774"/>
                  <a:pt x="34458" y="75373"/>
                </a:cubicBezTo>
                <a:lnTo>
                  <a:pt x="34525" y="75273"/>
                </a:lnTo>
                <a:cubicBezTo>
                  <a:pt x="34958" y="75607"/>
                  <a:pt x="35392" y="75907"/>
                  <a:pt x="35859" y="76241"/>
                </a:cubicBezTo>
                <a:cubicBezTo>
                  <a:pt x="36059" y="75673"/>
                  <a:pt x="36026" y="75307"/>
                  <a:pt x="35492" y="74973"/>
                </a:cubicBezTo>
                <a:cubicBezTo>
                  <a:pt x="35025" y="74739"/>
                  <a:pt x="34692" y="74306"/>
                  <a:pt x="34325" y="73939"/>
                </a:cubicBezTo>
                <a:cubicBezTo>
                  <a:pt x="34374" y="73903"/>
                  <a:pt x="34424" y="73882"/>
                  <a:pt x="34484" y="73882"/>
                </a:cubicBezTo>
                <a:cubicBezTo>
                  <a:pt x="34707" y="73882"/>
                  <a:pt x="35075" y="74182"/>
                  <a:pt x="36126" y="75206"/>
                </a:cubicBezTo>
                <a:cubicBezTo>
                  <a:pt x="36093" y="74973"/>
                  <a:pt x="36059" y="74873"/>
                  <a:pt x="36026" y="74773"/>
                </a:cubicBezTo>
                <a:cubicBezTo>
                  <a:pt x="35959" y="74539"/>
                  <a:pt x="35759" y="74306"/>
                  <a:pt x="35792" y="74106"/>
                </a:cubicBezTo>
                <a:cubicBezTo>
                  <a:pt x="35808" y="73948"/>
                  <a:pt x="35891" y="73909"/>
                  <a:pt x="35996" y="73909"/>
                </a:cubicBezTo>
                <a:cubicBezTo>
                  <a:pt x="36094" y="73909"/>
                  <a:pt x="36210" y="73943"/>
                  <a:pt x="36307" y="73943"/>
                </a:cubicBezTo>
                <a:cubicBezTo>
                  <a:pt x="36325" y="73943"/>
                  <a:pt x="36343" y="73942"/>
                  <a:pt x="36359" y="73939"/>
                </a:cubicBezTo>
                <a:cubicBezTo>
                  <a:pt x="36693" y="73939"/>
                  <a:pt x="36960" y="73772"/>
                  <a:pt x="37193" y="73705"/>
                </a:cubicBezTo>
                <a:close/>
                <a:moveTo>
                  <a:pt x="35173" y="93272"/>
                </a:moveTo>
                <a:cubicBezTo>
                  <a:pt x="35886" y="93272"/>
                  <a:pt x="37120" y="94001"/>
                  <a:pt x="37393" y="94821"/>
                </a:cubicBezTo>
                <a:cubicBezTo>
                  <a:pt x="36493" y="94320"/>
                  <a:pt x="35626" y="93853"/>
                  <a:pt x="34792" y="93386"/>
                </a:cubicBezTo>
                <a:cubicBezTo>
                  <a:pt x="34882" y="93307"/>
                  <a:pt x="35015" y="93272"/>
                  <a:pt x="35173" y="93272"/>
                </a:cubicBezTo>
                <a:close/>
                <a:moveTo>
                  <a:pt x="25018" y="89650"/>
                </a:moveTo>
                <a:cubicBezTo>
                  <a:pt x="25151" y="89717"/>
                  <a:pt x="25352" y="89683"/>
                  <a:pt x="25452" y="89784"/>
                </a:cubicBezTo>
                <a:cubicBezTo>
                  <a:pt x="26019" y="90284"/>
                  <a:pt x="26519" y="90851"/>
                  <a:pt x="27119" y="91318"/>
                </a:cubicBezTo>
                <a:cubicBezTo>
                  <a:pt x="27953" y="91952"/>
                  <a:pt x="28754" y="92619"/>
                  <a:pt x="29721" y="93019"/>
                </a:cubicBezTo>
                <a:cubicBezTo>
                  <a:pt x="30439" y="93331"/>
                  <a:pt x="31127" y="93759"/>
                  <a:pt x="31922" y="93759"/>
                </a:cubicBezTo>
                <a:cubicBezTo>
                  <a:pt x="31977" y="93759"/>
                  <a:pt x="32033" y="93757"/>
                  <a:pt x="32090" y="93753"/>
                </a:cubicBezTo>
                <a:cubicBezTo>
                  <a:pt x="32690" y="93720"/>
                  <a:pt x="33291" y="93586"/>
                  <a:pt x="33858" y="93419"/>
                </a:cubicBezTo>
                <a:cubicBezTo>
                  <a:pt x="33935" y="93397"/>
                  <a:pt x="33995" y="93386"/>
                  <a:pt x="34048" y="93386"/>
                </a:cubicBezTo>
                <a:cubicBezTo>
                  <a:pt x="34154" y="93386"/>
                  <a:pt x="34236" y="93431"/>
                  <a:pt x="34391" y="93520"/>
                </a:cubicBezTo>
                <a:cubicBezTo>
                  <a:pt x="34725" y="93786"/>
                  <a:pt x="35192" y="93920"/>
                  <a:pt x="35592" y="94120"/>
                </a:cubicBezTo>
                <a:cubicBezTo>
                  <a:pt x="35992" y="94320"/>
                  <a:pt x="36393" y="94587"/>
                  <a:pt x="36760" y="94821"/>
                </a:cubicBezTo>
                <a:cubicBezTo>
                  <a:pt x="36826" y="94887"/>
                  <a:pt x="36826" y="95021"/>
                  <a:pt x="36860" y="95187"/>
                </a:cubicBezTo>
                <a:cubicBezTo>
                  <a:pt x="36126" y="94654"/>
                  <a:pt x="35325" y="94454"/>
                  <a:pt x="34558" y="94187"/>
                </a:cubicBezTo>
                <a:cubicBezTo>
                  <a:pt x="34525" y="94253"/>
                  <a:pt x="34491" y="94354"/>
                  <a:pt x="34491" y="94420"/>
                </a:cubicBezTo>
                <a:cubicBezTo>
                  <a:pt x="34858" y="94554"/>
                  <a:pt x="35225" y="94654"/>
                  <a:pt x="35592" y="94821"/>
                </a:cubicBezTo>
                <a:cubicBezTo>
                  <a:pt x="36126" y="95121"/>
                  <a:pt x="36626" y="95421"/>
                  <a:pt x="37160" y="95721"/>
                </a:cubicBezTo>
                <a:cubicBezTo>
                  <a:pt x="37227" y="95755"/>
                  <a:pt x="37193" y="95955"/>
                  <a:pt x="37193" y="96055"/>
                </a:cubicBezTo>
                <a:cubicBezTo>
                  <a:pt x="36893" y="95955"/>
                  <a:pt x="36626" y="95855"/>
                  <a:pt x="36393" y="95755"/>
                </a:cubicBezTo>
                <a:cubicBezTo>
                  <a:pt x="36393" y="95821"/>
                  <a:pt x="36393" y="95888"/>
                  <a:pt x="36393" y="95955"/>
                </a:cubicBezTo>
                <a:cubicBezTo>
                  <a:pt x="36760" y="96121"/>
                  <a:pt x="37093" y="96322"/>
                  <a:pt x="37260" y="96655"/>
                </a:cubicBezTo>
                <a:cubicBezTo>
                  <a:pt x="37227" y="96689"/>
                  <a:pt x="37160" y="96755"/>
                  <a:pt x="37093" y="96789"/>
                </a:cubicBezTo>
                <a:lnTo>
                  <a:pt x="35025" y="95654"/>
                </a:lnTo>
                <a:cubicBezTo>
                  <a:pt x="34992" y="95688"/>
                  <a:pt x="34958" y="95721"/>
                  <a:pt x="34925" y="95755"/>
                </a:cubicBezTo>
                <a:cubicBezTo>
                  <a:pt x="35058" y="95888"/>
                  <a:pt x="35159" y="96088"/>
                  <a:pt x="35325" y="96155"/>
                </a:cubicBezTo>
                <a:cubicBezTo>
                  <a:pt x="35792" y="96422"/>
                  <a:pt x="36293" y="96622"/>
                  <a:pt x="36760" y="96889"/>
                </a:cubicBezTo>
                <a:cubicBezTo>
                  <a:pt x="36926" y="96989"/>
                  <a:pt x="36993" y="97189"/>
                  <a:pt x="37027" y="97389"/>
                </a:cubicBezTo>
                <a:cubicBezTo>
                  <a:pt x="36493" y="97189"/>
                  <a:pt x="35959" y="96955"/>
                  <a:pt x="35425" y="96755"/>
                </a:cubicBezTo>
                <a:cubicBezTo>
                  <a:pt x="35392" y="96789"/>
                  <a:pt x="35392" y="96855"/>
                  <a:pt x="35359" y="96889"/>
                </a:cubicBezTo>
                <a:cubicBezTo>
                  <a:pt x="35926" y="97256"/>
                  <a:pt x="36693" y="97389"/>
                  <a:pt x="36993" y="98123"/>
                </a:cubicBezTo>
                <a:lnTo>
                  <a:pt x="36459" y="98123"/>
                </a:lnTo>
                <a:cubicBezTo>
                  <a:pt x="36426" y="98156"/>
                  <a:pt x="36393" y="98156"/>
                  <a:pt x="36359" y="98156"/>
                </a:cubicBezTo>
                <a:cubicBezTo>
                  <a:pt x="36860" y="98590"/>
                  <a:pt x="36860" y="98623"/>
                  <a:pt x="36459" y="98923"/>
                </a:cubicBezTo>
                <a:cubicBezTo>
                  <a:pt x="35792" y="98490"/>
                  <a:pt x="35225" y="97956"/>
                  <a:pt x="34458" y="97756"/>
                </a:cubicBezTo>
                <a:lnTo>
                  <a:pt x="34358" y="97956"/>
                </a:lnTo>
                <a:cubicBezTo>
                  <a:pt x="35025" y="98356"/>
                  <a:pt x="35726" y="98757"/>
                  <a:pt x="36393" y="99157"/>
                </a:cubicBezTo>
                <a:cubicBezTo>
                  <a:pt x="36359" y="99224"/>
                  <a:pt x="36326" y="99290"/>
                  <a:pt x="36293" y="99357"/>
                </a:cubicBezTo>
                <a:cubicBezTo>
                  <a:pt x="35525" y="98990"/>
                  <a:pt x="34758" y="98623"/>
                  <a:pt x="33991" y="98290"/>
                </a:cubicBezTo>
                <a:lnTo>
                  <a:pt x="33858" y="98456"/>
                </a:lnTo>
                <a:cubicBezTo>
                  <a:pt x="34058" y="98557"/>
                  <a:pt x="34225" y="98723"/>
                  <a:pt x="34425" y="98823"/>
                </a:cubicBezTo>
                <a:cubicBezTo>
                  <a:pt x="35025" y="99090"/>
                  <a:pt x="35592" y="99357"/>
                  <a:pt x="36193" y="99624"/>
                </a:cubicBezTo>
                <a:cubicBezTo>
                  <a:pt x="36059" y="99857"/>
                  <a:pt x="35992" y="99991"/>
                  <a:pt x="35859" y="100224"/>
                </a:cubicBezTo>
                <a:cubicBezTo>
                  <a:pt x="35159" y="99724"/>
                  <a:pt x="34425" y="99190"/>
                  <a:pt x="33724" y="98690"/>
                </a:cubicBezTo>
                <a:cubicBezTo>
                  <a:pt x="33691" y="98757"/>
                  <a:pt x="33657" y="98823"/>
                  <a:pt x="33591" y="98857"/>
                </a:cubicBezTo>
                <a:cubicBezTo>
                  <a:pt x="33958" y="99157"/>
                  <a:pt x="34291" y="99457"/>
                  <a:pt x="34658" y="99724"/>
                </a:cubicBezTo>
                <a:cubicBezTo>
                  <a:pt x="34958" y="99958"/>
                  <a:pt x="35292" y="100124"/>
                  <a:pt x="35592" y="100358"/>
                </a:cubicBezTo>
                <a:cubicBezTo>
                  <a:pt x="35659" y="100391"/>
                  <a:pt x="35659" y="100558"/>
                  <a:pt x="35692" y="100691"/>
                </a:cubicBezTo>
                <a:cubicBezTo>
                  <a:pt x="34925" y="100291"/>
                  <a:pt x="34191" y="99958"/>
                  <a:pt x="33457" y="99591"/>
                </a:cubicBezTo>
                <a:cubicBezTo>
                  <a:pt x="33457" y="99657"/>
                  <a:pt x="33424" y="99724"/>
                  <a:pt x="33391" y="99791"/>
                </a:cubicBezTo>
                <a:cubicBezTo>
                  <a:pt x="33724" y="99958"/>
                  <a:pt x="34058" y="100124"/>
                  <a:pt x="34391" y="100324"/>
                </a:cubicBezTo>
                <a:cubicBezTo>
                  <a:pt x="34725" y="100491"/>
                  <a:pt x="35025" y="100725"/>
                  <a:pt x="35359" y="100925"/>
                </a:cubicBezTo>
                <a:cubicBezTo>
                  <a:pt x="35359" y="100992"/>
                  <a:pt x="35325" y="101058"/>
                  <a:pt x="35325" y="101125"/>
                </a:cubicBezTo>
                <a:cubicBezTo>
                  <a:pt x="35242" y="101125"/>
                  <a:pt x="35150" y="101133"/>
                  <a:pt x="35063" y="101133"/>
                </a:cubicBezTo>
                <a:cubicBezTo>
                  <a:pt x="34975" y="101133"/>
                  <a:pt x="34892" y="101125"/>
                  <a:pt x="34825" y="101092"/>
                </a:cubicBezTo>
                <a:cubicBezTo>
                  <a:pt x="34558" y="100925"/>
                  <a:pt x="34325" y="100658"/>
                  <a:pt x="34058" y="100491"/>
                </a:cubicBezTo>
                <a:cubicBezTo>
                  <a:pt x="33724" y="100324"/>
                  <a:pt x="33391" y="100158"/>
                  <a:pt x="32990" y="100058"/>
                </a:cubicBezTo>
                <a:lnTo>
                  <a:pt x="32990" y="100058"/>
                </a:lnTo>
                <a:cubicBezTo>
                  <a:pt x="33090" y="100191"/>
                  <a:pt x="33157" y="100324"/>
                  <a:pt x="33291" y="100391"/>
                </a:cubicBezTo>
                <a:cubicBezTo>
                  <a:pt x="33791" y="100725"/>
                  <a:pt x="34325" y="101025"/>
                  <a:pt x="34825" y="101359"/>
                </a:cubicBezTo>
                <a:cubicBezTo>
                  <a:pt x="34892" y="101392"/>
                  <a:pt x="34858" y="101559"/>
                  <a:pt x="34892" y="101659"/>
                </a:cubicBezTo>
                <a:cubicBezTo>
                  <a:pt x="34725" y="101659"/>
                  <a:pt x="34558" y="101659"/>
                  <a:pt x="34425" y="101592"/>
                </a:cubicBezTo>
                <a:cubicBezTo>
                  <a:pt x="33858" y="101258"/>
                  <a:pt x="33257" y="100892"/>
                  <a:pt x="32690" y="100525"/>
                </a:cubicBezTo>
                <a:cubicBezTo>
                  <a:pt x="32657" y="100525"/>
                  <a:pt x="32590" y="100525"/>
                  <a:pt x="32490" y="100658"/>
                </a:cubicBezTo>
                <a:cubicBezTo>
                  <a:pt x="33157" y="101058"/>
                  <a:pt x="33858" y="101492"/>
                  <a:pt x="34625" y="101992"/>
                </a:cubicBezTo>
                <a:cubicBezTo>
                  <a:pt x="34358" y="102092"/>
                  <a:pt x="34191" y="102192"/>
                  <a:pt x="34024" y="102259"/>
                </a:cubicBezTo>
                <a:lnTo>
                  <a:pt x="33924" y="102259"/>
                </a:lnTo>
                <a:cubicBezTo>
                  <a:pt x="33858" y="102393"/>
                  <a:pt x="33791" y="102526"/>
                  <a:pt x="33724" y="102726"/>
                </a:cubicBezTo>
                <a:cubicBezTo>
                  <a:pt x="33391" y="102526"/>
                  <a:pt x="33157" y="102326"/>
                  <a:pt x="32890" y="102159"/>
                </a:cubicBezTo>
                <a:cubicBezTo>
                  <a:pt x="32890" y="102226"/>
                  <a:pt x="32857" y="102259"/>
                  <a:pt x="32790" y="102326"/>
                </a:cubicBezTo>
                <a:cubicBezTo>
                  <a:pt x="32924" y="102459"/>
                  <a:pt x="33057" y="102626"/>
                  <a:pt x="33190" y="102793"/>
                </a:cubicBezTo>
                <a:cubicBezTo>
                  <a:pt x="33157" y="102826"/>
                  <a:pt x="33157" y="102860"/>
                  <a:pt x="33157" y="102926"/>
                </a:cubicBezTo>
                <a:cubicBezTo>
                  <a:pt x="32824" y="102860"/>
                  <a:pt x="32490" y="102826"/>
                  <a:pt x="32156" y="102793"/>
                </a:cubicBezTo>
                <a:lnTo>
                  <a:pt x="32156" y="102793"/>
                </a:lnTo>
                <a:cubicBezTo>
                  <a:pt x="32190" y="102893"/>
                  <a:pt x="32223" y="103026"/>
                  <a:pt x="32290" y="103193"/>
                </a:cubicBezTo>
                <a:cubicBezTo>
                  <a:pt x="32214" y="103213"/>
                  <a:pt x="32143" y="103222"/>
                  <a:pt x="32076" y="103222"/>
                </a:cubicBezTo>
                <a:cubicBezTo>
                  <a:pt x="31582" y="103222"/>
                  <a:pt x="31300" y="102736"/>
                  <a:pt x="30889" y="102559"/>
                </a:cubicBezTo>
                <a:cubicBezTo>
                  <a:pt x="30455" y="102393"/>
                  <a:pt x="30122" y="102026"/>
                  <a:pt x="29688" y="101792"/>
                </a:cubicBezTo>
                <a:cubicBezTo>
                  <a:pt x="29644" y="101770"/>
                  <a:pt x="29588" y="101763"/>
                  <a:pt x="29525" y="101763"/>
                </a:cubicBezTo>
                <a:cubicBezTo>
                  <a:pt x="29399" y="101763"/>
                  <a:pt x="29243" y="101792"/>
                  <a:pt x="29088" y="101792"/>
                </a:cubicBezTo>
                <a:cubicBezTo>
                  <a:pt x="29088" y="101826"/>
                  <a:pt x="29088" y="101892"/>
                  <a:pt x="29088" y="101926"/>
                </a:cubicBezTo>
                <a:cubicBezTo>
                  <a:pt x="28887" y="101826"/>
                  <a:pt x="28654" y="101692"/>
                  <a:pt x="28454" y="101592"/>
                </a:cubicBezTo>
                <a:cubicBezTo>
                  <a:pt x="28387" y="101659"/>
                  <a:pt x="28354" y="101725"/>
                  <a:pt x="28320" y="101759"/>
                </a:cubicBezTo>
                <a:cubicBezTo>
                  <a:pt x="28754" y="102159"/>
                  <a:pt x="29188" y="102526"/>
                  <a:pt x="29655" y="102893"/>
                </a:cubicBezTo>
                <a:cubicBezTo>
                  <a:pt x="28454" y="102860"/>
                  <a:pt x="28087" y="101559"/>
                  <a:pt x="27086" y="101192"/>
                </a:cubicBezTo>
                <a:cubicBezTo>
                  <a:pt x="27053" y="101258"/>
                  <a:pt x="27019" y="101292"/>
                  <a:pt x="26986" y="101325"/>
                </a:cubicBezTo>
                <a:cubicBezTo>
                  <a:pt x="27520" y="101792"/>
                  <a:pt x="28053" y="102259"/>
                  <a:pt x="28587" y="102726"/>
                </a:cubicBezTo>
                <a:cubicBezTo>
                  <a:pt x="28520" y="102760"/>
                  <a:pt x="28454" y="102826"/>
                  <a:pt x="28420" y="102893"/>
                </a:cubicBezTo>
                <a:lnTo>
                  <a:pt x="27953" y="102659"/>
                </a:lnTo>
                <a:cubicBezTo>
                  <a:pt x="27687" y="102493"/>
                  <a:pt x="27320" y="102393"/>
                  <a:pt x="27153" y="102159"/>
                </a:cubicBezTo>
                <a:cubicBezTo>
                  <a:pt x="27111" y="102089"/>
                  <a:pt x="27074" y="102063"/>
                  <a:pt x="27042" y="102063"/>
                </a:cubicBezTo>
                <a:cubicBezTo>
                  <a:pt x="26954" y="102063"/>
                  <a:pt x="26896" y="102255"/>
                  <a:pt x="26830" y="102255"/>
                </a:cubicBezTo>
                <a:cubicBezTo>
                  <a:pt x="26806" y="102255"/>
                  <a:pt x="26781" y="102230"/>
                  <a:pt x="26753" y="102159"/>
                </a:cubicBezTo>
                <a:cubicBezTo>
                  <a:pt x="27119" y="101625"/>
                  <a:pt x="26486" y="101359"/>
                  <a:pt x="26252" y="101325"/>
                </a:cubicBezTo>
                <a:cubicBezTo>
                  <a:pt x="25685" y="101192"/>
                  <a:pt x="25485" y="100691"/>
                  <a:pt x="25218" y="100358"/>
                </a:cubicBezTo>
                <a:cubicBezTo>
                  <a:pt x="24751" y="99791"/>
                  <a:pt x="24418" y="99090"/>
                  <a:pt x="24084" y="98423"/>
                </a:cubicBezTo>
                <a:cubicBezTo>
                  <a:pt x="23784" y="97856"/>
                  <a:pt x="23417" y="97289"/>
                  <a:pt x="23283" y="96655"/>
                </a:cubicBezTo>
                <a:cubicBezTo>
                  <a:pt x="23117" y="95888"/>
                  <a:pt x="23117" y="95054"/>
                  <a:pt x="23150" y="94253"/>
                </a:cubicBezTo>
                <a:cubicBezTo>
                  <a:pt x="23150" y="93686"/>
                  <a:pt x="23283" y="93119"/>
                  <a:pt x="23383" y="92552"/>
                </a:cubicBezTo>
                <a:cubicBezTo>
                  <a:pt x="23417" y="92319"/>
                  <a:pt x="23484" y="92085"/>
                  <a:pt x="23617" y="91885"/>
                </a:cubicBezTo>
                <a:cubicBezTo>
                  <a:pt x="23631" y="91871"/>
                  <a:pt x="23685" y="91863"/>
                  <a:pt x="23748" y="91863"/>
                </a:cubicBezTo>
                <a:cubicBezTo>
                  <a:pt x="23837" y="91863"/>
                  <a:pt x="23945" y="91879"/>
                  <a:pt x="23984" y="91918"/>
                </a:cubicBezTo>
                <a:cubicBezTo>
                  <a:pt x="24184" y="92085"/>
                  <a:pt x="24351" y="92285"/>
                  <a:pt x="24551" y="92485"/>
                </a:cubicBezTo>
                <a:cubicBezTo>
                  <a:pt x="24584" y="92452"/>
                  <a:pt x="24651" y="92419"/>
                  <a:pt x="24684" y="92385"/>
                </a:cubicBezTo>
                <a:cubicBezTo>
                  <a:pt x="24484" y="92119"/>
                  <a:pt x="24317" y="91818"/>
                  <a:pt x="24084" y="91551"/>
                </a:cubicBezTo>
                <a:cubicBezTo>
                  <a:pt x="23850" y="91251"/>
                  <a:pt x="24051" y="91218"/>
                  <a:pt x="24284" y="91218"/>
                </a:cubicBezTo>
                <a:cubicBezTo>
                  <a:pt x="24317" y="91051"/>
                  <a:pt x="24317" y="90918"/>
                  <a:pt x="24317" y="90751"/>
                </a:cubicBezTo>
                <a:cubicBezTo>
                  <a:pt x="24451" y="90818"/>
                  <a:pt x="24618" y="90884"/>
                  <a:pt x="24718" y="90951"/>
                </a:cubicBezTo>
                <a:cubicBezTo>
                  <a:pt x="25352" y="91485"/>
                  <a:pt x="25985" y="92052"/>
                  <a:pt x="26619" y="92586"/>
                </a:cubicBezTo>
                <a:cubicBezTo>
                  <a:pt x="26686" y="92285"/>
                  <a:pt x="26552" y="92119"/>
                  <a:pt x="26152" y="91785"/>
                </a:cubicBezTo>
                <a:cubicBezTo>
                  <a:pt x="25685" y="91418"/>
                  <a:pt x="25285" y="90984"/>
                  <a:pt x="24885" y="90584"/>
                </a:cubicBezTo>
                <a:cubicBezTo>
                  <a:pt x="24784" y="90484"/>
                  <a:pt x="24784" y="90317"/>
                  <a:pt x="24718" y="90184"/>
                </a:cubicBezTo>
                <a:cubicBezTo>
                  <a:pt x="24784" y="90150"/>
                  <a:pt x="24851" y="90117"/>
                  <a:pt x="24885" y="90084"/>
                </a:cubicBezTo>
                <a:cubicBezTo>
                  <a:pt x="25318" y="90451"/>
                  <a:pt x="25718" y="90851"/>
                  <a:pt x="26152" y="91218"/>
                </a:cubicBezTo>
                <a:cubicBezTo>
                  <a:pt x="26819" y="91785"/>
                  <a:pt x="27486" y="92319"/>
                  <a:pt x="28154" y="92852"/>
                </a:cubicBezTo>
                <a:cubicBezTo>
                  <a:pt x="28220" y="92886"/>
                  <a:pt x="28354" y="92886"/>
                  <a:pt x="28554" y="92886"/>
                </a:cubicBezTo>
                <a:cubicBezTo>
                  <a:pt x="27320" y="91818"/>
                  <a:pt x="26152" y="90818"/>
                  <a:pt x="24985" y="89817"/>
                </a:cubicBezTo>
                <a:cubicBezTo>
                  <a:pt x="24985" y="89784"/>
                  <a:pt x="24985" y="89717"/>
                  <a:pt x="25018" y="89650"/>
                </a:cubicBezTo>
                <a:close/>
                <a:moveTo>
                  <a:pt x="29621" y="102359"/>
                </a:moveTo>
                <a:lnTo>
                  <a:pt x="29621" y="102359"/>
                </a:lnTo>
                <a:cubicBezTo>
                  <a:pt x="30288" y="102393"/>
                  <a:pt x="30655" y="103026"/>
                  <a:pt x="31222" y="103293"/>
                </a:cubicBezTo>
                <a:cubicBezTo>
                  <a:pt x="31189" y="103296"/>
                  <a:pt x="31157" y="103298"/>
                  <a:pt x="31126" y="103298"/>
                </a:cubicBezTo>
                <a:cubicBezTo>
                  <a:pt x="30458" y="103298"/>
                  <a:pt x="30131" y="102646"/>
                  <a:pt x="29621" y="102359"/>
                </a:cubicBezTo>
                <a:close/>
                <a:moveTo>
                  <a:pt x="30601" y="0"/>
                </a:moveTo>
                <a:cubicBezTo>
                  <a:pt x="29512" y="0"/>
                  <a:pt x="28474" y="284"/>
                  <a:pt x="27486" y="720"/>
                </a:cubicBezTo>
                <a:cubicBezTo>
                  <a:pt x="26119" y="1320"/>
                  <a:pt x="24784" y="2021"/>
                  <a:pt x="23484" y="2755"/>
                </a:cubicBezTo>
                <a:cubicBezTo>
                  <a:pt x="22816" y="3088"/>
                  <a:pt x="22249" y="3622"/>
                  <a:pt x="21682" y="4089"/>
                </a:cubicBezTo>
                <a:cubicBezTo>
                  <a:pt x="21182" y="4456"/>
                  <a:pt x="20715" y="4889"/>
                  <a:pt x="20248" y="5256"/>
                </a:cubicBezTo>
                <a:cubicBezTo>
                  <a:pt x="19681" y="5657"/>
                  <a:pt x="19281" y="6190"/>
                  <a:pt x="18914" y="6824"/>
                </a:cubicBezTo>
                <a:cubicBezTo>
                  <a:pt x="18480" y="7558"/>
                  <a:pt x="17846" y="8225"/>
                  <a:pt x="17246" y="8959"/>
                </a:cubicBezTo>
                <a:cubicBezTo>
                  <a:pt x="16879" y="8459"/>
                  <a:pt x="16512" y="7925"/>
                  <a:pt x="16112" y="7391"/>
                </a:cubicBezTo>
                <a:cubicBezTo>
                  <a:pt x="16034" y="7314"/>
                  <a:pt x="15837" y="7236"/>
                  <a:pt x="15720" y="7236"/>
                </a:cubicBezTo>
                <a:cubicBezTo>
                  <a:pt x="15687" y="7236"/>
                  <a:pt x="15660" y="7243"/>
                  <a:pt x="15645" y="7258"/>
                </a:cubicBezTo>
                <a:cubicBezTo>
                  <a:pt x="15278" y="7558"/>
                  <a:pt x="14944" y="7925"/>
                  <a:pt x="14677" y="8292"/>
                </a:cubicBezTo>
                <a:cubicBezTo>
                  <a:pt x="14410" y="8692"/>
                  <a:pt x="14210" y="9126"/>
                  <a:pt x="13977" y="9593"/>
                </a:cubicBezTo>
                <a:cubicBezTo>
                  <a:pt x="13610" y="10360"/>
                  <a:pt x="13210" y="11094"/>
                  <a:pt x="12943" y="11894"/>
                </a:cubicBezTo>
                <a:cubicBezTo>
                  <a:pt x="12709" y="12462"/>
                  <a:pt x="12642" y="13095"/>
                  <a:pt x="12542" y="13696"/>
                </a:cubicBezTo>
                <a:cubicBezTo>
                  <a:pt x="12342" y="14930"/>
                  <a:pt x="12009" y="16198"/>
                  <a:pt x="12009" y="17432"/>
                </a:cubicBezTo>
                <a:cubicBezTo>
                  <a:pt x="11975" y="18666"/>
                  <a:pt x="12009" y="19934"/>
                  <a:pt x="12342" y="21168"/>
                </a:cubicBezTo>
                <a:cubicBezTo>
                  <a:pt x="12743" y="22502"/>
                  <a:pt x="13109" y="23803"/>
                  <a:pt x="13743" y="25004"/>
                </a:cubicBezTo>
                <a:cubicBezTo>
                  <a:pt x="13877" y="25271"/>
                  <a:pt x="13943" y="25538"/>
                  <a:pt x="14077" y="25804"/>
                </a:cubicBezTo>
                <a:cubicBezTo>
                  <a:pt x="13743" y="25904"/>
                  <a:pt x="13410" y="25971"/>
                  <a:pt x="13076" y="26071"/>
                </a:cubicBezTo>
                <a:cubicBezTo>
                  <a:pt x="13043" y="26071"/>
                  <a:pt x="12943" y="26071"/>
                  <a:pt x="12876" y="26038"/>
                </a:cubicBezTo>
                <a:cubicBezTo>
                  <a:pt x="12776" y="25971"/>
                  <a:pt x="12609" y="25904"/>
                  <a:pt x="12542" y="25804"/>
                </a:cubicBezTo>
                <a:cubicBezTo>
                  <a:pt x="12175" y="25204"/>
                  <a:pt x="11842" y="24537"/>
                  <a:pt x="11475" y="23936"/>
                </a:cubicBezTo>
                <a:cubicBezTo>
                  <a:pt x="11342" y="23703"/>
                  <a:pt x="11175" y="23503"/>
                  <a:pt x="11075" y="23269"/>
                </a:cubicBezTo>
                <a:cubicBezTo>
                  <a:pt x="10941" y="23002"/>
                  <a:pt x="10875" y="22669"/>
                  <a:pt x="10741" y="22402"/>
                </a:cubicBezTo>
                <a:cubicBezTo>
                  <a:pt x="10608" y="22168"/>
                  <a:pt x="10408" y="21968"/>
                  <a:pt x="10274" y="21768"/>
                </a:cubicBezTo>
                <a:cubicBezTo>
                  <a:pt x="9574" y="20734"/>
                  <a:pt x="8906" y="19700"/>
                  <a:pt x="8206" y="18699"/>
                </a:cubicBezTo>
                <a:cubicBezTo>
                  <a:pt x="7639" y="17932"/>
                  <a:pt x="7005" y="17232"/>
                  <a:pt x="6405" y="16498"/>
                </a:cubicBezTo>
                <a:cubicBezTo>
                  <a:pt x="5938" y="15931"/>
                  <a:pt x="5437" y="15364"/>
                  <a:pt x="4904" y="14830"/>
                </a:cubicBezTo>
                <a:cubicBezTo>
                  <a:pt x="4537" y="14463"/>
                  <a:pt x="4070" y="14196"/>
                  <a:pt x="3636" y="13863"/>
                </a:cubicBezTo>
                <a:cubicBezTo>
                  <a:pt x="3302" y="13596"/>
                  <a:pt x="3036" y="13329"/>
                  <a:pt x="2702" y="13095"/>
                </a:cubicBezTo>
                <a:cubicBezTo>
                  <a:pt x="2518" y="12957"/>
                  <a:pt x="2291" y="12890"/>
                  <a:pt x="2087" y="12890"/>
                </a:cubicBezTo>
                <a:cubicBezTo>
                  <a:pt x="1848" y="12890"/>
                  <a:pt x="1640" y="12982"/>
                  <a:pt x="1568" y="13162"/>
                </a:cubicBezTo>
                <a:cubicBezTo>
                  <a:pt x="1301" y="13629"/>
                  <a:pt x="1068" y="14096"/>
                  <a:pt x="867" y="14596"/>
                </a:cubicBezTo>
                <a:cubicBezTo>
                  <a:pt x="67" y="16331"/>
                  <a:pt x="434" y="17999"/>
                  <a:pt x="1034" y="19667"/>
                </a:cubicBezTo>
                <a:cubicBezTo>
                  <a:pt x="1097" y="19855"/>
                  <a:pt x="1338" y="20103"/>
                  <a:pt x="1477" y="20103"/>
                </a:cubicBezTo>
                <a:cubicBezTo>
                  <a:pt x="1485" y="20103"/>
                  <a:pt x="1494" y="20102"/>
                  <a:pt x="1501" y="20100"/>
                </a:cubicBezTo>
                <a:cubicBezTo>
                  <a:pt x="1561" y="20091"/>
                  <a:pt x="1618" y="20086"/>
                  <a:pt x="1673" y="20086"/>
                </a:cubicBezTo>
                <a:cubicBezTo>
                  <a:pt x="2199" y="20086"/>
                  <a:pt x="2513" y="20489"/>
                  <a:pt x="2936" y="20701"/>
                </a:cubicBezTo>
                <a:cubicBezTo>
                  <a:pt x="3369" y="20934"/>
                  <a:pt x="3703" y="21368"/>
                  <a:pt x="4136" y="21501"/>
                </a:cubicBezTo>
                <a:cubicBezTo>
                  <a:pt x="4570" y="21635"/>
                  <a:pt x="4904" y="21835"/>
                  <a:pt x="5204" y="22102"/>
                </a:cubicBezTo>
                <a:cubicBezTo>
                  <a:pt x="5671" y="22569"/>
                  <a:pt x="6171" y="23002"/>
                  <a:pt x="6638" y="23436"/>
                </a:cubicBezTo>
                <a:cubicBezTo>
                  <a:pt x="6972" y="23736"/>
                  <a:pt x="7372" y="24003"/>
                  <a:pt x="7706" y="24303"/>
                </a:cubicBezTo>
                <a:cubicBezTo>
                  <a:pt x="8073" y="24704"/>
                  <a:pt x="8439" y="25104"/>
                  <a:pt x="8773" y="25538"/>
                </a:cubicBezTo>
                <a:cubicBezTo>
                  <a:pt x="9340" y="26238"/>
                  <a:pt x="9907" y="26972"/>
                  <a:pt x="10408" y="27706"/>
                </a:cubicBezTo>
                <a:cubicBezTo>
                  <a:pt x="10975" y="28506"/>
                  <a:pt x="11575" y="29274"/>
                  <a:pt x="11975" y="30141"/>
                </a:cubicBezTo>
                <a:cubicBezTo>
                  <a:pt x="12476" y="31275"/>
                  <a:pt x="13109" y="32376"/>
                  <a:pt x="13210" y="33710"/>
                </a:cubicBezTo>
                <a:cubicBezTo>
                  <a:pt x="13276" y="35211"/>
                  <a:pt x="13943" y="36679"/>
                  <a:pt x="13210" y="38147"/>
                </a:cubicBezTo>
                <a:cubicBezTo>
                  <a:pt x="13043" y="38480"/>
                  <a:pt x="12943" y="38914"/>
                  <a:pt x="12709" y="39147"/>
                </a:cubicBezTo>
                <a:cubicBezTo>
                  <a:pt x="12309" y="39514"/>
                  <a:pt x="12075" y="39915"/>
                  <a:pt x="11942" y="40415"/>
                </a:cubicBezTo>
                <a:cubicBezTo>
                  <a:pt x="11896" y="40644"/>
                  <a:pt x="11788" y="40731"/>
                  <a:pt x="11648" y="40731"/>
                </a:cubicBezTo>
                <a:cubicBezTo>
                  <a:pt x="11585" y="40731"/>
                  <a:pt x="11515" y="40713"/>
                  <a:pt x="11442" y="40682"/>
                </a:cubicBezTo>
                <a:cubicBezTo>
                  <a:pt x="10975" y="40515"/>
                  <a:pt x="10508" y="40448"/>
                  <a:pt x="10041" y="40448"/>
                </a:cubicBezTo>
                <a:cubicBezTo>
                  <a:pt x="9574" y="40448"/>
                  <a:pt x="9107" y="40515"/>
                  <a:pt x="8640" y="40615"/>
                </a:cubicBezTo>
                <a:cubicBezTo>
                  <a:pt x="8106" y="40715"/>
                  <a:pt x="7539" y="40849"/>
                  <a:pt x="7038" y="41049"/>
                </a:cubicBezTo>
                <a:cubicBezTo>
                  <a:pt x="6405" y="41349"/>
                  <a:pt x="5604" y="41316"/>
                  <a:pt x="5137" y="41949"/>
                </a:cubicBezTo>
                <a:cubicBezTo>
                  <a:pt x="4937" y="42183"/>
                  <a:pt x="4637" y="42316"/>
                  <a:pt x="4403" y="42516"/>
                </a:cubicBezTo>
                <a:cubicBezTo>
                  <a:pt x="3870" y="42950"/>
                  <a:pt x="3269" y="43317"/>
                  <a:pt x="2869" y="43817"/>
                </a:cubicBezTo>
                <a:cubicBezTo>
                  <a:pt x="2235" y="44651"/>
                  <a:pt x="1635" y="45519"/>
                  <a:pt x="1168" y="46453"/>
                </a:cubicBezTo>
                <a:cubicBezTo>
                  <a:pt x="734" y="47286"/>
                  <a:pt x="334" y="48187"/>
                  <a:pt x="167" y="49088"/>
                </a:cubicBezTo>
                <a:cubicBezTo>
                  <a:pt x="0" y="49922"/>
                  <a:pt x="134" y="50789"/>
                  <a:pt x="167" y="51623"/>
                </a:cubicBezTo>
                <a:cubicBezTo>
                  <a:pt x="200" y="52057"/>
                  <a:pt x="267" y="52457"/>
                  <a:pt x="400" y="52857"/>
                </a:cubicBezTo>
                <a:cubicBezTo>
                  <a:pt x="601" y="53491"/>
                  <a:pt x="867" y="54125"/>
                  <a:pt x="1134" y="54725"/>
                </a:cubicBezTo>
                <a:cubicBezTo>
                  <a:pt x="1334" y="55125"/>
                  <a:pt x="1501" y="55526"/>
                  <a:pt x="1768" y="55893"/>
                </a:cubicBezTo>
                <a:cubicBezTo>
                  <a:pt x="2268" y="56593"/>
                  <a:pt x="2769" y="57327"/>
                  <a:pt x="3369" y="57927"/>
                </a:cubicBezTo>
                <a:cubicBezTo>
                  <a:pt x="4370" y="58995"/>
                  <a:pt x="5571" y="59795"/>
                  <a:pt x="7005" y="60329"/>
                </a:cubicBezTo>
                <a:cubicBezTo>
                  <a:pt x="6872" y="60463"/>
                  <a:pt x="6738" y="60529"/>
                  <a:pt x="6638" y="60629"/>
                </a:cubicBezTo>
                <a:cubicBezTo>
                  <a:pt x="6071" y="61030"/>
                  <a:pt x="5437" y="61363"/>
                  <a:pt x="4970" y="61864"/>
                </a:cubicBezTo>
                <a:cubicBezTo>
                  <a:pt x="4236" y="62631"/>
                  <a:pt x="3603" y="63431"/>
                  <a:pt x="3202" y="64465"/>
                </a:cubicBezTo>
                <a:cubicBezTo>
                  <a:pt x="2869" y="65366"/>
                  <a:pt x="2569" y="66233"/>
                  <a:pt x="2535" y="67134"/>
                </a:cubicBezTo>
                <a:cubicBezTo>
                  <a:pt x="2469" y="67901"/>
                  <a:pt x="2702" y="68668"/>
                  <a:pt x="2635" y="69402"/>
                </a:cubicBezTo>
                <a:cubicBezTo>
                  <a:pt x="2569" y="70803"/>
                  <a:pt x="3236" y="72004"/>
                  <a:pt x="3803" y="73138"/>
                </a:cubicBezTo>
                <a:cubicBezTo>
                  <a:pt x="4303" y="74172"/>
                  <a:pt x="4837" y="75307"/>
                  <a:pt x="5871" y="75974"/>
                </a:cubicBezTo>
                <a:cubicBezTo>
                  <a:pt x="6405" y="76307"/>
                  <a:pt x="6805" y="76774"/>
                  <a:pt x="7339" y="77074"/>
                </a:cubicBezTo>
                <a:cubicBezTo>
                  <a:pt x="8357" y="77616"/>
                  <a:pt x="9436" y="77944"/>
                  <a:pt x="10605" y="77944"/>
                </a:cubicBezTo>
                <a:cubicBezTo>
                  <a:pt x="10662" y="77944"/>
                  <a:pt x="10718" y="77943"/>
                  <a:pt x="10774" y="77942"/>
                </a:cubicBezTo>
                <a:cubicBezTo>
                  <a:pt x="11308" y="77942"/>
                  <a:pt x="11809" y="77742"/>
                  <a:pt x="12342" y="77708"/>
                </a:cubicBezTo>
                <a:cubicBezTo>
                  <a:pt x="12790" y="77687"/>
                  <a:pt x="13251" y="77502"/>
                  <a:pt x="13709" y="77502"/>
                </a:cubicBezTo>
                <a:cubicBezTo>
                  <a:pt x="13967" y="77502"/>
                  <a:pt x="14224" y="77561"/>
                  <a:pt x="14477" y="77742"/>
                </a:cubicBezTo>
                <a:cubicBezTo>
                  <a:pt x="13777" y="78876"/>
                  <a:pt x="12976" y="79943"/>
                  <a:pt x="13043" y="81344"/>
                </a:cubicBezTo>
                <a:cubicBezTo>
                  <a:pt x="13076" y="82245"/>
                  <a:pt x="12876" y="83112"/>
                  <a:pt x="13176" y="84046"/>
                </a:cubicBezTo>
                <a:cubicBezTo>
                  <a:pt x="13677" y="85581"/>
                  <a:pt x="14310" y="86982"/>
                  <a:pt x="15645" y="87949"/>
                </a:cubicBezTo>
                <a:cubicBezTo>
                  <a:pt x="16545" y="88583"/>
                  <a:pt x="17312" y="89517"/>
                  <a:pt x="18513" y="89650"/>
                </a:cubicBezTo>
                <a:cubicBezTo>
                  <a:pt x="19120" y="89680"/>
                  <a:pt x="19755" y="89821"/>
                  <a:pt x="20342" y="89821"/>
                </a:cubicBezTo>
                <a:cubicBezTo>
                  <a:pt x="20400" y="89821"/>
                  <a:pt x="20458" y="89820"/>
                  <a:pt x="20515" y="89817"/>
                </a:cubicBezTo>
                <a:cubicBezTo>
                  <a:pt x="21315" y="89750"/>
                  <a:pt x="22116" y="89517"/>
                  <a:pt x="22883" y="89317"/>
                </a:cubicBezTo>
                <a:cubicBezTo>
                  <a:pt x="23617" y="89150"/>
                  <a:pt x="24351" y="88883"/>
                  <a:pt x="24851" y="88249"/>
                </a:cubicBezTo>
                <a:cubicBezTo>
                  <a:pt x="24918" y="88182"/>
                  <a:pt x="25085" y="88216"/>
                  <a:pt x="25185" y="88182"/>
                </a:cubicBezTo>
                <a:cubicBezTo>
                  <a:pt x="25218" y="88349"/>
                  <a:pt x="25318" y="88549"/>
                  <a:pt x="25251" y="88649"/>
                </a:cubicBezTo>
                <a:cubicBezTo>
                  <a:pt x="25018" y="88950"/>
                  <a:pt x="24718" y="89216"/>
                  <a:pt x="24451" y="89517"/>
                </a:cubicBezTo>
                <a:cubicBezTo>
                  <a:pt x="23850" y="90217"/>
                  <a:pt x="23283" y="90918"/>
                  <a:pt x="22683" y="91618"/>
                </a:cubicBezTo>
                <a:cubicBezTo>
                  <a:pt x="22616" y="91718"/>
                  <a:pt x="22550" y="91852"/>
                  <a:pt x="22516" y="91985"/>
                </a:cubicBezTo>
                <a:cubicBezTo>
                  <a:pt x="22449" y="93119"/>
                  <a:pt x="21916" y="94187"/>
                  <a:pt x="22216" y="95354"/>
                </a:cubicBezTo>
                <a:cubicBezTo>
                  <a:pt x="22349" y="95921"/>
                  <a:pt x="22216" y="96588"/>
                  <a:pt x="22416" y="97122"/>
                </a:cubicBezTo>
                <a:cubicBezTo>
                  <a:pt x="22683" y="98056"/>
                  <a:pt x="23050" y="98957"/>
                  <a:pt x="23550" y="99791"/>
                </a:cubicBezTo>
                <a:cubicBezTo>
                  <a:pt x="23917" y="100425"/>
                  <a:pt x="24518" y="100958"/>
                  <a:pt x="25018" y="101492"/>
                </a:cubicBezTo>
                <a:cubicBezTo>
                  <a:pt x="25318" y="101859"/>
                  <a:pt x="25618" y="102226"/>
                  <a:pt x="26019" y="102459"/>
                </a:cubicBezTo>
                <a:cubicBezTo>
                  <a:pt x="26652" y="102826"/>
                  <a:pt x="27353" y="103093"/>
                  <a:pt x="28053" y="103360"/>
                </a:cubicBezTo>
                <a:cubicBezTo>
                  <a:pt x="28738" y="103617"/>
                  <a:pt x="29398" y="103922"/>
                  <a:pt x="30137" y="103922"/>
                </a:cubicBezTo>
                <a:cubicBezTo>
                  <a:pt x="30263" y="103922"/>
                  <a:pt x="30391" y="103913"/>
                  <a:pt x="30522" y="103894"/>
                </a:cubicBezTo>
                <a:cubicBezTo>
                  <a:pt x="30733" y="103871"/>
                  <a:pt x="30948" y="103868"/>
                  <a:pt x="31164" y="103868"/>
                </a:cubicBezTo>
                <a:cubicBezTo>
                  <a:pt x="31272" y="103868"/>
                  <a:pt x="31381" y="103869"/>
                  <a:pt x="31489" y="103869"/>
                </a:cubicBezTo>
                <a:cubicBezTo>
                  <a:pt x="31814" y="103869"/>
                  <a:pt x="32140" y="103860"/>
                  <a:pt x="32457" y="103794"/>
                </a:cubicBezTo>
                <a:cubicBezTo>
                  <a:pt x="33024" y="103694"/>
                  <a:pt x="33557" y="103460"/>
                  <a:pt x="34091" y="103193"/>
                </a:cubicBezTo>
                <a:cubicBezTo>
                  <a:pt x="34558" y="102926"/>
                  <a:pt x="34958" y="102393"/>
                  <a:pt x="35459" y="102192"/>
                </a:cubicBezTo>
                <a:cubicBezTo>
                  <a:pt x="36126" y="101926"/>
                  <a:pt x="36326" y="101425"/>
                  <a:pt x="36593" y="100892"/>
                </a:cubicBezTo>
                <a:cubicBezTo>
                  <a:pt x="36760" y="100558"/>
                  <a:pt x="36960" y="100224"/>
                  <a:pt x="37160" y="99891"/>
                </a:cubicBezTo>
                <a:cubicBezTo>
                  <a:pt x="37360" y="99557"/>
                  <a:pt x="37627" y="99224"/>
                  <a:pt x="37760" y="98823"/>
                </a:cubicBezTo>
                <a:cubicBezTo>
                  <a:pt x="37961" y="98323"/>
                  <a:pt x="38027" y="97789"/>
                  <a:pt x="38127" y="97289"/>
                </a:cubicBezTo>
                <a:cubicBezTo>
                  <a:pt x="38327" y="96288"/>
                  <a:pt x="38428" y="95288"/>
                  <a:pt x="38161" y="94287"/>
                </a:cubicBezTo>
                <a:cubicBezTo>
                  <a:pt x="37961" y="93520"/>
                  <a:pt x="37794" y="92786"/>
                  <a:pt x="37594" y="92018"/>
                </a:cubicBezTo>
                <a:cubicBezTo>
                  <a:pt x="37961" y="91752"/>
                  <a:pt x="38428" y="91551"/>
                  <a:pt x="38761" y="91218"/>
                </a:cubicBezTo>
                <a:cubicBezTo>
                  <a:pt x="39328" y="90584"/>
                  <a:pt x="39862" y="89884"/>
                  <a:pt x="40429" y="89216"/>
                </a:cubicBezTo>
                <a:cubicBezTo>
                  <a:pt x="40562" y="89050"/>
                  <a:pt x="40729" y="88916"/>
                  <a:pt x="40929" y="88816"/>
                </a:cubicBezTo>
                <a:cubicBezTo>
                  <a:pt x="41363" y="88616"/>
                  <a:pt x="41863" y="88483"/>
                  <a:pt x="42264" y="88216"/>
                </a:cubicBezTo>
                <a:cubicBezTo>
                  <a:pt x="43464" y="87382"/>
                  <a:pt x="44832" y="86748"/>
                  <a:pt x="45332" y="85180"/>
                </a:cubicBezTo>
                <a:cubicBezTo>
                  <a:pt x="45866" y="84880"/>
                  <a:pt x="45966" y="84280"/>
                  <a:pt x="46166" y="83779"/>
                </a:cubicBezTo>
                <a:cubicBezTo>
                  <a:pt x="46367" y="83346"/>
                  <a:pt x="46633" y="82879"/>
                  <a:pt x="46800" y="82445"/>
                </a:cubicBezTo>
                <a:cubicBezTo>
                  <a:pt x="47100" y="81744"/>
                  <a:pt x="47100" y="80911"/>
                  <a:pt x="47167" y="80110"/>
                </a:cubicBezTo>
                <a:cubicBezTo>
                  <a:pt x="47234" y="79443"/>
                  <a:pt x="47234" y="78776"/>
                  <a:pt x="47167" y="78142"/>
                </a:cubicBezTo>
                <a:cubicBezTo>
                  <a:pt x="47034" y="77141"/>
                  <a:pt x="46900" y="76107"/>
                  <a:pt x="46600" y="75173"/>
                </a:cubicBezTo>
                <a:cubicBezTo>
                  <a:pt x="46433" y="74573"/>
                  <a:pt x="46500" y="74139"/>
                  <a:pt x="46733" y="73672"/>
                </a:cubicBezTo>
                <a:cubicBezTo>
                  <a:pt x="47200" y="72738"/>
                  <a:pt x="47434" y="71771"/>
                  <a:pt x="47334" y="70737"/>
                </a:cubicBezTo>
                <a:cubicBezTo>
                  <a:pt x="47334" y="70570"/>
                  <a:pt x="47467" y="70270"/>
                  <a:pt x="47634" y="70170"/>
                </a:cubicBezTo>
                <a:cubicBezTo>
                  <a:pt x="48335" y="69769"/>
                  <a:pt x="49068" y="69402"/>
                  <a:pt x="49802" y="68969"/>
                </a:cubicBezTo>
                <a:cubicBezTo>
                  <a:pt x="50036" y="68835"/>
                  <a:pt x="50303" y="68635"/>
                  <a:pt x="50469" y="68402"/>
                </a:cubicBezTo>
                <a:cubicBezTo>
                  <a:pt x="50803" y="67968"/>
                  <a:pt x="51137" y="67534"/>
                  <a:pt x="51370" y="67067"/>
                </a:cubicBezTo>
                <a:cubicBezTo>
                  <a:pt x="51837" y="66133"/>
                  <a:pt x="52304" y="65233"/>
                  <a:pt x="52604" y="64265"/>
                </a:cubicBezTo>
                <a:cubicBezTo>
                  <a:pt x="52938" y="63198"/>
                  <a:pt x="53105" y="62064"/>
                  <a:pt x="53238" y="60930"/>
                </a:cubicBezTo>
                <a:cubicBezTo>
                  <a:pt x="53305" y="60196"/>
                  <a:pt x="53205" y="59428"/>
                  <a:pt x="53205" y="58695"/>
                </a:cubicBezTo>
                <a:cubicBezTo>
                  <a:pt x="53238" y="57560"/>
                  <a:pt x="52971" y="56493"/>
                  <a:pt x="52671" y="55392"/>
                </a:cubicBezTo>
                <a:cubicBezTo>
                  <a:pt x="52604" y="55025"/>
                  <a:pt x="52271" y="54725"/>
                  <a:pt x="52104" y="54392"/>
                </a:cubicBezTo>
                <a:cubicBezTo>
                  <a:pt x="51570" y="53191"/>
                  <a:pt x="50770" y="52157"/>
                  <a:pt x="49869" y="51223"/>
                </a:cubicBezTo>
                <a:cubicBezTo>
                  <a:pt x="49469" y="50789"/>
                  <a:pt x="48902" y="50489"/>
                  <a:pt x="48335" y="50255"/>
                </a:cubicBezTo>
                <a:cubicBezTo>
                  <a:pt x="47601" y="49922"/>
                  <a:pt x="46800" y="49788"/>
                  <a:pt x="46066" y="49455"/>
                </a:cubicBezTo>
                <a:cubicBezTo>
                  <a:pt x="45541" y="49234"/>
                  <a:pt x="45016" y="49104"/>
                  <a:pt x="44472" y="49104"/>
                </a:cubicBezTo>
                <a:cubicBezTo>
                  <a:pt x="44360" y="49104"/>
                  <a:pt x="44246" y="49110"/>
                  <a:pt x="44132" y="49121"/>
                </a:cubicBezTo>
                <a:cubicBezTo>
                  <a:pt x="44060" y="49125"/>
                  <a:pt x="43990" y="49127"/>
                  <a:pt x="43919" y="49127"/>
                </a:cubicBezTo>
                <a:cubicBezTo>
                  <a:pt x="43364" y="49127"/>
                  <a:pt x="42837" y="48998"/>
                  <a:pt x="42364" y="48554"/>
                </a:cubicBezTo>
                <a:cubicBezTo>
                  <a:pt x="41830" y="48054"/>
                  <a:pt x="41196" y="47653"/>
                  <a:pt x="40529" y="47320"/>
                </a:cubicBezTo>
                <a:cubicBezTo>
                  <a:pt x="40129" y="47086"/>
                  <a:pt x="39662" y="46986"/>
                  <a:pt x="39228" y="46819"/>
                </a:cubicBezTo>
                <a:cubicBezTo>
                  <a:pt x="39428" y="46052"/>
                  <a:pt x="39628" y="45352"/>
                  <a:pt x="39695" y="44651"/>
                </a:cubicBezTo>
                <a:cubicBezTo>
                  <a:pt x="39762" y="43917"/>
                  <a:pt x="39795" y="43117"/>
                  <a:pt x="39628" y="42350"/>
                </a:cubicBezTo>
                <a:cubicBezTo>
                  <a:pt x="39395" y="41349"/>
                  <a:pt x="39028" y="40348"/>
                  <a:pt x="38628" y="39381"/>
                </a:cubicBezTo>
                <a:cubicBezTo>
                  <a:pt x="37927" y="37613"/>
                  <a:pt x="36893" y="36078"/>
                  <a:pt x="35292" y="35011"/>
                </a:cubicBezTo>
                <a:cubicBezTo>
                  <a:pt x="34225" y="34244"/>
                  <a:pt x="33124" y="33543"/>
                  <a:pt x="31789" y="33377"/>
                </a:cubicBezTo>
                <a:cubicBezTo>
                  <a:pt x="31589" y="33343"/>
                  <a:pt x="31389" y="33143"/>
                  <a:pt x="31189" y="33110"/>
                </a:cubicBezTo>
                <a:cubicBezTo>
                  <a:pt x="30655" y="33110"/>
                  <a:pt x="30122" y="33095"/>
                  <a:pt x="29598" y="33095"/>
                </a:cubicBezTo>
                <a:cubicBezTo>
                  <a:pt x="29336" y="33095"/>
                  <a:pt x="29076" y="33099"/>
                  <a:pt x="28821" y="33110"/>
                </a:cubicBezTo>
                <a:cubicBezTo>
                  <a:pt x="27987" y="33176"/>
                  <a:pt x="27153" y="33210"/>
                  <a:pt x="26386" y="33443"/>
                </a:cubicBezTo>
                <a:cubicBezTo>
                  <a:pt x="25018" y="33844"/>
                  <a:pt x="23750" y="34511"/>
                  <a:pt x="22583" y="35311"/>
                </a:cubicBezTo>
                <a:cubicBezTo>
                  <a:pt x="22150" y="35644"/>
                  <a:pt x="21717" y="36044"/>
                  <a:pt x="21250" y="36444"/>
                </a:cubicBezTo>
                <a:lnTo>
                  <a:pt x="21250" y="36444"/>
                </a:lnTo>
                <a:cubicBezTo>
                  <a:pt x="21231" y="36441"/>
                  <a:pt x="21164" y="36428"/>
                  <a:pt x="21115" y="36379"/>
                </a:cubicBezTo>
                <a:cubicBezTo>
                  <a:pt x="20636" y="35990"/>
                  <a:pt x="20104" y="35735"/>
                  <a:pt x="19493" y="35735"/>
                </a:cubicBezTo>
                <a:cubicBezTo>
                  <a:pt x="19423" y="35735"/>
                  <a:pt x="19352" y="35738"/>
                  <a:pt x="19281" y="35745"/>
                </a:cubicBezTo>
                <a:cubicBezTo>
                  <a:pt x="18814" y="35778"/>
                  <a:pt x="18313" y="35912"/>
                  <a:pt x="17846" y="35945"/>
                </a:cubicBezTo>
                <a:cubicBezTo>
                  <a:pt x="17737" y="35952"/>
                  <a:pt x="17629" y="35957"/>
                  <a:pt x="17522" y="35957"/>
                </a:cubicBezTo>
                <a:cubicBezTo>
                  <a:pt x="17111" y="35957"/>
                  <a:pt x="16730" y="35876"/>
                  <a:pt x="16412" y="35478"/>
                </a:cubicBezTo>
                <a:cubicBezTo>
                  <a:pt x="15711" y="34644"/>
                  <a:pt x="15311" y="33677"/>
                  <a:pt x="15178" y="32609"/>
                </a:cubicBezTo>
                <a:cubicBezTo>
                  <a:pt x="15144" y="32309"/>
                  <a:pt x="15344" y="32009"/>
                  <a:pt x="15411" y="31709"/>
                </a:cubicBezTo>
                <a:cubicBezTo>
                  <a:pt x="15478" y="31709"/>
                  <a:pt x="15545" y="31742"/>
                  <a:pt x="15578" y="31742"/>
                </a:cubicBezTo>
                <a:cubicBezTo>
                  <a:pt x="15678" y="32009"/>
                  <a:pt x="15711" y="32309"/>
                  <a:pt x="15878" y="32543"/>
                </a:cubicBezTo>
                <a:cubicBezTo>
                  <a:pt x="16112" y="32876"/>
                  <a:pt x="16412" y="33410"/>
                  <a:pt x="16745" y="33443"/>
                </a:cubicBezTo>
                <a:cubicBezTo>
                  <a:pt x="16889" y="33460"/>
                  <a:pt x="17011" y="33469"/>
                  <a:pt x="17117" y="33469"/>
                </a:cubicBezTo>
                <a:cubicBezTo>
                  <a:pt x="17649" y="33469"/>
                  <a:pt x="17746" y="33233"/>
                  <a:pt x="17913" y="32509"/>
                </a:cubicBezTo>
                <a:cubicBezTo>
                  <a:pt x="18013" y="32076"/>
                  <a:pt x="18080" y="31642"/>
                  <a:pt x="18146" y="31175"/>
                </a:cubicBezTo>
                <a:cubicBezTo>
                  <a:pt x="19521" y="31720"/>
                  <a:pt x="20850" y="31989"/>
                  <a:pt x="22134" y="31989"/>
                </a:cubicBezTo>
                <a:cubicBezTo>
                  <a:pt x="24309" y="31989"/>
                  <a:pt x="26357" y="31217"/>
                  <a:pt x="28287" y="29707"/>
                </a:cubicBezTo>
                <a:cubicBezTo>
                  <a:pt x="28287" y="28707"/>
                  <a:pt x="27486" y="28106"/>
                  <a:pt x="26919" y="27239"/>
                </a:cubicBezTo>
                <a:cubicBezTo>
                  <a:pt x="27286" y="27172"/>
                  <a:pt x="27586" y="27105"/>
                  <a:pt x="27887" y="27005"/>
                </a:cubicBezTo>
                <a:cubicBezTo>
                  <a:pt x="28120" y="26972"/>
                  <a:pt x="28387" y="26905"/>
                  <a:pt x="28621" y="26805"/>
                </a:cubicBezTo>
                <a:cubicBezTo>
                  <a:pt x="29621" y="26372"/>
                  <a:pt x="30622" y="25871"/>
                  <a:pt x="31623" y="25404"/>
                </a:cubicBezTo>
                <a:cubicBezTo>
                  <a:pt x="31856" y="25304"/>
                  <a:pt x="32090" y="25237"/>
                  <a:pt x="32223" y="25071"/>
                </a:cubicBezTo>
                <a:cubicBezTo>
                  <a:pt x="32924" y="24403"/>
                  <a:pt x="33624" y="23803"/>
                  <a:pt x="34458" y="23336"/>
                </a:cubicBezTo>
                <a:cubicBezTo>
                  <a:pt x="35259" y="22936"/>
                  <a:pt x="36026" y="22402"/>
                  <a:pt x="36660" y="21768"/>
                </a:cubicBezTo>
                <a:cubicBezTo>
                  <a:pt x="37227" y="21201"/>
                  <a:pt x="37594" y="20434"/>
                  <a:pt x="38061" y="19733"/>
                </a:cubicBezTo>
                <a:cubicBezTo>
                  <a:pt x="38461" y="19166"/>
                  <a:pt x="38528" y="18499"/>
                  <a:pt x="38528" y="17832"/>
                </a:cubicBezTo>
                <a:lnTo>
                  <a:pt x="38528" y="17832"/>
                </a:lnTo>
                <a:cubicBezTo>
                  <a:pt x="38294" y="17865"/>
                  <a:pt x="38061" y="17932"/>
                  <a:pt x="37860" y="17932"/>
                </a:cubicBezTo>
                <a:cubicBezTo>
                  <a:pt x="37627" y="17932"/>
                  <a:pt x="37393" y="17865"/>
                  <a:pt x="37193" y="17865"/>
                </a:cubicBezTo>
                <a:cubicBezTo>
                  <a:pt x="36693" y="17932"/>
                  <a:pt x="36226" y="17965"/>
                  <a:pt x="35726" y="18099"/>
                </a:cubicBezTo>
                <a:cubicBezTo>
                  <a:pt x="35671" y="18109"/>
                  <a:pt x="35624" y="18114"/>
                  <a:pt x="35583" y="18114"/>
                </a:cubicBezTo>
                <a:cubicBezTo>
                  <a:pt x="35350" y="18114"/>
                  <a:pt x="35330" y="17959"/>
                  <a:pt x="35359" y="17732"/>
                </a:cubicBezTo>
                <a:cubicBezTo>
                  <a:pt x="35392" y="17365"/>
                  <a:pt x="35525" y="17031"/>
                  <a:pt x="35525" y="16665"/>
                </a:cubicBezTo>
                <a:cubicBezTo>
                  <a:pt x="35425" y="14496"/>
                  <a:pt x="35325" y="12328"/>
                  <a:pt x="35192" y="10160"/>
                </a:cubicBezTo>
                <a:cubicBezTo>
                  <a:pt x="35159" y="9526"/>
                  <a:pt x="35025" y="8892"/>
                  <a:pt x="34958" y="8259"/>
                </a:cubicBezTo>
                <a:cubicBezTo>
                  <a:pt x="34892" y="7625"/>
                  <a:pt x="34958" y="6991"/>
                  <a:pt x="34825" y="6391"/>
                </a:cubicBezTo>
                <a:cubicBezTo>
                  <a:pt x="34525" y="4956"/>
                  <a:pt x="34258" y="3522"/>
                  <a:pt x="33758" y="2121"/>
                </a:cubicBezTo>
                <a:cubicBezTo>
                  <a:pt x="33157" y="453"/>
                  <a:pt x="32924" y="153"/>
                  <a:pt x="31089" y="19"/>
                </a:cubicBezTo>
                <a:cubicBezTo>
                  <a:pt x="30925" y="6"/>
                  <a:pt x="30763" y="0"/>
                  <a:pt x="306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7" name="Google Shape;1637;p26"/>
          <p:cNvGrpSpPr/>
          <p:nvPr/>
        </p:nvGrpSpPr>
        <p:grpSpPr>
          <a:xfrm>
            <a:off x="3502370" y="4103887"/>
            <a:ext cx="739212" cy="715318"/>
            <a:chOff x="2895575" y="4246050"/>
            <a:chExt cx="905675" cy="876400"/>
          </a:xfrm>
        </p:grpSpPr>
        <p:sp>
          <p:nvSpPr>
            <p:cNvPr id="1638" name="Google Shape;1638;p26"/>
            <p:cNvSpPr/>
            <p:nvPr/>
          </p:nvSpPr>
          <p:spPr>
            <a:xfrm>
              <a:off x="2896400" y="4246050"/>
              <a:ext cx="770575" cy="874025"/>
            </a:xfrm>
            <a:custGeom>
              <a:rect b="b" l="l" r="r" t="t"/>
              <a:pathLst>
                <a:path extrusionOk="0" h="34961" w="30823">
                  <a:moveTo>
                    <a:pt x="29819" y="6366"/>
                  </a:moveTo>
                  <a:lnTo>
                    <a:pt x="29819" y="6366"/>
                  </a:lnTo>
                  <a:cubicBezTo>
                    <a:pt x="29819" y="6368"/>
                    <a:pt x="29820" y="6369"/>
                    <a:pt x="29822" y="6369"/>
                  </a:cubicBezTo>
                  <a:cubicBezTo>
                    <a:pt x="29821" y="6368"/>
                    <a:pt x="29820" y="6367"/>
                    <a:pt x="29819" y="6366"/>
                  </a:cubicBezTo>
                  <a:close/>
                  <a:moveTo>
                    <a:pt x="30823" y="27984"/>
                  </a:moveTo>
                  <a:lnTo>
                    <a:pt x="30823" y="27984"/>
                  </a:lnTo>
                  <a:cubicBezTo>
                    <a:pt x="30822" y="27985"/>
                    <a:pt x="30821" y="27986"/>
                    <a:pt x="30821" y="27987"/>
                  </a:cubicBezTo>
                  <a:lnTo>
                    <a:pt x="30821" y="27987"/>
                  </a:lnTo>
                  <a:cubicBezTo>
                    <a:pt x="30822" y="27986"/>
                    <a:pt x="30822" y="27985"/>
                    <a:pt x="30823" y="27984"/>
                  </a:cubicBezTo>
                  <a:close/>
                  <a:moveTo>
                    <a:pt x="18953" y="0"/>
                  </a:moveTo>
                  <a:cubicBezTo>
                    <a:pt x="17529" y="0"/>
                    <a:pt x="16088" y="314"/>
                    <a:pt x="14678" y="1032"/>
                  </a:cubicBezTo>
                  <a:cubicBezTo>
                    <a:pt x="13477" y="1666"/>
                    <a:pt x="12476" y="2566"/>
                    <a:pt x="11376" y="3300"/>
                  </a:cubicBezTo>
                  <a:cubicBezTo>
                    <a:pt x="9941" y="4201"/>
                    <a:pt x="8440" y="4434"/>
                    <a:pt x="6839" y="4734"/>
                  </a:cubicBezTo>
                  <a:cubicBezTo>
                    <a:pt x="4270" y="5201"/>
                    <a:pt x="2436" y="6436"/>
                    <a:pt x="1335" y="8837"/>
                  </a:cubicBezTo>
                  <a:cubicBezTo>
                    <a:pt x="468" y="10806"/>
                    <a:pt x="1" y="13174"/>
                    <a:pt x="268" y="15309"/>
                  </a:cubicBezTo>
                  <a:cubicBezTo>
                    <a:pt x="401" y="16710"/>
                    <a:pt x="1135" y="17777"/>
                    <a:pt x="1769" y="19011"/>
                  </a:cubicBezTo>
                  <a:cubicBezTo>
                    <a:pt x="2503" y="20412"/>
                    <a:pt x="2803" y="21880"/>
                    <a:pt x="3070" y="23415"/>
                  </a:cubicBezTo>
                  <a:cubicBezTo>
                    <a:pt x="3603" y="26250"/>
                    <a:pt x="4304" y="28685"/>
                    <a:pt x="6572" y="30620"/>
                  </a:cubicBezTo>
                  <a:cubicBezTo>
                    <a:pt x="8640" y="32354"/>
                    <a:pt x="11376" y="33622"/>
                    <a:pt x="13944" y="34522"/>
                  </a:cubicBezTo>
                  <a:cubicBezTo>
                    <a:pt x="14793" y="34829"/>
                    <a:pt x="15603" y="34961"/>
                    <a:pt x="16388" y="34961"/>
                  </a:cubicBezTo>
                  <a:cubicBezTo>
                    <a:pt x="18592" y="34961"/>
                    <a:pt x="20592" y="33920"/>
                    <a:pt x="22684" y="32788"/>
                  </a:cubicBezTo>
                  <a:cubicBezTo>
                    <a:pt x="24118" y="32021"/>
                    <a:pt x="25619" y="31420"/>
                    <a:pt x="27153" y="30853"/>
                  </a:cubicBezTo>
                  <a:cubicBezTo>
                    <a:pt x="28521" y="30319"/>
                    <a:pt x="29789" y="29719"/>
                    <a:pt x="30689" y="28518"/>
                  </a:cubicBezTo>
                  <a:cubicBezTo>
                    <a:pt x="30787" y="28387"/>
                    <a:pt x="30789" y="28032"/>
                    <a:pt x="30821" y="27987"/>
                  </a:cubicBezTo>
                  <a:lnTo>
                    <a:pt x="30821" y="27987"/>
                  </a:lnTo>
                  <a:cubicBezTo>
                    <a:pt x="29253" y="29886"/>
                    <a:pt x="26619" y="30287"/>
                    <a:pt x="24485" y="31287"/>
                  </a:cubicBezTo>
                  <a:cubicBezTo>
                    <a:pt x="22150" y="32354"/>
                    <a:pt x="19948" y="34022"/>
                    <a:pt x="17346" y="34289"/>
                  </a:cubicBezTo>
                  <a:cubicBezTo>
                    <a:pt x="17121" y="34315"/>
                    <a:pt x="16894" y="34328"/>
                    <a:pt x="16666" y="34328"/>
                  </a:cubicBezTo>
                  <a:cubicBezTo>
                    <a:pt x="14306" y="34328"/>
                    <a:pt x="11880" y="32985"/>
                    <a:pt x="9841" y="31921"/>
                  </a:cubicBezTo>
                  <a:cubicBezTo>
                    <a:pt x="7740" y="30820"/>
                    <a:pt x="5605" y="29352"/>
                    <a:pt x="4504" y="27184"/>
                  </a:cubicBezTo>
                  <a:cubicBezTo>
                    <a:pt x="3303" y="24749"/>
                    <a:pt x="3437" y="21947"/>
                    <a:pt x="2469" y="19445"/>
                  </a:cubicBezTo>
                  <a:cubicBezTo>
                    <a:pt x="2002" y="18211"/>
                    <a:pt x="1102" y="17143"/>
                    <a:pt x="701" y="15876"/>
                  </a:cubicBezTo>
                  <a:cubicBezTo>
                    <a:pt x="101" y="13974"/>
                    <a:pt x="401" y="11706"/>
                    <a:pt x="1068" y="9871"/>
                  </a:cubicBezTo>
                  <a:cubicBezTo>
                    <a:pt x="1535" y="8604"/>
                    <a:pt x="2302" y="7436"/>
                    <a:pt x="3370" y="6602"/>
                  </a:cubicBezTo>
                  <a:cubicBezTo>
                    <a:pt x="4571" y="5735"/>
                    <a:pt x="6005" y="5502"/>
                    <a:pt x="7406" y="5268"/>
                  </a:cubicBezTo>
                  <a:cubicBezTo>
                    <a:pt x="8507" y="5068"/>
                    <a:pt x="9608" y="4835"/>
                    <a:pt x="10608" y="4301"/>
                  </a:cubicBezTo>
                  <a:cubicBezTo>
                    <a:pt x="11776" y="3667"/>
                    <a:pt x="12777" y="2733"/>
                    <a:pt x="13911" y="2033"/>
                  </a:cubicBezTo>
                  <a:cubicBezTo>
                    <a:pt x="15485" y="1052"/>
                    <a:pt x="17128" y="634"/>
                    <a:pt x="18764" y="634"/>
                  </a:cubicBezTo>
                  <a:cubicBezTo>
                    <a:pt x="22916" y="634"/>
                    <a:pt x="27019" y="3328"/>
                    <a:pt x="29819" y="6366"/>
                  </a:cubicBezTo>
                  <a:lnTo>
                    <a:pt x="29819" y="6366"/>
                  </a:lnTo>
                  <a:cubicBezTo>
                    <a:pt x="29815" y="6328"/>
                    <a:pt x="30050" y="5964"/>
                    <a:pt x="29955" y="5869"/>
                  </a:cubicBezTo>
                  <a:cubicBezTo>
                    <a:pt x="27215" y="2730"/>
                    <a:pt x="23154" y="0"/>
                    <a:pt x="189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26"/>
            <p:cNvSpPr/>
            <p:nvPr/>
          </p:nvSpPr>
          <p:spPr>
            <a:xfrm>
              <a:off x="3673625" y="4453625"/>
              <a:ext cx="116775" cy="462075"/>
            </a:xfrm>
            <a:custGeom>
              <a:rect b="b" l="l" r="r" t="t"/>
              <a:pathLst>
                <a:path extrusionOk="0" h="18483" w="4671">
                  <a:moveTo>
                    <a:pt x="968" y="1"/>
                  </a:moveTo>
                  <a:cubicBezTo>
                    <a:pt x="968" y="1"/>
                    <a:pt x="835" y="201"/>
                    <a:pt x="868" y="268"/>
                  </a:cubicBezTo>
                  <a:cubicBezTo>
                    <a:pt x="2169" y="2636"/>
                    <a:pt x="3637" y="5038"/>
                    <a:pt x="3903" y="7806"/>
                  </a:cubicBezTo>
                  <a:cubicBezTo>
                    <a:pt x="4104" y="9841"/>
                    <a:pt x="3370" y="11676"/>
                    <a:pt x="2636" y="13510"/>
                  </a:cubicBezTo>
                  <a:cubicBezTo>
                    <a:pt x="2069" y="14845"/>
                    <a:pt x="1535" y="17380"/>
                    <a:pt x="167" y="18014"/>
                  </a:cubicBezTo>
                  <a:cubicBezTo>
                    <a:pt x="101" y="18047"/>
                    <a:pt x="1" y="18481"/>
                    <a:pt x="34" y="18481"/>
                  </a:cubicBezTo>
                  <a:cubicBezTo>
                    <a:pt x="54" y="18482"/>
                    <a:pt x="74" y="18482"/>
                    <a:pt x="94" y="18482"/>
                  </a:cubicBezTo>
                  <a:cubicBezTo>
                    <a:pt x="650" y="18482"/>
                    <a:pt x="877" y="18031"/>
                    <a:pt x="1135" y="17580"/>
                  </a:cubicBezTo>
                  <a:cubicBezTo>
                    <a:pt x="1602" y="16679"/>
                    <a:pt x="1902" y="15679"/>
                    <a:pt x="2302" y="14711"/>
                  </a:cubicBezTo>
                  <a:cubicBezTo>
                    <a:pt x="2936" y="13110"/>
                    <a:pt x="3670" y="11509"/>
                    <a:pt x="4003" y="9774"/>
                  </a:cubicBezTo>
                  <a:cubicBezTo>
                    <a:pt x="4671" y="6272"/>
                    <a:pt x="3069" y="2736"/>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26"/>
            <p:cNvSpPr/>
            <p:nvPr/>
          </p:nvSpPr>
          <p:spPr>
            <a:xfrm>
              <a:off x="3073200" y="4483425"/>
              <a:ext cx="93425" cy="78650"/>
            </a:xfrm>
            <a:custGeom>
              <a:rect b="b" l="l" r="r" t="t"/>
              <a:pathLst>
                <a:path extrusionOk="0" h="3146" w="3737">
                  <a:moveTo>
                    <a:pt x="3085" y="0"/>
                  </a:moveTo>
                  <a:cubicBezTo>
                    <a:pt x="2714" y="0"/>
                    <a:pt x="2307" y="266"/>
                    <a:pt x="2035" y="477"/>
                  </a:cubicBezTo>
                  <a:cubicBezTo>
                    <a:pt x="1168" y="1110"/>
                    <a:pt x="467" y="2011"/>
                    <a:pt x="34" y="3012"/>
                  </a:cubicBezTo>
                  <a:cubicBezTo>
                    <a:pt x="34" y="3045"/>
                    <a:pt x="0" y="3145"/>
                    <a:pt x="0" y="3145"/>
                  </a:cubicBezTo>
                  <a:cubicBezTo>
                    <a:pt x="534" y="2445"/>
                    <a:pt x="1001" y="1778"/>
                    <a:pt x="1668" y="1210"/>
                  </a:cubicBezTo>
                  <a:cubicBezTo>
                    <a:pt x="2002" y="910"/>
                    <a:pt x="2436" y="577"/>
                    <a:pt x="2903" y="543"/>
                  </a:cubicBezTo>
                  <a:cubicBezTo>
                    <a:pt x="3436" y="543"/>
                    <a:pt x="3570" y="977"/>
                    <a:pt x="3670" y="1444"/>
                  </a:cubicBezTo>
                  <a:cubicBezTo>
                    <a:pt x="3670" y="1444"/>
                    <a:pt x="3736" y="1277"/>
                    <a:pt x="3736" y="1244"/>
                  </a:cubicBezTo>
                  <a:cubicBezTo>
                    <a:pt x="3736" y="777"/>
                    <a:pt x="3736" y="143"/>
                    <a:pt x="3203" y="10"/>
                  </a:cubicBezTo>
                  <a:cubicBezTo>
                    <a:pt x="3164" y="3"/>
                    <a:pt x="3125" y="0"/>
                    <a:pt x="30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26"/>
            <p:cNvSpPr/>
            <p:nvPr/>
          </p:nvSpPr>
          <p:spPr>
            <a:xfrm>
              <a:off x="3079025" y="4562775"/>
              <a:ext cx="298575" cy="140550"/>
            </a:xfrm>
            <a:custGeom>
              <a:rect b="b" l="l" r="r" t="t"/>
              <a:pathLst>
                <a:path extrusionOk="0" h="5622" w="11943">
                  <a:moveTo>
                    <a:pt x="34" y="0"/>
                  </a:moveTo>
                  <a:cubicBezTo>
                    <a:pt x="29" y="0"/>
                    <a:pt x="1" y="141"/>
                    <a:pt x="1" y="171"/>
                  </a:cubicBezTo>
                  <a:cubicBezTo>
                    <a:pt x="735" y="1205"/>
                    <a:pt x="2002" y="1439"/>
                    <a:pt x="3070" y="2039"/>
                  </a:cubicBezTo>
                  <a:cubicBezTo>
                    <a:pt x="4237" y="2640"/>
                    <a:pt x="5338" y="3440"/>
                    <a:pt x="6472" y="4141"/>
                  </a:cubicBezTo>
                  <a:cubicBezTo>
                    <a:pt x="7307" y="4660"/>
                    <a:pt x="9012" y="5621"/>
                    <a:pt x="10358" y="5621"/>
                  </a:cubicBezTo>
                  <a:cubicBezTo>
                    <a:pt x="11002" y="5621"/>
                    <a:pt x="11564" y="5402"/>
                    <a:pt x="11909" y="4808"/>
                  </a:cubicBezTo>
                  <a:cubicBezTo>
                    <a:pt x="11909" y="4775"/>
                    <a:pt x="11943" y="4675"/>
                    <a:pt x="11943" y="4675"/>
                  </a:cubicBezTo>
                  <a:lnTo>
                    <a:pt x="11943" y="4675"/>
                  </a:lnTo>
                  <a:cubicBezTo>
                    <a:pt x="11609" y="5123"/>
                    <a:pt x="11129" y="5298"/>
                    <a:pt x="10581" y="5298"/>
                  </a:cubicBezTo>
                  <a:cubicBezTo>
                    <a:pt x="9051" y="5298"/>
                    <a:pt x="6990" y="3930"/>
                    <a:pt x="6105" y="3340"/>
                  </a:cubicBezTo>
                  <a:cubicBezTo>
                    <a:pt x="5105" y="2640"/>
                    <a:pt x="4137" y="1906"/>
                    <a:pt x="3036" y="1339"/>
                  </a:cubicBezTo>
                  <a:cubicBezTo>
                    <a:pt x="2069" y="872"/>
                    <a:pt x="1002" y="572"/>
                    <a:pt x="34" y="5"/>
                  </a:cubicBezTo>
                  <a:cubicBezTo>
                    <a:pt x="34" y="1"/>
                    <a:pt x="34" y="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26"/>
            <p:cNvSpPr/>
            <p:nvPr/>
          </p:nvSpPr>
          <p:spPr>
            <a:xfrm>
              <a:off x="3461800" y="4709650"/>
              <a:ext cx="25" cy="850"/>
            </a:xfrm>
            <a:custGeom>
              <a:rect b="b" l="l" r="r" t="t"/>
              <a:pathLst>
                <a:path extrusionOk="0" h="34" w="1">
                  <a:moveTo>
                    <a:pt x="1" y="34"/>
                  </a:move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26"/>
            <p:cNvSpPr/>
            <p:nvPr/>
          </p:nvSpPr>
          <p:spPr>
            <a:xfrm>
              <a:off x="3159100" y="4487825"/>
              <a:ext cx="321075" cy="327100"/>
            </a:xfrm>
            <a:custGeom>
              <a:rect b="b" l="l" r="r" t="t"/>
              <a:pathLst>
                <a:path extrusionOk="0" h="13084" w="12843">
                  <a:moveTo>
                    <a:pt x="7205" y="0"/>
                  </a:moveTo>
                  <a:cubicBezTo>
                    <a:pt x="6205" y="1168"/>
                    <a:pt x="4937" y="1868"/>
                    <a:pt x="3436" y="2135"/>
                  </a:cubicBezTo>
                  <a:cubicBezTo>
                    <a:pt x="3403" y="2135"/>
                    <a:pt x="3369" y="2169"/>
                    <a:pt x="3336" y="2235"/>
                  </a:cubicBezTo>
                  <a:cubicBezTo>
                    <a:pt x="2202" y="1602"/>
                    <a:pt x="1168" y="868"/>
                    <a:pt x="34" y="134"/>
                  </a:cubicBezTo>
                  <a:cubicBezTo>
                    <a:pt x="34" y="134"/>
                    <a:pt x="0" y="167"/>
                    <a:pt x="34" y="167"/>
                  </a:cubicBezTo>
                  <a:cubicBezTo>
                    <a:pt x="1234" y="1568"/>
                    <a:pt x="2969" y="2636"/>
                    <a:pt x="4637" y="3369"/>
                  </a:cubicBezTo>
                  <a:cubicBezTo>
                    <a:pt x="5437" y="3703"/>
                    <a:pt x="6238" y="3970"/>
                    <a:pt x="7105" y="4203"/>
                  </a:cubicBezTo>
                  <a:cubicBezTo>
                    <a:pt x="8006" y="4437"/>
                    <a:pt x="9574" y="4604"/>
                    <a:pt x="9474" y="5905"/>
                  </a:cubicBezTo>
                  <a:cubicBezTo>
                    <a:pt x="9474" y="5931"/>
                    <a:pt x="9476" y="5942"/>
                    <a:pt x="9481" y="5942"/>
                  </a:cubicBezTo>
                  <a:cubicBezTo>
                    <a:pt x="9499" y="5942"/>
                    <a:pt x="9547" y="5765"/>
                    <a:pt x="9574" y="5738"/>
                  </a:cubicBezTo>
                  <a:cubicBezTo>
                    <a:pt x="9841" y="3770"/>
                    <a:pt x="6939" y="3736"/>
                    <a:pt x="5604" y="3269"/>
                  </a:cubicBezTo>
                  <a:cubicBezTo>
                    <a:pt x="4970" y="3036"/>
                    <a:pt x="4370" y="2769"/>
                    <a:pt x="3803" y="2469"/>
                  </a:cubicBezTo>
                  <a:cubicBezTo>
                    <a:pt x="4203" y="2369"/>
                    <a:pt x="4570" y="2269"/>
                    <a:pt x="4937" y="2069"/>
                  </a:cubicBezTo>
                  <a:cubicBezTo>
                    <a:pt x="5571" y="1768"/>
                    <a:pt x="6038" y="1268"/>
                    <a:pt x="6638" y="934"/>
                  </a:cubicBezTo>
                  <a:cubicBezTo>
                    <a:pt x="6851" y="816"/>
                    <a:pt x="6813" y="698"/>
                    <a:pt x="6937" y="698"/>
                  </a:cubicBezTo>
                  <a:cubicBezTo>
                    <a:pt x="6989" y="698"/>
                    <a:pt x="7069" y="719"/>
                    <a:pt x="7205" y="768"/>
                  </a:cubicBezTo>
                  <a:cubicBezTo>
                    <a:pt x="7372" y="834"/>
                    <a:pt x="7606" y="1235"/>
                    <a:pt x="7772" y="1368"/>
                  </a:cubicBezTo>
                  <a:cubicBezTo>
                    <a:pt x="8273" y="1735"/>
                    <a:pt x="8873" y="1935"/>
                    <a:pt x="9440" y="2202"/>
                  </a:cubicBezTo>
                  <a:cubicBezTo>
                    <a:pt x="10808" y="2869"/>
                    <a:pt x="11175" y="4103"/>
                    <a:pt x="11875" y="5371"/>
                  </a:cubicBezTo>
                  <a:cubicBezTo>
                    <a:pt x="12142" y="5838"/>
                    <a:pt x="12609" y="6272"/>
                    <a:pt x="12576" y="6805"/>
                  </a:cubicBezTo>
                  <a:cubicBezTo>
                    <a:pt x="12576" y="7172"/>
                    <a:pt x="12309" y="7606"/>
                    <a:pt x="12242" y="7973"/>
                  </a:cubicBezTo>
                  <a:cubicBezTo>
                    <a:pt x="12176" y="8273"/>
                    <a:pt x="12109" y="8573"/>
                    <a:pt x="12109" y="8873"/>
                  </a:cubicBezTo>
                  <a:lnTo>
                    <a:pt x="12109" y="8873"/>
                  </a:lnTo>
                  <a:cubicBezTo>
                    <a:pt x="12109" y="8873"/>
                    <a:pt x="12109" y="8873"/>
                    <a:pt x="12109" y="8873"/>
                  </a:cubicBezTo>
                  <a:cubicBezTo>
                    <a:pt x="12110" y="8873"/>
                    <a:pt x="12137" y="9667"/>
                    <a:pt x="12167" y="9667"/>
                  </a:cubicBezTo>
                  <a:cubicBezTo>
                    <a:pt x="12168" y="9667"/>
                    <a:pt x="12170" y="9665"/>
                    <a:pt x="12172" y="9659"/>
                  </a:cubicBezTo>
                  <a:lnTo>
                    <a:pt x="12172" y="9659"/>
                  </a:lnTo>
                  <a:cubicBezTo>
                    <a:pt x="12072" y="10108"/>
                    <a:pt x="11936" y="10111"/>
                    <a:pt x="11508" y="10341"/>
                  </a:cubicBezTo>
                  <a:cubicBezTo>
                    <a:pt x="10074" y="11142"/>
                    <a:pt x="8506" y="11842"/>
                    <a:pt x="6939" y="12376"/>
                  </a:cubicBezTo>
                  <a:cubicBezTo>
                    <a:pt x="6734" y="12444"/>
                    <a:pt x="6563" y="12475"/>
                    <a:pt x="6409" y="12475"/>
                  </a:cubicBezTo>
                  <a:cubicBezTo>
                    <a:pt x="6037" y="12475"/>
                    <a:pt x="5762" y="12292"/>
                    <a:pt x="5337" y="12009"/>
                  </a:cubicBezTo>
                  <a:cubicBezTo>
                    <a:pt x="4804" y="11642"/>
                    <a:pt x="4137" y="11475"/>
                    <a:pt x="3636" y="11142"/>
                  </a:cubicBezTo>
                  <a:cubicBezTo>
                    <a:pt x="3169" y="10875"/>
                    <a:pt x="2969" y="10074"/>
                    <a:pt x="2569" y="9674"/>
                  </a:cubicBezTo>
                  <a:cubicBezTo>
                    <a:pt x="2135" y="9240"/>
                    <a:pt x="1601" y="9007"/>
                    <a:pt x="1001" y="8873"/>
                  </a:cubicBezTo>
                  <a:cubicBezTo>
                    <a:pt x="1468" y="7706"/>
                    <a:pt x="1568" y="6472"/>
                    <a:pt x="1001" y="5304"/>
                  </a:cubicBezTo>
                  <a:cubicBezTo>
                    <a:pt x="1001" y="5304"/>
                    <a:pt x="834" y="5571"/>
                    <a:pt x="868" y="5671"/>
                  </a:cubicBezTo>
                  <a:cubicBezTo>
                    <a:pt x="1301" y="6739"/>
                    <a:pt x="1435" y="7806"/>
                    <a:pt x="901" y="8907"/>
                  </a:cubicBezTo>
                  <a:cubicBezTo>
                    <a:pt x="868" y="8973"/>
                    <a:pt x="767" y="9274"/>
                    <a:pt x="834" y="9307"/>
                  </a:cubicBezTo>
                  <a:cubicBezTo>
                    <a:pt x="1968" y="9674"/>
                    <a:pt x="2769" y="10441"/>
                    <a:pt x="3169" y="11575"/>
                  </a:cubicBezTo>
                  <a:cubicBezTo>
                    <a:pt x="3271" y="11554"/>
                    <a:pt x="3367" y="11545"/>
                    <a:pt x="3460" y="11545"/>
                  </a:cubicBezTo>
                  <a:cubicBezTo>
                    <a:pt x="4552" y="11545"/>
                    <a:pt x="5059" y="12892"/>
                    <a:pt x="6105" y="13076"/>
                  </a:cubicBezTo>
                  <a:cubicBezTo>
                    <a:pt x="6140" y="13081"/>
                    <a:pt x="6177" y="13084"/>
                    <a:pt x="6215" y="13084"/>
                  </a:cubicBezTo>
                  <a:cubicBezTo>
                    <a:pt x="6681" y="13084"/>
                    <a:pt x="7338" y="12730"/>
                    <a:pt x="7739" y="12576"/>
                  </a:cubicBezTo>
                  <a:cubicBezTo>
                    <a:pt x="8373" y="12343"/>
                    <a:pt x="8973" y="12076"/>
                    <a:pt x="9574" y="11775"/>
                  </a:cubicBezTo>
                  <a:cubicBezTo>
                    <a:pt x="10741" y="11242"/>
                    <a:pt x="12209" y="10875"/>
                    <a:pt x="12376" y="9474"/>
                  </a:cubicBezTo>
                  <a:cubicBezTo>
                    <a:pt x="12476" y="8573"/>
                    <a:pt x="12643" y="7606"/>
                    <a:pt x="12776" y="6705"/>
                  </a:cubicBezTo>
                  <a:cubicBezTo>
                    <a:pt x="12809" y="6605"/>
                    <a:pt x="12843" y="6538"/>
                    <a:pt x="12843" y="6405"/>
                  </a:cubicBezTo>
                  <a:cubicBezTo>
                    <a:pt x="12843" y="5738"/>
                    <a:pt x="12009" y="5004"/>
                    <a:pt x="11742" y="4370"/>
                  </a:cubicBezTo>
                  <a:cubicBezTo>
                    <a:pt x="11342" y="3503"/>
                    <a:pt x="10975" y="2602"/>
                    <a:pt x="10141" y="2035"/>
                  </a:cubicBezTo>
                  <a:cubicBezTo>
                    <a:pt x="9107" y="1335"/>
                    <a:pt x="7839" y="1235"/>
                    <a:pt x="72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26"/>
            <p:cNvSpPr/>
            <p:nvPr/>
          </p:nvSpPr>
          <p:spPr>
            <a:xfrm>
              <a:off x="2923100" y="4629600"/>
              <a:ext cx="95925" cy="138450"/>
            </a:xfrm>
            <a:custGeom>
              <a:rect b="b" l="l" r="r" t="t"/>
              <a:pathLst>
                <a:path extrusionOk="0" h="5538" w="3837">
                  <a:moveTo>
                    <a:pt x="0" y="0"/>
                  </a:moveTo>
                  <a:cubicBezTo>
                    <a:pt x="134" y="434"/>
                    <a:pt x="267" y="867"/>
                    <a:pt x="501" y="1301"/>
                  </a:cubicBezTo>
                  <a:cubicBezTo>
                    <a:pt x="1301" y="2902"/>
                    <a:pt x="2268" y="4470"/>
                    <a:pt x="3803" y="5537"/>
                  </a:cubicBezTo>
                  <a:cubicBezTo>
                    <a:pt x="3836" y="5537"/>
                    <a:pt x="3836" y="5471"/>
                    <a:pt x="3836" y="5437"/>
                  </a:cubicBezTo>
                  <a:cubicBezTo>
                    <a:pt x="3336" y="4804"/>
                    <a:pt x="2635" y="4370"/>
                    <a:pt x="2102" y="3736"/>
                  </a:cubicBezTo>
                  <a:cubicBezTo>
                    <a:pt x="1535" y="3069"/>
                    <a:pt x="1134" y="2302"/>
                    <a:pt x="701" y="1535"/>
                  </a:cubicBezTo>
                  <a:cubicBezTo>
                    <a:pt x="434" y="1034"/>
                    <a:pt x="200" y="5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26"/>
            <p:cNvSpPr/>
            <p:nvPr/>
          </p:nvSpPr>
          <p:spPr>
            <a:xfrm>
              <a:off x="2972300" y="4741325"/>
              <a:ext cx="36700" cy="33400"/>
            </a:xfrm>
            <a:custGeom>
              <a:rect b="b" l="l" r="r" t="t"/>
              <a:pathLst>
                <a:path extrusionOk="0" h="1336" w="1468">
                  <a:moveTo>
                    <a:pt x="34" y="1"/>
                  </a:moveTo>
                  <a:cubicBezTo>
                    <a:pt x="34" y="1"/>
                    <a:pt x="0" y="101"/>
                    <a:pt x="0" y="101"/>
                  </a:cubicBezTo>
                  <a:cubicBezTo>
                    <a:pt x="434" y="568"/>
                    <a:pt x="901" y="968"/>
                    <a:pt x="1435" y="1335"/>
                  </a:cubicBezTo>
                  <a:cubicBezTo>
                    <a:pt x="1435" y="1335"/>
                    <a:pt x="1468" y="1235"/>
                    <a:pt x="1435" y="1202"/>
                  </a:cubicBezTo>
                  <a:cubicBezTo>
                    <a:pt x="934" y="835"/>
                    <a:pt x="467" y="4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26"/>
            <p:cNvSpPr/>
            <p:nvPr/>
          </p:nvSpPr>
          <p:spPr>
            <a:xfrm>
              <a:off x="2978125" y="4756350"/>
              <a:ext cx="875" cy="850"/>
            </a:xfrm>
            <a:custGeom>
              <a:rect b="b" l="l" r="r" t="t"/>
              <a:pathLst>
                <a:path extrusionOk="0" h="34" w="35">
                  <a:moveTo>
                    <a:pt x="1" y="0"/>
                  </a:moveTo>
                  <a:cubicBezTo>
                    <a:pt x="1" y="0"/>
                    <a:pt x="1" y="34"/>
                    <a:pt x="1" y="34"/>
                  </a:cubicBezTo>
                  <a:cubicBezTo>
                    <a:pt x="1" y="34"/>
                    <a:pt x="34"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26"/>
            <p:cNvSpPr/>
            <p:nvPr/>
          </p:nvSpPr>
          <p:spPr>
            <a:xfrm>
              <a:off x="2928925" y="4607075"/>
              <a:ext cx="114275" cy="146800"/>
            </a:xfrm>
            <a:custGeom>
              <a:rect b="b" l="l" r="r" t="t"/>
              <a:pathLst>
                <a:path extrusionOk="0" h="5872" w="4571">
                  <a:moveTo>
                    <a:pt x="1" y="0"/>
                  </a:moveTo>
                  <a:cubicBezTo>
                    <a:pt x="1" y="0"/>
                    <a:pt x="1" y="34"/>
                    <a:pt x="1" y="34"/>
                  </a:cubicBezTo>
                  <a:cubicBezTo>
                    <a:pt x="334" y="1235"/>
                    <a:pt x="835" y="2369"/>
                    <a:pt x="1602" y="3370"/>
                  </a:cubicBezTo>
                  <a:cubicBezTo>
                    <a:pt x="2302" y="4337"/>
                    <a:pt x="3336" y="5571"/>
                    <a:pt x="4537" y="5871"/>
                  </a:cubicBezTo>
                  <a:cubicBezTo>
                    <a:pt x="4537" y="5871"/>
                    <a:pt x="4571" y="5805"/>
                    <a:pt x="4571" y="5771"/>
                  </a:cubicBezTo>
                  <a:cubicBezTo>
                    <a:pt x="3403" y="5404"/>
                    <a:pt x="2436" y="4370"/>
                    <a:pt x="1735" y="3436"/>
                  </a:cubicBezTo>
                  <a:cubicBezTo>
                    <a:pt x="935" y="2402"/>
                    <a:pt x="368" y="12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6"/>
            <p:cNvSpPr/>
            <p:nvPr/>
          </p:nvSpPr>
          <p:spPr>
            <a:xfrm>
              <a:off x="2998975" y="4703800"/>
              <a:ext cx="66750" cy="46725"/>
            </a:xfrm>
            <a:custGeom>
              <a:rect b="b" l="l" r="r" t="t"/>
              <a:pathLst>
                <a:path extrusionOk="0" h="1869" w="2670">
                  <a:moveTo>
                    <a:pt x="34" y="1"/>
                  </a:moveTo>
                  <a:cubicBezTo>
                    <a:pt x="34" y="1"/>
                    <a:pt x="1" y="34"/>
                    <a:pt x="1" y="34"/>
                  </a:cubicBezTo>
                  <a:cubicBezTo>
                    <a:pt x="735" y="835"/>
                    <a:pt x="1535" y="1669"/>
                    <a:pt x="2636" y="1869"/>
                  </a:cubicBezTo>
                  <a:cubicBezTo>
                    <a:pt x="2669" y="1869"/>
                    <a:pt x="2669" y="1769"/>
                    <a:pt x="2669" y="1769"/>
                  </a:cubicBezTo>
                  <a:cubicBezTo>
                    <a:pt x="1568" y="1535"/>
                    <a:pt x="768" y="7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26"/>
            <p:cNvSpPr/>
            <p:nvPr/>
          </p:nvSpPr>
          <p:spPr>
            <a:xfrm>
              <a:off x="3026500" y="4707975"/>
              <a:ext cx="55075" cy="35900"/>
            </a:xfrm>
            <a:custGeom>
              <a:rect b="b" l="l" r="r" t="t"/>
              <a:pathLst>
                <a:path extrusionOk="0" h="1436" w="2203">
                  <a:moveTo>
                    <a:pt x="34" y="1"/>
                  </a:moveTo>
                  <a:cubicBezTo>
                    <a:pt x="34" y="1"/>
                    <a:pt x="0" y="34"/>
                    <a:pt x="0" y="34"/>
                  </a:cubicBezTo>
                  <a:cubicBezTo>
                    <a:pt x="534" y="601"/>
                    <a:pt x="1335" y="1335"/>
                    <a:pt x="2169" y="1435"/>
                  </a:cubicBezTo>
                  <a:cubicBezTo>
                    <a:pt x="2169" y="1435"/>
                    <a:pt x="2202" y="1368"/>
                    <a:pt x="2169" y="1368"/>
                  </a:cubicBezTo>
                  <a:cubicBezTo>
                    <a:pt x="1802" y="1135"/>
                    <a:pt x="1401" y="1001"/>
                    <a:pt x="1035" y="801"/>
                  </a:cubicBezTo>
                  <a:cubicBezTo>
                    <a:pt x="668" y="568"/>
                    <a:pt x="334" y="3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26"/>
            <p:cNvSpPr/>
            <p:nvPr/>
          </p:nvSpPr>
          <p:spPr>
            <a:xfrm>
              <a:off x="3059850" y="4712975"/>
              <a:ext cx="40050" cy="26100"/>
            </a:xfrm>
            <a:custGeom>
              <a:rect b="b" l="l" r="r" t="t"/>
              <a:pathLst>
                <a:path extrusionOk="0" h="1044" w="1602">
                  <a:moveTo>
                    <a:pt x="67" y="1"/>
                  </a:moveTo>
                  <a:cubicBezTo>
                    <a:pt x="67" y="1"/>
                    <a:pt x="1" y="101"/>
                    <a:pt x="34" y="101"/>
                  </a:cubicBezTo>
                  <a:cubicBezTo>
                    <a:pt x="568" y="401"/>
                    <a:pt x="1035" y="768"/>
                    <a:pt x="1569" y="1035"/>
                  </a:cubicBezTo>
                  <a:cubicBezTo>
                    <a:pt x="1569" y="1041"/>
                    <a:pt x="1570" y="1044"/>
                    <a:pt x="1572" y="1044"/>
                  </a:cubicBezTo>
                  <a:cubicBezTo>
                    <a:pt x="1580" y="1044"/>
                    <a:pt x="1602" y="995"/>
                    <a:pt x="1602" y="968"/>
                  </a:cubicBezTo>
                  <a:cubicBezTo>
                    <a:pt x="1168" y="568"/>
                    <a:pt x="601" y="2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26"/>
            <p:cNvSpPr/>
            <p:nvPr/>
          </p:nvSpPr>
          <p:spPr>
            <a:xfrm>
              <a:off x="3065700" y="4703800"/>
              <a:ext cx="52550" cy="30900"/>
            </a:xfrm>
            <a:custGeom>
              <a:rect b="b" l="l" r="r" t="t"/>
              <a:pathLst>
                <a:path extrusionOk="0" h="1236" w="2102">
                  <a:moveTo>
                    <a:pt x="67" y="1"/>
                  </a:moveTo>
                  <a:cubicBezTo>
                    <a:pt x="67" y="1"/>
                    <a:pt x="0" y="101"/>
                    <a:pt x="34" y="134"/>
                  </a:cubicBezTo>
                  <a:cubicBezTo>
                    <a:pt x="601" y="601"/>
                    <a:pt x="1335" y="1068"/>
                    <a:pt x="2068" y="1235"/>
                  </a:cubicBezTo>
                  <a:cubicBezTo>
                    <a:pt x="2068" y="1235"/>
                    <a:pt x="2102" y="1168"/>
                    <a:pt x="2068" y="1168"/>
                  </a:cubicBezTo>
                  <a:cubicBezTo>
                    <a:pt x="1368" y="801"/>
                    <a:pt x="701" y="50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26"/>
            <p:cNvSpPr/>
            <p:nvPr/>
          </p:nvSpPr>
          <p:spPr>
            <a:xfrm>
              <a:off x="3076525" y="4688800"/>
              <a:ext cx="59250" cy="34325"/>
            </a:xfrm>
            <a:custGeom>
              <a:rect b="b" l="l" r="r" t="t"/>
              <a:pathLst>
                <a:path extrusionOk="0" h="1373" w="2370">
                  <a:moveTo>
                    <a:pt x="34" y="0"/>
                  </a:moveTo>
                  <a:cubicBezTo>
                    <a:pt x="34" y="0"/>
                    <a:pt x="1" y="67"/>
                    <a:pt x="1" y="101"/>
                  </a:cubicBezTo>
                  <a:cubicBezTo>
                    <a:pt x="510" y="737"/>
                    <a:pt x="1352" y="1373"/>
                    <a:pt x="2210" y="1373"/>
                  </a:cubicBezTo>
                  <a:cubicBezTo>
                    <a:pt x="2252" y="1373"/>
                    <a:pt x="2294" y="1371"/>
                    <a:pt x="2336" y="1368"/>
                  </a:cubicBezTo>
                  <a:cubicBezTo>
                    <a:pt x="2336" y="1368"/>
                    <a:pt x="2369" y="1301"/>
                    <a:pt x="2336" y="1301"/>
                  </a:cubicBezTo>
                  <a:cubicBezTo>
                    <a:pt x="1902" y="1168"/>
                    <a:pt x="1469" y="1101"/>
                    <a:pt x="1068" y="868"/>
                  </a:cubicBezTo>
                  <a:cubicBezTo>
                    <a:pt x="635" y="668"/>
                    <a:pt x="301" y="3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6"/>
            <p:cNvSpPr/>
            <p:nvPr/>
          </p:nvSpPr>
          <p:spPr>
            <a:xfrm>
              <a:off x="3084875" y="4677950"/>
              <a:ext cx="60900" cy="40475"/>
            </a:xfrm>
            <a:custGeom>
              <a:rect b="b" l="l" r="r" t="t"/>
              <a:pathLst>
                <a:path extrusionOk="0" h="1619" w="2436">
                  <a:moveTo>
                    <a:pt x="34" y="1"/>
                  </a:moveTo>
                  <a:cubicBezTo>
                    <a:pt x="34" y="1"/>
                    <a:pt x="0" y="34"/>
                    <a:pt x="0" y="34"/>
                  </a:cubicBezTo>
                  <a:cubicBezTo>
                    <a:pt x="401" y="401"/>
                    <a:pt x="834" y="701"/>
                    <a:pt x="1235" y="1035"/>
                  </a:cubicBezTo>
                  <a:cubicBezTo>
                    <a:pt x="1530" y="1301"/>
                    <a:pt x="1851" y="1619"/>
                    <a:pt x="2245" y="1619"/>
                  </a:cubicBezTo>
                  <a:cubicBezTo>
                    <a:pt x="2296" y="1619"/>
                    <a:pt x="2349" y="1613"/>
                    <a:pt x="2402" y="1602"/>
                  </a:cubicBezTo>
                  <a:cubicBezTo>
                    <a:pt x="2402" y="1602"/>
                    <a:pt x="2436" y="1535"/>
                    <a:pt x="2402" y="1535"/>
                  </a:cubicBezTo>
                  <a:cubicBezTo>
                    <a:pt x="1502" y="1435"/>
                    <a:pt x="768" y="535"/>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26"/>
            <p:cNvSpPr/>
            <p:nvPr/>
          </p:nvSpPr>
          <p:spPr>
            <a:xfrm>
              <a:off x="3131575" y="4692975"/>
              <a:ext cx="20050" cy="14200"/>
            </a:xfrm>
            <a:custGeom>
              <a:rect b="b" l="l" r="r" t="t"/>
              <a:pathLst>
                <a:path extrusionOk="0" h="568" w="802">
                  <a:moveTo>
                    <a:pt x="34" y="0"/>
                  </a:moveTo>
                  <a:cubicBezTo>
                    <a:pt x="34" y="0"/>
                    <a:pt x="0" y="100"/>
                    <a:pt x="0" y="134"/>
                  </a:cubicBezTo>
                  <a:cubicBezTo>
                    <a:pt x="234" y="267"/>
                    <a:pt x="501" y="434"/>
                    <a:pt x="734" y="567"/>
                  </a:cubicBezTo>
                  <a:cubicBezTo>
                    <a:pt x="768" y="567"/>
                    <a:pt x="801" y="467"/>
                    <a:pt x="768" y="467"/>
                  </a:cubicBezTo>
                  <a:cubicBezTo>
                    <a:pt x="534" y="300"/>
                    <a:pt x="301" y="1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26"/>
            <p:cNvSpPr/>
            <p:nvPr/>
          </p:nvSpPr>
          <p:spPr>
            <a:xfrm>
              <a:off x="2928925" y="4444450"/>
              <a:ext cx="25050" cy="45900"/>
            </a:xfrm>
            <a:custGeom>
              <a:rect b="b" l="l" r="r" t="t"/>
              <a:pathLst>
                <a:path extrusionOk="0" h="1836" w="1002">
                  <a:moveTo>
                    <a:pt x="1001" y="1"/>
                  </a:moveTo>
                  <a:lnTo>
                    <a:pt x="1001" y="1"/>
                  </a:lnTo>
                  <a:cubicBezTo>
                    <a:pt x="501" y="501"/>
                    <a:pt x="134" y="1102"/>
                    <a:pt x="1" y="1835"/>
                  </a:cubicBezTo>
                  <a:cubicBezTo>
                    <a:pt x="134" y="1135"/>
                    <a:pt x="501" y="534"/>
                    <a:pt x="10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26"/>
            <p:cNvSpPr/>
            <p:nvPr/>
          </p:nvSpPr>
          <p:spPr>
            <a:xfrm>
              <a:off x="2953950" y="4345225"/>
              <a:ext cx="231850" cy="99250"/>
            </a:xfrm>
            <a:custGeom>
              <a:rect b="b" l="l" r="r" t="t"/>
              <a:pathLst>
                <a:path extrusionOk="0" h="3970" w="9274">
                  <a:moveTo>
                    <a:pt x="9274" y="0"/>
                  </a:moveTo>
                  <a:cubicBezTo>
                    <a:pt x="7372" y="1802"/>
                    <a:pt x="4604" y="1735"/>
                    <a:pt x="2269" y="2569"/>
                  </a:cubicBezTo>
                  <a:cubicBezTo>
                    <a:pt x="1435" y="2869"/>
                    <a:pt x="601" y="3336"/>
                    <a:pt x="0" y="3970"/>
                  </a:cubicBezTo>
                  <a:cubicBezTo>
                    <a:pt x="1068" y="2936"/>
                    <a:pt x="2769" y="2435"/>
                    <a:pt x="4170" y="2135"/>
                  </a:cubicBezTo>
                  <a:cubicBezTo>
                    <a:pt x="6005" y="1735"/>
                    <a:pt x="7906" y="1401"/>
                    <a:pt x="9274" y="34"/>
                  </a:cubicBezTo>
                  <a:cubicBezTo>
                    <a:pt x="9274" y="34"/>
                    <a:pt x="9274" y="0"/>
                    <a:pt x="92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26"/>
            <p:cNvSpPr/>
            <p:nvPr/>
          </p:nvSpPr>
          <p:spPr>
            <a:xfrm>
              <a:off x="3123225" y="4357725"/>
              <a:ext cx="71750" cy="41725"/>
            </a:xfrm>
            <a:custGeom>
              <a:rect b="b" l="l" r="r" t="t"/>
              <a:pathLst>
                <a:path extrusionOk="0" h="1669" w="2870">
                  <a:moveTo>
                    <a:pt x="2870" y="1"/>
                  </a:moveTo>
                  <a:cubicBezTo>
                    <a:pt x="2036" y="768"/>
                    <a:pt x="1102" y="1335"/>
                    <a:pt x="1" y="1635"/>
                  </a:cubicBezTo>
                  <a:cubicBezTo>
                    <a:pt x="1" y="1668"/>
                    <a:pt x="1" y="1668"/>
                    <a:pt x="1" y="1668"/>
                  </a:cubicBezTo>
                  <a:cubicBezTo>
                    <a:pt x="1068" y="1368"/>
                    <a:pt x="2069" y="835"/>
                    <a:pt x="2870" y="34"/>
                  </a:cubicBezTo>
                  <a:cubicBezTo>
                    <a:pt x="2870" y="34"/>
                    <a:pt x="2870" y="1"/>
                    <a:pt x="28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26"/>
            <p:cNvSpPr/>
            <p:nvPr/>
          </p:nvSpPr>
          <p:spPr>
            <a:xfrm>
              <a:off x="3147425" y="4377750"/>
              <a:ext cx="41725" cy="26700"/>
            </a:xfrm>
            <a:custGeom>
              <a:rect b="b" l="l" r="r" t="t"/>
              <a:pathLst>
                <a:path extrusionOk="0" h="1068" w="1669">
                  <a:moveTo>
                    <a:pt x="1668" y="0"/>
                  </a:moveTo>
                  <a:cubicBezTo>
                    <a:pt x="1201" y="434"/>
                    <a:pt x="667" y="767"/>
                    <a:pt x="34" y="968"/>
                  </a:cubicBezTo>
                  <a:cubicBezTo>
                    <a:pt x="0" y="968"/>
                    <a:pt x="0" y="1068"/>
                    <a:pt x="0" y="1068"/>
                  </a:cubicBezTo>
                  <a:cubicBezTo>
                    <a:pt x="634" y="867"/>
                    <a:pt x="1201" y="534"/>
                    <a:pt x="1668" y="67"/>
                  </a:cubicBezTo>
                  <a:cubicBezTo>
                    <a:pt x="1668" y="34"/>
                    <a:pt x="1668" y="0"/>
                    <a:pt x="16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26"/>
            <p:cNvSpPr/>
            <p:nvPr/>
          </p:nvSpPr>
          <p:spPr>
            <a:xfrm>
              <a:off x="3164100" y="4386075"/>
              <a:ext cx="34225" cy="25875"/>
            </a:xfrm>
            <a:custGeom>
              <a:rect b="b" l="l" r="r" t="t"/>
              <a:pathLst>
                <a:path extrusionOk="0" h="1035" w="1369">
                  <a:moveTo>
                    <a:pt x="1368" y="1"/>
                  </a:moveTo>
                  <a:lnTo>
                    <a:pt x="1368" y="1"/>
                  </a:lnTo>
                  <a:cubicBezTo>
                    <a:pt x="934" y="368"/>
                    <a:pt x="534" y="668"/>
                    <a:pt x="34" y="935"/>
                  </a:cubicBezTo>
                  <a:cubicBezTo>
                    <a:pt x="0" y="935"/>
                    <a:pt x="0" y="1035"/>
                    <a:pt x="0" y="1035"/>
                  </a:cubicBezTo>
                  <a:cubicBezTo>
                    <a:pt x="501" y="768"/>
                    <a:pt x="968" y="468"/>
                    <a:pt x="1335" y="67"/>
                  </a:cubicBezTo>
                  <a:cubicBezTo>
                    <a:pt x="1368" y="67"/>
                    <a:pt x="1368" y="1"/>
                    <a:pt x="13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6"/>
            <p:cNvSpPr/>
            <p:nvPr/>
          </p:nvSpPr>
          <p:spPr>
            <a:xfrm>
              <a:off x="3181600" y="4404425"/>
              <a:ext cx="10875" cy="9200"/>
            </a:xfrm>
            <a:custGeom>
              <a:rect b="b" l="l" r="r" t="t"/>
              <a:pathLst>
                <a:path extrusionOk="0" h="368" w="435">
                  <a:moveTo>
                    <a:pt x="435" y="1"/>
                  </a:moveTo>
                  <a:lnTo>
                    <a:pt x="435" y="1"/>
                  </a:lnTo>
                  <a:cubicBezTo>
                    <a:pt x="301" y="101"/>
                    <a:pt x="168" y="201"/>
                    <a:pt x="34" y="301"/>
                  </a:cubicBezTo>
                  <a:cubicBezTo>
                    <a:pt x="1" y="301"/>
                    <a:pt x="1" y="368"/>
                    <a:pt x="1" y="368"/>
                  </a:cubicBezTo>
                  <a:lnTo>
                    <a:pt x="401" y="67"/>
                  </a:lnTo>
                  <a:cubicBezTo>
                    <a:pt x="435" y="67"/>
                    <a:pt x="435" y="1"/>
                    <a:pt x="4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26"/>
            <p:cNvSpPr/>
            <p:nvPr/>
          </p:nvSpPr>
          <p:spPr>
            <a:xfrm>
              <a:off x="3193275" y="4417775"/>
              <a:ext cx="25" cy="850"/>
            </a:xfrm>
            <a:custGeom>
              <a:rect b="b" l="l" r="r" t="t"/>
              <a:pathLst>
                <a:path extrusionOk="0" h="34" w="1">
                  <a:moveTo>
                    <a:pt x="1" y="34"/>
                  </a:moveTo>
                  <a:cubicBezTo>
                    <a:pt x="1" y="34"/>
                    <a:pt x="1" y="0"/>
                    <a:pt x="1" y="0"/>
                  </a:cubicBezTo>
                  <a:cubicBezTo>
                    <a:pt x="1" y="0"/>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26"/>
            <p:cNvSpPr/>
            <p:nvPr/>
          </p:nvSpPr>
          <p:spPr>
            <a:xfrm>
              <a:off x="3195775" y="4421950"/>
              <a:ext cx="17550" cy="15025"/>
            </a:xfrm>
            <a:custGeom>
              <a:rect b="b" l="l" r="r" t="t"/>
              <a:pathLst>
                <a:path extrusionOk="0" h="601" w="702">
                  <a:moveTo>
                    <a:pt x="701" y="0"/>
                  </a:moveTo>
                  <a:cubicBezTo>
                    <a:pt x="535" y="234"/>
                    <a:pt x="301" y="367"/>
                    <a:pt x="34" y="500"/>
                  </a:cubicBezTo>
                  <a:cubicBezTo>
                    <a:pt x="1" y="500"/>
                    <a:pt x="1" y="601"/>
                    <a:pt x="1" y="601"/>
                  </a:cubicBezTo>
                  <a:cubicBezTo>
                    <a:pt x="301" y="567"/>
                    <a:pt x="568" y="300"/>
                    <a:pt x="701" y="33"/>
                  </a:cubicBezTo>
                  <a:cubicBezTo>
                    <a:pt x="701" y="33"/>
                    <a:pt x="701" y="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26"/>
            <p:cNvSpPr/>
            <p:nvPr/>
          </p:nvSpPr>
          <p:spPr>
            <a:xfrm>
              <a:off x="3144925" y="4632100"/>
              <a:ext cx="31625" cy="71975"/>
            </a:xfrm>
            <a:custGeom>
              <a:rect b="b" l="l" r="r" t="t"/>
              <a:pathLst>
                <a:path extrusionOk="0" h="2879" w="1265">
                  <a:moveTo>
                    <a:pt x="34" y="0"/>
                  </a:moveTo>
                  <a:cubicBezTo>
                    <a:pt x="34" y="0"/>
                    <a:pt x="0" y="34"/>
                    <a:pt x="34" y="34"/>
                  </a:cubicBezTo>
                  <a:cubicBezTo>
                    <a:pt x="1107" y="554"/>
                    <a:pt x="1197" y="1740"/>
                    <a:pt x="1108" y="2788"/>
                  </a:cubicBezTo>
                  <a:lnTo>
                    <a:pt x="1108" y="2788"/>
                  </a:lnTo>
                  <a:cubicBezTo>
                    <a:pt x="1265" y="1730"/>
                    <a:pt x="1151" y="460"/>
                    <a:pt x="34" y="0"/>
                  </a:cubicBezTo>
                  <a:close/>
                  <a:moveTo>
                    <a:pt x="1108" y="2788"/>
                  </a:moveTo>
                  <a:lnTo>
                    <a:pt x="1108" y="2788"/>
                  </a:lnTo>
                  <a:cubicBezTo>
                    <a:pt x="1106" y="2804"/>
                    <a:pt x="1103" y="2820"/>
                    <a:pt x="1101" y="2836"/>
                  </a:cubicBezTo>
                  <a:cubicBezTo>
                    <a:pt x="1101" y="2836"/>
                    <a:pt x="1080" y="2878"/>
                    <a:pt x="1088" y="2878"/>
                  </a:cubicBezTo>
                  <a:cubicBezTo>
                    <a:pt x="1090" y="2878"/>
                    <a:pt x="1094" y="2876"/>
                    <a:pt x="1101" y="2869"/>
                  </a:cubicBezTo>
                  <a:cubicBezTo>
                    <a:pt x="1103" y="2842"/>
                    <a:pt x="1106" y="2815"/>
                    <a:pt x="1108" y="278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6"/>
            <p:cNvSpPr/>
            <p:nvPr/>
          </p:nvSpPr>
          <p:spPr>
            <a:xfrm>
              <a:off x="3173275" y="4636250"/>
              <a:ext cx="16700" cy="57800"/>
            </a:xfrm>
            <a:custGeom>
              <a:rect b="b" l="l" r="r" t="t"/>
              <a:pathLst>
                <a:path extrusionOk="0" h="2312" w="668">
                  <a:moveTo>
                    <a:pt x="34" y="1"/>
                  </a:moveTo>
                  <a:cubicBezTo>
                    <a:pt x="34" y="1"/>
                    <a:pt x="0" y="68"/>
                    <a:pt x="0" y="68"/>
                  </a:cubicBezTo>
                  <a:cubicBezTo>
                    <a:pt x="501" y="701"/>
                    <a:pt x="634" y="1502"/>
                    <a:pt x="367" y="2269"/>
                  </a:cubicBezTo>
                  <a:cubicBezTo>
                    <a:pt x="367" y="2269"/>
                    <a:pt x="346" y="2312"/>
                    <a:pt x="354" y="2312"/>
                  </a:cubicBezTo>
                  <a:cubicBezTo>
                    <a:pt x="357" y="2312"/>
                    <a:pt x="361" y="2309"/>
                    <a:pt x="367" y="2303"/>
                  </a:cubicBezTo>
                  <a:cubicBezTo>
                    <a:pt x="667" y="1502"/>
                    <a:pt x="567" y="635"/>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26"/>
            <p:cNvSpPr/>
            <p:nvPr/>
          </p:nvSpPr>
          <p:spPr>
            <a:xfrm>
              <a:off x="3153250" y="4672125"/>
              <a:ext cx="3375" cy="7525"/>
            </a:xfrm>
            <a:custGeom>
              <a:rect b="b" l="l" r="r" t="t"/>
              <a:pathLst>
                <a:path extrusionOk="0" h="301" w="135">
                  <a:moveTo>
                    <a:pt x="34" y="0"/>
                  </a:moveTo>
                  <a:cubicBezTo>
                    <a:pt x="34" y="0"/>
                    <a:pt x="1" y="67"/>
                    <a:pt x="1" y="67"/>
                  </a:cubicBezTo>
                  <a:cubicBezTo>
                    <a:pt x="34" y="134"/>
                    <a:pt x="67" y="234"/>
                    <a:pt x="101" y="301"/>
                  </a:cubicBezTo>
                  <a:cubicBezTo>
                    <a:pt x="101" y="301"/>
                    <a:pt x="134" y="234"/>
                    <a:pt x="134" y="234"/>
                  </a:cubicBezTo>
                  <a:cubicBezTo>
                    <a:pt x="101" y="167"/>
                    <a:pt x="67" y="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26"/>
            <p:cNvSpPr/>
            <p:nvPr/>
          </p:nvSpPr>
          <p:spPr>
            <a:xfrm>
              <a:off x="3205800" y="4434450"/>
              <a:ext cx="20875" cy="24200"/>
            </a:xfrm>
            <a:custGeom>
              <a:rect b="b" l="l" r="r" t="t"/>
              <a:pathLst>
                <a:path extrusionOk="0" h="968" w="835">
                  <a:moveTo>
                    <a:pt x="834" y="0"/>
                  </a:moveTo>
                  <a:cubicBezTo>
                    <a:pt x="601" y="367"/>
                    <a:pt x="334" y="634"/>
                    <a:pt x="34" y="901"/>
                  </a:cubicBezTo>
                  <a:cubicBezTo>
                    <a:pt x="0" y="901"/>
                    <a:pt x="0" y="968"/>
                    <a:pt x="0" y="968"/>
                  </a:cubicBezTo>
                  <a:cubicBezTo>
                    <a:pt x="334" y="734"/>
                    <a:pt x="601" y="401"/>
                    <a:pt x="834" y="67"/>
                  </a:cubicBezTo>
                  <a:cubicBezTo>
                    <a:pt x="834" y="67"/>
                    <a:pt x="834" y="0"/>
                    <a:pt x="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26"/>
            <p:cNvSpPr/>
            <p:nvPr/>
          </p:nvSpPr>
          <p:spPr>
            <a:xfrm>
              <a:off x="3214975" y="4461975"/>
              <a:ext cx="25" cy="850"/>
            </a:xfrm>
            <a:custGeom>
              <a:rect b="b" l="l" r="r" t="t"/>
              <a:pathLst>
                <a:path extrusionOk="0" h="34" w="1">
                  <a:moveTo>
                    <a:pt x="0" y="34"/>
                  </a:moveTo>
                  <a:cubicBezTo>
                    <a:pt x="0" y="34"/>
                    <a:pt x="0" y="0"/>
                    <a:pt x="0" y="0"/>
                  </a:cubicBezTo>
                  <a:cubicBezTo>
                    <a:pt x="0" y="0"/>
                    <a:pt x="0" y="34"/>
                    <a:pt x="0"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26"/>
            <p:cNvSpPr/>
            <p:nvPr/>
          </p:nvSpPr>
          <p:spPr>
            <a:xfrm>
              <a:off x="2949775" y="4554525"/>
              <a:ext cx="61750" cy="140975"/>
            </a:xfrm>
            <a:custGeom>
              <a:rect b="b" l="l" r="r" t="t"/>
              <a:pathLst>
                <a:path extrusionOk="0" h="5639" w="2470">
                  <a:moveTo>
                    <a:pt x="1" y="1"/>
                  </a:moveTo>
                  <a:cubicBezTo>
                    <a:pt x="1" y="1"/>
                    <a:pt x="1" y="1"/>
                    <a:pt x="1" y="34"/>
                  </a:cubicBezTo>
                  <a:cubicBezTo>
                    <a:pt x="34" y="2128"/>
                    <a:pt x="1061" y="4090"/>
                    <a:pt x="2454" y="5622"/>
                  </a:cubicBezTo>
                  <a:lnTo>
                    <a:pt x="2454" y="5622"/>
                  </a:lnTo>
                  <a:cubicBezTo>
                    <a:pt x="2454" y="5602"/>
                    <a:pt x="2469" y="5572"/>
                    <a:pt x="2469" y="5572"/>
                  </a:cubicBezTo>
                  <a:cubicBezTo>
                    <a:pt x="1201" y="3937"/>
                    <a:pt x="34" y="2136"/>
                    <a:pt x="1" y="1"/>
                  </a:cubicBezTo>
                  <a:close/>
                  <a:moveTo>
                    <a:pt x="2454" y="5622"/>
                  </a:moveTo>
                  <a:cubicBezTo>
                    <a:pt x="2454" y="5631"/>
                    <a:pt x="2458" y="5638"/>
                    <a:pt x="2469" y="5638"/>
                  </a:cubicBezTo>
                  <a:cubicBezTo>
                    <a:pt x="2464" y="5633"/>
                    <a:pt x="2459" y="5627"/>
                    <a:pt x="2454" y="562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26"/>
            <p:cNvSpPr/>
            <p:nvPr/>
          </p:nvSpPr>
          <p:spPr>
            <a:xfrm>
              <a:off x="2998975" y="4647925"/>
              <a:ext cx="35050" cy="51750"/>
            </a:xfrm>
            <a:custGeom>
              <a:rect b="b" l="l" r="r" t="t"/>
              <a:pathLst>
                <a:path extrusionOk="0" h="2070" w="1402">
                  <a:moveTo>
                    <a:pt x="67" y="1"/>
                  </a:moveTo>
                  <a:cubicBezTo>
                    <a:pt x="67" y="1"/>
                    <a:pt x="1" y="68"/>
                    <a:pt x="34" y="68"/>
                  </a:cubicBezTo>
                  <a:cubicBezTo>
                    <a:pt x="434" y="768"/>
                    <a:pt x="868" y="1469"/>
                    <a:pt x="1368" y="2069"/>
                  </a:cubicBezTo>
                  <a:cubicBezTo>
                    <a:pt x="1368" y="2069"/>
                    <a:pt x="1402" y="2002"/>
                    <a:pt x="1402" y="2002"/>
                  </a:cubicBezTo>
                  <a:cubicBezTo>
                    <a:pt x="935" y="1335"/>
                    <a:pt x="468" y="6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26"/>
            <p:cNvSpPr/>
            <p:nvPr/>
          </p:nvSpPr>
          <p:spPr>
            <a:xfrm>
              <a:off x="2958125" y="4645425"/>
              <a:ext cx="29200" cy="38400"/>
            </a:xfrm>
            <a:custGeom>
              <a:rect b="b" l="l" r="r" t="t"/>
              <a:pathLst>
                <a:path extrusionOk="0" h="1536" w="1168">
                  <a:moveTo>
                    <a:pt x="34" y="1"/>
                  </a:moveTo>
                  <a:cubicBezTo>
                    <a:pt x="34" y="1"/>
                    <a:pt x="0" y="34"/>
                    <a:pt x="34" y="34"/>
                  </a:cubicBezTo>
                  <a:cubicBezTo>
                    <a:pt x="331" y="562"/>
                    <a:pt x="693" y="1090"/>
                    <a:pt x="1153" y="1522"/>
                  </a:cubicBezTo>
                  <a:lnTo>
                    <a:pt x="1153" y="1522"/>
                  </a:lnTo>
                  <a:cubicBezTo>
                    <a:pt x="1151" y="1502"/>
                    <a:pt x="1168" y="1469"/>
                    <a:pt x="1168" y="1469"/>
                  </a:cubicBezTo>
                  <a:cubicBezTo>
                    <a:pt x="767" y="968"/>
                    <a:pt x="367" y="501"/>
                    <a:pt x="34" y="1"/>
                  </a:cubicBezTo>
                  <a:close/>
                  <a:moveTo>
                    <a:pt x="1153" y="1522"/>
                  </a:moveTo>
                  <a:lnTo>
                    <a:pt x="1153" y="1522"/>
                  </a:lnTo>
                  <a:cubicBezTo>
                    <a:pt x="1154" y="1530"/>
                    <a:pt x="1158" y="1535"/>
                    <a:pt x="1168" y="1535"/>
                  </a:cubicBezTo>
                  <a:cubicBezTo>
                    <a:pt x="1163" y="1531"/>
                    <a:pt x="1158" y="1526"/>
                    <a:pt x="1153" y="152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26"/>
            <p:cNvSpPr/>
            <p:nvPr/>
          </p:nvSpPr>
          <p:spPr>
            <a:xfrm>
              <a:off x="2928925" y="4685475"/>
              <a:ext cx="60900" cy="196825"/>
            </a:xfrm>
            <a:custGeom>
              <a:rect b="b" l="l" r="r" t="t"/>
              <a:pathLst>
                <a:path extrusionOk="0" h="7873" w="2436">
                  <a:moveTo>
                    <a:pt x="34" y="0"/>
                  </a:moveTo>
                  <a:cubicBezTo>
                    <a:pt x="34" y="0"/>
                    <a:pt x="1" y="100"/>
                    <a:pt x="1" y="133"/>
                  </a:cubicBezTo>
                  <a:cubicBezTo>
                    <a:pt x="134" y="400"/>
                    <a:pt x="301" y="634"/>
                    <a:pt x="468" y="901"/>
                  </a:cubicBezTo>
                  <a:cubicBezTo>
                    <a:pt x="434" y="934"/>
                    <a:pt x="434" y="967"/>
                    <a:pt x="434" y="1001"/>
                  </a:cubicBezTo>
                  <a:cubicBezTo>
                    <a:pt x="735" y="1801"/>
                    <a:pt x="1135" y="2569"/>
                    <a:pt x="1468" y="3402"/>
                  </a:cubicBezTo>
                  <a:cubicBezTo>
                    <a:pt x="1702" y="4070"/>
                    <a:pt x="1835" y="4737"/>
                    <a:pt x="1969" y="5437"/>
                  </a:cubicBezTo>
                  <a:cubicBezTo>
                    <a:pt x="1902" y="6305"/>
                    <a:pt x="1769" y="7272"/>
                    <a:pt x="2302" y="7872"/>
                  </a:cubicBezTo>
                  <a:cubicBezTo>
                    <a:pt x="2302" y="7872"/>
                    <a:pt x="2402" y="7639"/>
                    <a:pt x="2402" y="7572"/>
                  </a:cubicBezTo>
                  <a:cubicBezTo>
                    <a:pt x="2002" y="6138"/>
                    <a:pt x="2436" y="4703"/>
                    <a:pt x="2069" y="3269"/>
                  </a:cubicBezTo>
                  <a:cubicBezTo>
                    <a:pt x="1735" y="2035"/>
                    <a:pt x="968" y="8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26"/>
            <p:cNvSpPr/>
            <p:nvPr/>
          </p:nvSpPr>
          <p:spPr>
            <a:xfrm>
              <a:off x="2989850" y="4791975"/>
              <a:ext cx="121725" cy="206225"/>
            </a:xfrm>
            <a:custGeom>
              <a:rect b="b" l="l" r="r" t="t"/>
              <a:pathLst>
                <a:path extrusionOk="0" h="8249" w="4869">
                  <a:moveTo>
                    <a:pt x="312" y="0"/>
                  </a:moveTo>
                  <a:cubicBezTo>
                    <a:pt x="310" y="0"/>
                    <a:pt x="306" y="3"/>
                    <a:pt x="299" y="10"/>
                  </a:cubicBezTo>
                  <a:cubicBezTo>
                    <a:pt x="296" y="51"/>
                    <a:pt x="293" y="92"/>
                    <a:pt x="290" y="133"/>
                  </a:cubicBezTo>
                  <a:lnTo>
                    <a:pt x="290" y="133"/>
                  </a:lnTo>
                  <a:cubicBezTo>
                    <a:pt x="293" y="103"/>
                    <a:pt x="296" y="73"/>
                    <a:pt x="299" y="43"/>
                  </a:cubicBezTo>
                  <a:cubicBezTo>
                    <a:pt x="299" y="43"/>
                    <a:pt x="320" y="0"/>
                    <a:pt x="312" y="0"/>
                  </a:cubicBezTo>
                  <a:close/>
                  <a:moveTo>
                    <a:pt x="290" y="133"/>
                  </a:moveTo>
                  <a:cubicBezTo>
                    <a:pt x="1" y="3407"/>
                    <a:pt x="1927" y="6729"/>
                    <a:pt x="4836" y="8249"/>
                  </a:cubicBezTo>
                  <a:cubicBezTo>
                    <a:pt x="4836" y="8249"/>
                    <a:pt x="4869" y="8182"/>
                    <a:pt x="4836" y="8182"/>
                  </a:cubicBezTo>
                  <a:cubicBezTo>
                    <a:pt x="3568" y="7248"/>
                    <a:pt x="2400" y="6281"/>
                    <a:pt x="1533" y="4913"/>
                  </a:cubicBezTo>
                  <a:cubicBezTo>
                    <a:pt x="621" y="3480"/>
                    <a:pt x="186" y="1825"/>
                    <a:pt x="290" y="13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26"/>
            <p:cNvSpPr/>
            <p:nvPr/>
          </p:nvSpPr>
          <p:spPr>
            <a:xfrm>
              <a:off x="2998150" y="4878925"/>
              <a:ext cx="103425" cy="124300"/>
            </a:xfrm>
            <a:custGeom>
              <a:rect b="b" l="l" r="r" t="t"/>
              <a:pathLst>
                <a:path extrusionOk="0" h="4972" w="4137">
                  <a:moveTo>
                    <a:pt x="34" y="1"/>
                  </a:moveTo>
                  <a:cubicBezTo>
                    <a:pt x="34" y="1"/>
                    <a:pt x="0" y="68"/>
                    <a:pt x="34" y="68"/>
                  </a:cubicBezTo>
                  <a:cubicBezTo>
                    <a:pt x="734" y="2002"/>
                    <a:pt x="2202" y="4037"/>
                    <a:pt x="4103" y="4971"/>
                  </a:cubicBezTo>
                  <a:cubicBezTo>
                    <a:pt x="4103" y="4971"/>
                    <a:pt x="4137" y="4904"/>
                    <a:pt x="4103" y="4904"/>
                  </a:cubicBezTo>
                  <a:cubicBezTo>
                    <a:pt x="3269" y="4271"/>
                    <a:pt x="2469" y="3670"/>
                    <a:pt x="1768" y="2870"/>
                  </a:cubicBezTo>
                  <a:cubicBezTo>
                    <a:pt x="1034" y="2002"/>
                    <a:pt x="467" y="1035"/>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26"/>
            <p:cNvSpPr/>
            <p:nvPr/>
          </p:nvSpPr>
          <p:spPr>
            <a:xfrm>
              <a:off x="3028175" y="4878925"/>
              <a:ext cx="97575" cy="107600"/>
            </a:xfrm>
            <a:custGeom>
              <a:rect b="b" l="l" r="r" t="t"/>
              <a:pathLst>
                <a:path extrusionOk="0" h="4304" w="3903">
                  <a:moveTo>
                    <a:pt x="0" y="1"/>
                  </a:moveTo>
                  <a:cubicBezTo>
                    <a:pt x="0" y="1"/>
                    <a:pt x="0" y="34"/>
                    <a:pt x="0" y="34"/>
                  </a:cubicBezTo>
                  <a:cubicBezTo>
                    <a:pt x="867" y="1735"/>
                    <a:pt x="2002" y="3570"/>
                    <a:pt x="3870" y="4304"/>
                  </a:cubicBezTo>
                  <a:cubicBezTo>
                    <a:pt x="3870" y="4304"/>
                    <a:pt x="3903" y="4204"/>
                    <a:pt x="3903" y="4204"/>
                  </a:cubicBezTo>
                  <a:cubicBezTo>
                    <a:pt x="2135" y="3270"/>
                    <a:pt x="934" y="176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26"/>
            <p:cNvSpPr/>
            <p:nvPr/>
          </p:nvSpPr>
          <p:spPr>
            <a:xfrm>
              <a:off x="3081550" y="4930650"/>
              <a:ext cx="46725" cy="42550"/>
            </a:xfrm>
            <a:custGeom>
              <a:rect b="b" l="l" r="r" t="t"/>
              <a:pathLst>
                <a:path extrusionOk="0" h="1702" w="1869">
                  <a:moveTo>
                    <a:pt x="67" y="0"/>
                  </a:moveTo>
                  <a:cubicBezTo>
                    <a:pt x="67" y="0"/>
                    <a:pt x="0" y="100"/>
                    <a:pt x="33" y="100"/>
                  </a:cubicBezTo>
                  <a:cubicBezTo>
                    <a:pt x="567" y="701"/>
                    <a:pt x="1168" y="1301"/>
                    <a:pt x="1835" y="1701"/>
                  </a:cubicBezTo>
                  <a:cubicBezTo>
                    <a:pt x="1835" y="1701"/>
                    <a:pt x="1868" y="1635"/>
                    <a:pt x="1868" y="1601"/>
                  </a:cubicBezTo>
                  <a:cubicBezTo>
                    <a:pt x="1234" y="1101"/>
                    <a:pt x="600" y="600"/>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26"/>
            <p:cNvSpPr/>
            <p:nvPr/>
          </p:nvSpPr>
          <p:spPr>
            <a:xfrm>
              <a:off x="3104050" y="4932300"/>
              <a:ext cx="22550" cy="22550"/>
            </a:xfrm>
            <a:custGeom>
              <a:rect b="b" l="l" r="r" t="t"/>
              <a:pathLst>
                <a:path extrusionOk="0" h="902" w="902">
                  <a:moveTo>
                    <a:pt x="67" y="1"/>
                  </a:moveTo>
                  <a:cubicBezTo>
                    <a:pt x="67" y="1"/>
                    <a:pt x="1" y="67"/>
                    <a:pt x="34" y="101"/>
                  </a:cubicBezTo>
                  <a:cubicBezTo>
                    <a:pt x="167" y="234"/>
                    <a:pt x="301" y="368"/>
                    <a:pt x="434" y="534"/>
                  </a:cubicBezTo>
                  <a:cubicBezTo>
                    <a:pt x="568" y="635"/>
                    <a:pt x="701" y="835"/>
                    <a:pt x="868" y="901"/>
                  </a:cubicBezTo>
                  <a:cubicBezTo>
                    <a:pt x="868" y="901"/>
                    <a:pt x="901" y="835"/>
                    <a:pt x="901" y="835"/>
                  </a:cubicBezTo>
                  <a:cubicBezTo>
                    <a:pt x="801" y="668"/>
                    <a:pt x="601" y="534"/>
                    <a:pt x="468" y="401"/>
                  </a:cubicBezTo>
                  <a:cubicBezTo>
                    <a:pt x="334" y="268"/>
                    <a:pt x="201" y="134"/>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6"/>
            <p:cNvSpPr/>
            <p:nvPr/>
          </p:nvSpPr>
          <p:spPr>
            <a:xfrm>
              <a:off x="3119075" y="4931475"/>
              <a:ext cx="10850" cy="10025"/>
            </a:xfrm>
            <a:custGeom>
              <a:rect b="b" l="l" r="r" t="t"/>
              <a:pathLst>
                <a:path extrusionOk="0" h="401" w="434">
                  <a:moveTo>
                    <a:pt x="33" y="0"/>
                  </a:moveTo>
                  <a:cubicBezTo>
                    <a:pt x="33" y="0"/>
                    <a:pt x="0" y="34"/>
                    <a:pt x="0" y="67"/>
                  </a:cubicBezTo>
                  <a:cubicBezTo>
                    <a:pt x="134" y="167"/>
                    <a:pt x="267" y="334"/>
                    <a:pt x="400" y="401"/>
                  </a:cubicBezTo>
                  <a:cubicBezTo>
                    <a:pt x="400" y="401"/>
                    <a:pt x="434" y="334"/>
                    <a:pt x="434" y="334"/>
                  </a:cubicBezTo>
                  <a:cubicBezTo>
                    <a:pt x="300" y="201"/>
                    <a:pt x="167" y="100"/>
                    <a:pt x="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6"/>
            <p:cNvSpPr/>
            <p:nvPr/>
          </p:nvSpPr>
          <p:spPr>
            <a:xfrm>
              <a:off x="3123225" y="4930500"/>
              <a:ext cx="10875" cy="3725"/>
            </a:xfrm>
            <a:custGeom>
              <a:rect b="b" l="l" r="r" t="t"/>
              <a:pathLst>
                <a:path extrusionOk="0" h="149" w="435">
                  <a:moveTo>
                    <a:pt x="204" y="1"/>
                  </a:moveTo>
                  <a:cubicBezTo>
                    <a:pt x="146" y="1"/>
                    <a:pt x="88" y="6"/>
                    <a:pt x="34" y="6"/>
                  </a:cubicBezTo>
                  <a:cubicBezTo>
                    <a:pt x="1" y="6"/>
                    <a:pt x="1" y="106"/>
                    <a:pt x="1" y="106"/>
                  </a:cubicBezTo>
                  <a:lnTo>
                    <a:pt x="201" y="106"/>
                  </a:lnTo>
                  <a:cubicBezTo>
                    <a:pt x="254" y="106"/>
                    <a:pt x="308" y="149"/>
                    <a:pt x="361" y="149"/>
                  </a:cubicBezTo>
                  <a:cubicBezTo>
                    <a:pt x="374" y="149"/>
                    <a:pt x="388" y="146"/>
                    <a:pt x="401" y="139"/>
                  </a:cubicBezTo>
                  <a:cubicBezTo>
                    <a:pt x="435" y="139"/>
                    <a:pt x="435" y="73"/>
                    <a:pt x="435" y="73"/>
                  </a:cubicBezTo>
                  <a:cubicBezTo>
                    <a:pt x="374" y="13"/>
                    <a:pt x="290" y="1"/>
                    <a:pt x="2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26"/>
            <p:cNvSpPr/>
            <p:nvPr/>
          </p:nvSpPr>
          <p:spPr>
            <a:xfrm>
              <a:off x="3061525" y="4981500"/>
              <a:ext cx="327750" cy="117800"/>
            </a:xfrm>
            <a:custGeom>
              <a:rect b="b" l="l" r="r" t="t"/>
              <a:pathLst>
                <a:path extrusionOk="0" h="4712" w="13110">
                  <a:moveTo>
                    <a:pt x="0" y="1"/>
                  </a:moveTo>
                  <a:cubicBezTo>
                    <a:pt x="0" y="1"/>
                    <a:pt x="0" y="34"/>
                    <a:pt x="0" y="34"/>
                  </a:cubicBezTo>
                  <a:cubicBezTo>
                    <a:pt x="968" y="768"/>
                    <a:pt x="1969" y="1435"/>
                    <a:pt x="3003" y="2069"/>
                  </a:cubicBezTo>
                  <a:cubicBezTo>
                    <a:pt x="4070" y="2736"/>
                    <a:pt x="5171" y="3403"/>
                    <a:pt x="6305" y="3937"/>
                  </a:cubicBezTo>
                  <a:cubicBezTo>
                    <a:pt x="7440" y="4451"/>
                    <a:pt x="8670" y="4711"/>
                    <a:pt x="9904" y="4711"/>
                  </a:cubicBezTo>
                  <a:cubicBezTo>
                    <a:pt x="10990" y="4711"/>
                    <a:pt x="12079" y="4510"/>
                    <a:pt x="13110" y="4104"/>
                  </a:cubicBezTo>
                  <a:cubicBezTo>
                    <a:pt x="13110" y="4104"/>
                    <a:pt x="13110" y="4037"/>
                    <a:pt x="13110" y="4037"/>
                  </a:cubicBezTo>
                  <a:cubicBezTo>
                    <a:pt x="12119" y="4367"/>
                    <a:pt x="11088" y="4535"/>
                    <a:pt x="10059" y="4535"/>
                  </a:cubicBezTo>
                  <a:cubicBezTo>
                    <a:pt x="8801" y="4535"/>
                    <a:pt x="7546" y="4284"/>
                    <a:pt x="6372" y="3770"/>
                  </a:cubicBezTo>
                  <a:cubicBezTo>
                    <a:pt x="5238" y="3270"/>
                    <a:pt x="4203" y="2603"/>
                    <a:pt x="3136" y="2002"/>
                  </a:cubicBezTo>
                  <a:cubicBezTo>
                    <a:pt x="2069" y="1368"/>
                    <a:pt x="1001" y="7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26"/>
            <p:cNvSpPr/>
            <p:nvPr/>
          </p:nvSpPr>
          <p:spPr>
            <a:xfrm>
              <a:off x="3523525" y="4322700"/>
              <a:ext cx="88425" cy="88425"/>
            </a:xfrm>
            <a:custGeom>
              <a:rect b="b" l="l" r="r" t="t"/>
              <a:pathLst>
                <a:path extrusionOk="0" h="3537" w="3537">
                  <a:moveTo>
                    <a:pt x="34" y="1"/>
                  </a:moveTo>
                  <a:cubicBezTo>
                    <a:pt x="34" y="1"/>
                    <a:pt x="0" y="34"/>
                    <a:pt x="0" y="34"/>
                  </a:cubicBezTo>
                  <a:cubicBezTo>
                    <a:pt x="1468" y="734"/>
                    <a:pt x="2636" y="2236"/>
                    <a:pt x="3503" y="3536"/>
                  </a:cubicBezTo>
                  <a:cubicBezTo>
                    <a:pt x="3503" y="3536"/>
                    <a:pt x="3536" y="3503"/>
                    <a:pt x="3536" y="3470"/>
                  </a:cubicBezTo>
                  <a:cubicBezTo>
                    <a:pt x="2736" y="2135"/>
                    <a:pt x="1468" y="6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6"/>
            <p:cNvSpPr/>
            <p:nvPr/>
          </p:nvSpPr>
          <p:spPr>
            <a:xfrm>
              <a:off x="3559375" y="4360225"/>
              <a:ext cx="36725" cy="49225"/>
            </a:xfrm>
            <a:custGeom>
              <a:rect b="b" l="l" r="r" t="t"/>
              <a:pathLst>
                <a:path extrusionOk="0" h="1969" w="1469">
                  <a:moveTo>
                    <a:pt x="67" y="1"/>
                  </a:moveTo>
                  <a:cubicBezTo>
                    <a:pt x="67" y="1"/>
                    <a:pt x="1" y="101"/>
                    <a:pt x="34" y="101"/>
                  </a:cubicBezTo>
                  <a:cubicBezTo>
                    <a:pt x="634" y="634"/>
                    <a:pt x="1101" y="1235"/>
                    <a:pt x="1435" y="1969"/>
                  </a:cubicBezTo>
                  <a:cubicBezTo>
                    <a:pt x="1435" y="1969"/>
                    <a:pt x="1468" y="1869"/>
                    <a:pt x="1468" y="1869"/>
                  </a:cubicBezTo>
                  <a:cubicBezTo>
                    <a:pt x="1168" y="1135"/>
                    <a:pt x="668" y="50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26"/>
            <p:cNvSpPr/>
            <p:nvPr/>
          </p:nvSpPr>
          <p:spPr>
            <a:xfrm>
              <a:off x="3553550" y="4366900"/>
              <a:ext cx="30050" cy="41725"/>
            </a:xfrm>
            <a:custGeom>
              <a:rect b="b" l="l" r="r" t="t"/>
              <a:pathLst>
                <a:path extrusionOk="0" h="1669" w="1202">
                  <a:moveTo>
                    <a:pt x="67" y="1"/>
                  </a:moveTo>
                  <a:cubicBezTo>
                    <a:pt x="67" y="34"/>
                    <a:pt x="0" y="101"/>
                    <a:pt x="34" y="134"/>
                  </a:cubicBezTo>
                  <a:cubicBezTo>
                    <a:pt x="501" y="601"/>
                    <a:pt x="801" y="1135"/>
                    <a:pt x="1168" y="1668"/>
                  </a:cubicBezTo>
                  <a:cubicBezTo>
                    <a:pt x="1168" y="1668"/>
                    <a:pt x="1201" y="1602"/>
                    <a:pt x="1168" y="1602"/>
                  </a:cubicBezTo>
                  <a:cubicBezTo>
                    <a:pt x="934" y="1001"/>
                    <a:pt x="501" y="4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26"/>
            <p:cNvSpPr/>
            <p:nvPr/>
          </p:nvSpPr>
          <p:spPr>
            <a:xfrm>
              <a:off x="3547700" y="4371900"/>
              <a:ext cx="25875" cy="44225"/>
            </a:xfrm>
            <a:custGeom>
              <a:rect b="b" l="l" r="r" t="t"/>
              <a:pathLst>
                <a:path extrusionOk="0" h="1769" w="1035">
                  <a:moveTo>
                    <a:pt x="67" y="1"/>
                  </a:moveTo>
                  <a:cubicBezTo>
                    <a:pt x="67" y="1"/>
                    <a:pt x="1" y="67"/>
                    <a:pt x="34" y="101"/>
                  </a:cubicBezTo>
                  <a:cubicBezTo>
                    <a:pt x="468" y="601"/>
                    <a:pt x="735" y="1168"/>
                    <a:pt x="1001" y="1769"/>
                  </a:cubicBezTo>
                  <a:cubicBezTo>
                    <a:pt x="1001" y="1769"/>
                    <a:pt x="1035" y="1702"/>
                    <a:pt x="1035" y="1669"/>
                  </a:cubicBezTo>
                  <a:cubicBezTo>
                    <a:pt x="835" y="1068"/>
                    <a:pt x="468" y="50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26"/>
            <p:cNvSpPr/>
            <p:nvPr/>
          </p:nvSpPr>
          <p:spPr>
            <a:xfrm>
              <a:off x="3546875" y="4386925"/>
              <a:ext cx="21700" cy="37550"/>
            </a:xfrm>
            <a:custGeom>
              <a:rect b="b" l="l" r="r" t="t"/>
              <a:pathLst>
                <a:path extrusionOk="0" h="1502" w="868">
                  <a:moveTo>
                    <a:pt x="67" y="0"/>
                  </a:moveTo>
                  <a:cubicBezTo>
                    <a:pt x="67" y="0"/>
                    <a:pt x="0" y="100"/>
                    <a:pt x="34" y="100"/>
                  </a:cubicBezTo>
                  <a:cubicBezTo>
                    <a:pt x="334" y="567"/>
                    <a:pt x="567" y="1034"/>
                    <a:pt x="834" y="1501"/>
                  </a:cubicBezTo>
                  <a:cubicBezTo>
                    <a:pt x="834" y="1501"/>
                    <a:pt x="868" y="1468"/>
                    <a:pt x="834" y="1434"/>
                  </a:cubicBezTo>
                  <a:cubicBezTo>
                    <a:pt x="667" y="934"/>
                    <a:pt x="367" y="434"/>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26"/>
            <p:cNvSpPr/>
            <p:nvPr/>
          </p:nvSpPr>
          <p:spPr>
            <a:xfrm>
              <a:off x="3541025" y="4401100"/>
              <a:ext cx="12550" cy="31700"/>
            </a:xfrm>
            <a:custGeom>
              <a:rect b="b" l="l" r="r" t="t"/>
              <a:pathLst>
                <a:path extrusionOk="0" h="1268" w="502">
                  <a:moveTo>
                    <a:pt x="68" y="0"/>
                  </a:moveTo>
                  <a:cubicBezTo>
                    <a:pt x="68" y="34"/>
                    <a:pt x="1" y="67"/>
                    <a:pt x="34" y="100"/>
                  </a:cubicBezTo>
                  <a:cubicBezTo>
                    <a:pt x="168" y="501"/>
                    <a:pt x="301" y="901"/>
                    <a:pt x="468" y="1268"/>
                  </a:cubicBezTo>
                  <a:cubicBezTo>
                    <a:pt x="468" y="1268"/>
                    <a:pt x="501" y="1234"/>
                    <a:pt x="501" y="1234"/>
                  </a:cubicBezTo>
                  <a:cubicBezTo>
                    <a:pt x="368" y="834"/>
                    <a:pt x="201" y="434"/>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6"/>
            <p:cNvSpPr/>
            <p:nvPr/>
          </p:nvSpPr>
          <p:spPr>
            <a:xfrm>
              <a:off x="3569375" y="4401100"/>
              <a:ext cx="25" cy="25"/>
            </a:xfrm>
            <a:custGeom>
              <a:rect b="b" l="l" r="r" t="t"/>
              <a:pathLst>
                <a:path extrusionOk="0" h="1" w="1">
                  <a:moveTo>
                    <a:pt x="1" y="0"/>
                  </a:moveTo>
                  <a:cubicBezTo>
                    <a:pt x="1"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6"/>
            <p:cNvSpPr/>
            <p:nvPr/>
          </p:nvSpPr>
          <p:spPr>
            <a:xfrm>
              <a:off x="3607750" y="4385250"/>
              <a:ext cx="25" cy="850"/>
            </a:xfrm>
            <a:custGeom>
              <a:rect b="b" l="l" r="r" t="t"/>
              <a:pathLst>
                <a:path extrusionOk="0" h="34" w="1">
                  <a:moveTo>
                    <a:pt x="0" y="34"/>
                  </a:moveTo>
                  <a:cubicBezTo>
                    <a:pt x="0" y="34"/>
                    <a:pt x="0" y="0"/>
                    <a:pt x="0" y="0"/>
                  </a:cubicBezTo>
                  <a:cubicBezTo>
                    <a:pt x="0" y="0"/>
                    <a:pt x="0" y="34"/>
                    <a:pt x="0"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6"/>
            <p:cNvSpPr/>
            <p:nvPr/>
          </p:nvSpPr>
          <p:spPr>
            <a:xfrm>
              <a:off x="3259175" y="4493650"/>
              <a:ext cx="340250" cy="335275"/>
            </a:xfrm>
            <a:custGeom>
              <a:rect b="b" l="l" r="r" t="t"/>
              <a:pathLst>
                <a:path extrusionOk="0" h="13411" w="13610">
                  <a:moveTo>
                    <a:pt x="7239" y="1531"/>
                  </a:moveTo>
                  <a:cubicBezTo>
                    <a:pt x="7239" y="1531"/>
                    <a:pt x="7239" y="1533"/>
                    <a:pt x="7238" y="1535"/>
                  </a:cubicBezTo>
                  <a:lnTo>
                    <a:pt x="7238" y="1535"/>
                  </a:lnTo>
                  <a:cubicBezTo>
                    <a:pt x="7238" y="1535"/>
                    <a:pt x="7239" y="1535"/>
                    <a:pt x="7239" y="1535"/>
                  </a:cubicBezTo>
                  <a:cubicBezTo>
                    <a:pt x="7239" y="1532"/>
                    <a:pt x="7239" y="1531"/>
                    <a:pt x="7239" y="1531"/>
                  </a:cubicBezTo>
                  <a:close/>
                  <a:moveTo>
                    <a:pt x="8873" y="6172"/>
                  </a:moveTo>
                  <a:cubicBezTo>
                    <a:pt x="8914" y="6295"/>
                    <a:pt x="8917" y="6494"/>
                    <a:pt x="8906" y="6738"/>
                  </a:cubicBezTo>
                  <a:lnTo>
                    <a:pt x="8906" y="6738"/>
                  </a:lnTo>
                  <a:cubicBezTo>
                    <a:pt x="8873" y="6705"/>
                    <a:pt x="8873" y="6639"/>
                    <a:pt x="8840" y="6572"/>
                  </a:cubicBezTo>
                  <a:cubicBezTo>
                    <a:pt x="8840" y="6506"/>
                    <a:pt x="8873" y="6439"/>
                    <a:pt x="8840" y="6339"/>
                  </a:cubicBezTo>
                  <a:cubicBezTo>
                    <a:pt x="8873" y="6305"/>
                    <a:pt x="8873" y="6239"/>
                    <a:pt x="8873" y="6172"/>
                  </a:cubicBezTo>
                  <a:close/>
                  <a:moveTo>
                    <a:pt x="8904" y="6775"/>
                  </a:moveTo>
                  <a:cubicBezTo>
                    <a:pt x="8897" y="6917"/>
                    <a:pt x="8885" y="7074"/>
                    <a:pt x="8873" y="7239"/>
                  </a:cubicBezTo>
                  <a:cubicBezTo>
                    <a:pt x="8806" y="7440"/>
                    <a:pt x="8740" y="7606"/>
                    <a:pt x="8706" y="7806"/>
                  </a:cubicBezTo>
                  <a:cubicBezTo>
                    <a:pt x="8606" y="8140"/>
                    <a:pt x="8540" y="8507"/>
                    <a:pt x="8540" y="8874"/>
                  </a:cubicBezTo>
                  <a:lnTo>
                    <a:pt x="8506" y="8874"/>
                  </a:lnTo>
                  <a:cubicBezTo>
                    <a:pt x="8439" y="9041"/>
                    <a:pt x="8406" y="9124"/>
                    <a:pt x="8394" y="9124"/>
                  </a:cubicBezTo>
                  <a:cubicBezTo>
                    <a:pt x="8381" y="9124"/>
                    <a:pt x="8389" y="9041"/>
                    <a:pt x="8406" y="8874"/>
                  </a:cubicBezTo>
                  <a:cubicBezTo>
                    <a:pt x="8373" y="8440"/>
                    <a:pt x="8573" y="7973"/>
                    <a:pt x="8706" y="7540"/>
                  </a:cubicBezTo>
                  <a:cubicBezTo>
                    <a:pt x="8706" y="7440"/>
                    <a:pt x="8740" y="7373"/>
                    <a:pt x="8740" y="7339"/>
                  </a:cubicBezTo>
                  <a:cubicBezTo>
                    <a:pt x="8740" y="7306"/>
                    <a:pt x="8740" y="7273"/>
                    <a:pt x="8740" y="7239"/>
                  </a:cubicBezTo>
                  <a:cubicBezTo>
                    <a:pt x="8773" y="7206"/>
                    <a:pt x="8773" y="7139"/>
                    <a:pt x="8773" y="7073"/>
                  </a:cubicBezTo>
                  <a:cubicBezTo>
                    <a:pt x="8832" y="7013"/>
                    <a:pt x="8892" y="6875"/>
                    <a:pt x="8904" y="6775"/>
                  </a:cubicBezTo>
                  <a:close/>
                  <a:moveTo>
                    <a:pt x="3369" y="1"/>
                  </a:moveTo>
                  <a:cubicBezTo>
                    <a:pt x="3369" y="34"/>
                    <a:pt x="3302" y="134"/>
                    <a:pt x="3302" y="168"/>
                  </a:cubicBezTo>
                  <a:cubicBezTo>
                    <a:pt x="3936" y="1135"/>
                    <a:pt x="4837" y="1869"/>
                    <a:pt x="5971" y="2169"/>
                  </a:cubicBezTo>
                  <a:cubicBezTo>
                    <a:pt x="6104" y="2169"/>
                    <a:pt x="6205" y="2202"/>
                    <a:pt x="6305" y="2236"/>
                  </a:cubicBezTo>
                  <a:cubicBezTo>
                    <a:pt x="6471" y="2336"/>
                    <a:pt x="6571" y="2336"/>
                    <a:pt x="6705" y="2336"/>
                  </a:cubicBezTo>
                  <a:lnTo>
                    <a:pt x="6738" y="2336"/>
                  </a:lnTo>
                  <a:lnTo>
                    <a:pt x="6738" y="2369"/>
                  </a:lnTo>
                  <a:cubicBezTo>
                    <a:pt x="6772" y="2436"/>
                    <a:pt x="6772" y="2503"/>
                    <a:pt x="6805" y="2569"/>
                  </a:cubicBezTo>
                  <a:cubicBezTo>
                    <a:pt x="6838" y="3003"/>
                    <a:pt x="6805" y="2836"/>
                    <a:pt x="6972" y="3303"/>
                  </a:cubicBezTo>
                  <a:cubicBezTo>
                    <a:pt x="6972" y="3303"/>
                    <a:pt x="7005" y="3203"/>
                    <a:pt x="7038" y="3103"/>
                  </a:cubicBezTo>
                  <a:cubicBezTo>
                    <a:pt x="7105" y="3237"/>
                    <a:pt x="7172" y="3370"/>
                    <a:pt x="7239" y="3503"/>
                  </a:cubicBezTo>
                  <a:cubicBezTo>
                    <a:pt x="7239" y="3637"/>
                    <a:pt x="7305" y="3770"/>
                    <a:pt x="7439" y="3904"/>
                  </a:cubicBezTo>
                  <a:cubicBezTo>
                    <a:pt x="7439" y="3904"/>
                    <a:pt x="7472" y="3870"/>
                    <a:pt x="7472" y="3804"/>
                  </a:cubicBezTo>
                  <a:cubicBezTo>
                    <a:pt x="7706" y="4404"/>
                    <a:pt x="8039" y="4904"/>
                    <a:pt x="8406" y="5405"/>
                  </a:cubicBezTo>
                  <a:cubicBezTo>
                    <a:pt x="8573" y="5638"/>
                    <a:pt x="8706" y="5772"/>
                    <a:pt x="8806" y="5938"/>
                  </a:cubicBezTo>
                  <a:cubicBezTo>
                    <a:pt x="8806" y="5972"/>
                    <a:pt x="8773" y="6005"/>
                    <a:pt x="8773" y="6039"/>
                  </a:cubicBezTo>
                  <a:lnTo>
                    <a:pt x="8773" y="6139"/>
                  </a:lnTo>
                  <a:cubicBezTo>
                    <a:pt x="8740" y="6239"/>
                    <a:pt x="8673" y="6372"/>
                    <a:pt x="8673" y="6405"/>
                  </a:cubicBezTo>
                  <a:cubicBezTo>
                    <a:pt x="8673" y="7440"/>
                    <a:pt x="8273" y="8407"/>
                    <a:pt x="8139" y="9441"/>
                  </a:cubicBezTo>
                  <a:cubicBezTo>
                    <a:pt x="8039" y="9174"/>
                    <a:pt x="7872" y="8941"/>
                    <a:pt x="7739" y="8740"/>
                  </a:cubicBezTo>
                  <a:lnTo>
                    <a:pt x="7272" y="7973"/>
                  </a:lnTo>
                  <a:cubicBezTo>
                    <a:pt x="7272" y="7973"/>
                    <a:pt x="7139" y="8240"/>
                    <a:pt x="7172" y="8307"/>
                  </a:cubicBezTo>
                  <a:cubicBezTo>
                    <a:pt x="7339" y="8574"/>
                    <a:pt x="7505" y="8841"/>
                    <a:pt x="7672" y="9107"/>
                  </a:cubicBezTo>
                  <a:cubicBezTo>
                    <a:pt x="7806" y="9308"/>
                    <a:pt x="7906" y="9608"/>
                    <a:pt x="8139" y="9741"/>
                  </a:cubicBezTo>
                  <a:cubicBezTo>
                    <a:pt x="8139" y="9741"/>
                    <a:pt x="8139" y="9775"/>
                    <a:pt x="8139" y="9808"/>
                  </a:cubicBezTo>
                  <a:cubicBezTo>
                    <a:pt x="7872" y="10008"/>
                    <a:pt x="7639" y="10208"/>
                    <a:pt x="7439" y="10375"/>
                  </a:cubicBezTo>
                  <a:cubicBezTo>
                    <a:pt x="6638" y="11042"/>
                    <a:pt x="5904" y="11409"/>
                    <a:pt x="4904" y="11643"/>
                  </a:cubicBezTo>
                  <a:cubicBezTo>
                    <a:pt x="4503" y="11743"/>
                    <a:pt x="4070" y="11809"/>
                    <a:pt x="3669" y="11909"/>
                  </a:cubicBezTo>
                  <a:cubicBezTo>
                    <a:pt x="3369" y="12009"/>
                    <a:pt x="2969" y="12276"/>
                    <a:pt x="2669" y="12310"/>
                  </a:cubicBezTo>
                  <a:cubicBezTo>
                    <a:pt x="2631" y="12314"/>
                    <a:pt x="2595" y="12316"/>
                    <a:pt x="2560" y="12316"/>
                  </a:cubicBezTo>
                  <a:cubicBezTo>
                    <a:pt x="2062" y="12316"/>
                    <a:pt x="1773" y="11894"/>
                    <a:pt x="1368" y="11676"/>
                  </a:cubicBezTo>
                  <a:cubicBezTo>
                    <a:pt x="901" y="11409"/>
                    <a:pt x="534" y="11376"/>
                    <a:pt x="0" y="11342"/>
                  </a:cubicBezTo>
                  <a:cubicBezTo>
                    <a:pt x="0" y="11342"/>
                    <a:pt x="0" y="11376"/>
                    <a:pt x="0" y="11376"/>
                  </a:cubicBezTo>
                  <a:cubicBezTo>
                    <a:pt x="867" y="11876"/>
                    <a:pt x="1635" y="12510"/>
                    <a:pt x="2135" y="13377"/>
                  </a:cubicBezTo>
                  <a:cubicBezTo>
                    <a:pt x="2135" y="13410"/>
                    <a:pt x="2135" y="13410"/>
                    <a:pt x="2168" y="13410"/>
                  </a:cubicBezTo>
                  <a:cubicBezTo>
                    <a:pt x="3403" y="12710"/>
                    <a:pt x="4870" y="12877"/>
                    <a:pt x="6138" y="12210"/>
                  </a:cubicBezTo>
                  <a:cubicBezTo>
                    <a:pt x="6638" y="11909"/>
                    <a:pt x="7005" y="11509"/>
                    <a:pt x="7472" y="11142"/>
                  </a:cubicBezTo>
                  <a:cubicBezTo>
                    <a:pt x="7706" y="10942"/>
                    <a:pt x="7972" y="10742"/>
                    <a:pt x="8239" y="10575"/>
                  </a:cubicBezTo>
                  <a:cubicBezTo>
                    <a:pt x="8239" y="10608"/>
                    <a:pt x="8239" y="10642"/>
                    <a:pt x="8239" y="10642"/>
                  </a:cubicBezTo>
                  <a:cubicBezTo>
                    <a:pt x="8506" y="10442"/>
                    <a:pt x="8806" y="10308"/>
                    <a:pt x="9073" y="10108"/>
                  </a:cubicBezTo>
                  <a:cubicBezTo>
                    <a:pt x="9236" y="10227"/>
                    <a:pt x="9399" y="10273"/>
                    <a:pt x="9565" y="10273"/>
                  </a:cubicBezTo>
                  <a:cubicBezTo>
                    <a:pt x="9773" y="10273"/>
                    <a:pt x="9985" y="10201"/>
                    <a:pt x="10207" y="10108"/>
                  </a:cubicBezTo>
                  <a:cubicBezTo>
                    <a:pt x="10574" y="9941"/>
                    <a:pt x="10875" y="9808"/>
                    <a:pt x="11308" y="9775"/>
                  </a:cubicBezTo>
                  <a:lnTo>
                    <a:pt x="11442" y="9775"/>
                  </a:lnTo>
                  <a:cubicBezTo>
                    <a:pt x="12075" y="9808"/>
                    <a:pt x="12709" y="9841"/>
                    <a:pt x="13343" y="9875"/>
                  </a:cubicBezTo>
                  <a:cubicBezTo>
                    <a:pt x="13343" y="9875"/>
                    <a:pt x="13343" y="9875"/>
                    <a:pt x="13376" y="9841"/>
                  </a:cubicBezTo>
                  <a:cubicBezTo>
                    <a:pt x="13410" y="9875"/>
                    <a:pt x="13443" y="9875"/>
                    <a:pt x="13476" y="9908"/>
                  </a:cubicBezTo>
                  <a:cubicBezTo>
                    <a:pt x="13510" y="9908"/>
                    <a:pt x="13610" y="9608"/>
                    <a:pt x="13576" y="9574"/>
                  </a:cubicBezTo>
                  <a:cubicBezTo>
                    <a:pt x="13476" y="9508"/>
                    <a:pt x="13343" y="9441"/>
                    <a:pt x="13243" y="9408"/>
                  </a:cubicBezTo>
                  <a:cubicBezTo>
                    <a:pt x="12809" y="9207"/>
                    <a:pt x="12409" y="9074"/>
                    <a:pt x="11942" y="9007"/>
                  </a:cubicBezTo>
                  <a:cubicBezTo>
                    <a:pt x="11542" y="8841"/>
                    <a:pt x="11108" y="8841"/>
                    <a:pt x="10674" y="8807"/>
                  </a:cubicBezTo>
                  <a:cubicBezTo>
                    <a:pt x="10374" y="8707"/>
                    <a:pt x="10074" y="8574"/>
                    <a:pt x="9874" y="8307"/>
                  </a:cubicBezTo>
                  <a:cubicBezTo>
                    <a:pt x="9874" y="8307"/>
                    <a:pt x="9807" y="8440"/>
                    <a:pt x="9807" y="8474"/>
                  </a:cubicBezTo>
                  <a:cubicBezTo>
                    <a:pt x="9874" y="8574"/>
                    <a:pt x="9941" y="8674"/>
                    <a:pt x="10041" y="8740"/>
                  </a:cubicBezTo>
                  <a:cubicBezTo>
                    <a:pt x="9607" y="8674"/>
                    <a:pt x="9240" y="8507"/>
                    <a:pt x="8973" y="8107"/>
                  </a:cubicBezTo>
                  <a:cubicBezTo>
                    <a:pt x="8973" y="7840"/>
                    <a:pt x="9007" y="7506"/>
                    <a:pt x="9040" y="7273"/>
                  </a:cubicBezTo>
                  <a:cubicBezTo>
                    <a:pt x="9073" y="7106"/>
                    <a:pt x="9107" y="6973"/>
                    <a:pt x="9107" y="6806"/>
                  </a:cubicBezTo>
                  <a:cubicBezTo>
                    <a:pt x="9173" y="6572"/>
                    <a:pt x="9273" y="6305"/>
                    <a:pt x="9273" y="6039"/>
                  </a:cubicBezTo>
                  <a:cubicBezTo>
                    <a:pt x="9273" y="5338"/>
                    <a:pt x="8740" y="5038"/>
                    <a:pt x="8373" y="4504"/>
                  </a:cubicBezTo>
                  <a:cubicBezTo>
                    <a:pt x="7772" y="3670"/>
                    <a:pt x="7405" y="2703"/>
                    <a:pt x="7272" y="1702"/>
                  </a:cubicBezTo>
                  <a:cubicBezTo>
                    <a:pt x="7239" y="1702"/>
                    <a:pt x="7239" y="1702"/>
                    <a:pt x="7205" y="1735"/>
                  </a:cubicBezTo>
                  <a:cubicBezTo>
                    <a:pt x="7232" y="1681"/>
                    <a:pt x="7237" y="1560"/>
                    <a:pt x="7238" y="1535"/>
                  </a:cubicBezTo>
                  <a:lnTo>
                    <a:pt x="7238" y="1535"/>
                  </a:lnTo>
                  <a:cubicBezTo>
                    <a:pt x="7138" y="1602"/>
                    <a:pt x="7072" y="1702"/>
                    <a:pt x="6972" y="1735"/>
                  </a:cubicBezTo>
                  <a:cubicBezTo>
                    <a:pt x="6772" y="1669"/>
                    <a:pt x="6538" y="1669"/>
                    <a:pt x="6305" y="1635"/>
                  </a:cubicBezTo>
                  <a:cubicBezTo>
                    <a:pt x="5170" y="1435"/>
                    <a:pt x="4170" y="835"/>
                    <a:pt x="3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6"/>
            <p:cNvSpPr/>
            <p:nvPr/>
          </p:nvSpPr>
          <p:spPr>
            <a:xfrm>
              <a:off x="3618600" y="4762175"/>
              <a:ext cx="54225" cy="84250"/>
            </a:xfrm>
            <a:custGeom>
              <a:rect b="b" l="l" r="r" t="t"/>
              <a:pathLst>
                <a:path extrusionOk="0" h="3370" w="2169">
                  <a:moveTo>
                    <a:pt x="33" y="1"/>
                  </a:moveTo>
                  <a:cubicBezTo>
                    <a:pt x="33" y="1"/>
                    <a:pt x="0" y="34"/>
                    <a:pt x="0" y="68"/>
                  </a:cubicBezTo>
                  <a:cubicBezTo>
                    <a:pt x="1168" y="835"/>
                    <a:pt x="1901" y="2002"/>
                    <a:pt x="2135" y="3370"/>
                  </a:cubicBezTo>
                  <a:cubicBezTo>
                    <a:pt x="2135" y="3370"/>
                    <a:pt x="2168" y="3303"/>
                    <a:pt x="2168" y="3270"/>
                  </a:cubicBezTo>
                  <a:cubicBezTo>
                    <a:pt x="2001" y="1902"/>
                    <a:pt x="1201" y="701"/>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6"/>
            <p:cNvSpPr/>
            <p:nvPr/>
          </p:nvSpPr>
          <p:spPr>
            <a:xfrm>
              <a:off x="3661950" y="4515350"/>
              <a:ext cx="2525" cy="5025"/>
            </a:xfrm>
            <a:custGeom>
              <a:rect b="b" l="l" r="r" t="t"/>
              <a:pathLst>
                <a:path extrusionOk="0" h="201" w="101">
                  <a:moveTo>
                    <a:pt x="67" y="0"/>
                  </a:moveTo>
                  <a:cubicBezTo>
                    <a:pt x="34" y="0"/>
                    <a:pt x="1" y="200"/>
                    <a:pt x="34" y="200"/>
                  </a:cubicBezTo>
                  <a:cubicBezTo>
                    <a:pt x="67" y="200"/>
                    <a:pt x="101" y="0"/>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6"/>
            <p:cNvSpPr/>
            <p:nvPr/>
          </p:nvSpPr>
          <p:spPr>
            <a:xfrm>
              <a:off x="3666950" y="4449450"/>
              <a:ext cx="101775" cy="224600"/>
            </a:xfrm>
            <a:custGeom>
              <a:rect b="b" l="l" r="r" t="t"/>
              <a:pathLst>
                <a:path extrusionOk="0" h="8984" w="4071">
                  <a:moveTo>
                    <a:pt x="1" y="1"/>
                  </a:moveTo>
                  <a:cubicBezTo>
                    <a:pt x="2002" y="2636"/>
                    <a:pt x="3970" y="5505"/>
                    <a:pt x="3537" y="8974"/>
                  </a:cubicBezTo>
                  <a:cubicBezTo>
                    <a:pt x="3537" y="8981"/>
                    <a:pt x="3538" y="8983"/>
                    <a:pt x="3540" y="8983"/>
                  </a:cubicBezTo>
                  <a:cubicBezTo>
                    <a:pt x="3549" y="8983"/>
                    <a:pt x="3570" y="8941"/>
                    <a:pt x="3570" y="8941"/>
                  </a:cubicBezTo>
                  <a:cubicBezTo>
                    <a:pt x="4070" y="5538"/>
                    <a:pt x="2136" y="246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6"/>
            <p:cNvSpPr/>
            <p:nvPr/>
          </p:nvSpPr>
          <p:spPr>
            <a:xfrm>
              <a:off x="3726175" y="4555375"/>
              <a:ext cx="23375" cy="131775"/>
            </a:xfrm>
            <a:custGeom>
              <a:rect b="b" l="l" r="r" t="t"/>
              <a:pathLst>
                <a:path extrusionOk="0" h="5271" w="935">
                  <a:moveTo>
                    <a:pt x="0" y="0"/>
                  </a:moveTo>
                  <a:cubicBezTo>
                    <a:pt x="0" y="0"/>
                    <a:pt x="0" y="34"/>
                    <a:pt x="0" y="34"/>
                  </a:cubicBezTo>
                  <a:cubicBezTo>
                    <a:pt x="667" y="1735"/>
                    <a:pt x="901" y="3503"/>
                    <a:pt x="634" y="5271"/>
                  </a:cubicBezTo>
                  <a:cubicBezTo>
                    <a:pt x="934" y="3503"/>
                    <a:pt x="767" y="163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6"/>
            <p:cNvSpPr/>
            <p:nvPr/>
          </p:nvSpPr>
          <p:spPr>
            <a:xfrm>
              <a:off x="3728675" y="4598725"/>
              <a:ext cx="8350" cy="89500"/>
            </a:xfrm>
            <a:custGeom>
              <a:rect b="b" l="l" r="r" t="t"/>
              <a:pathLst>
                <a:path extrusionOk="0" h="3580" w="334">
                  <a:moveTo>
                    <a:pt x="67" y="1"/>
                  </a:moveTo>
                  <a:cubicBezTo>
                    <a:pt x="67" y="1"/>
                    <a:pt x="0" y="68"/>
                    <a:pt x="0" y="101"/>
                  </a:cubicBezTo>
                  <a:cubicBezTo>
                    <a:pt x="257" y="1225"/>
                    <a:pt x="267" y="2318"/>
                    <a:pt x="88" y="3440"/>
                  </a:cubicBezTo>
                  <a:lnTo>
                    <a:pt x="88" y="3440"/>
                  </a:lnTo>
                  <a:cubicBezTo>
                    <a:pt x="334" y="2303"/>
                    <a:pt x="326" y="1136"/>
                    <a:pt x="67" y="1"/>
                  </a:cubicBezTo>
                  <a:close/>
                  <a:moveTo>
                    <a:pt x="88" y="3440"/>
                  </a:moveTo>
                  <a:cubicBezTo>
                    <a:pt x="81" y="3472"/>
                    <a:pt x="74" y="3504"/>
                    <a:pt x="67" y="3537"/>
                  </a:cubicBezTo>
                  <a:cubicBezTo>
                    <a:pt x="67" y="3537"/>
                    <a:pt x="46" y="3579"/>
                    <a:pt x="54" y="3579"/>
                  </a:cubicBezTo>
                  <a:cubicBezTo>
                    <a:pt x="56" y="3579"/>
                    <a:pt x="60" y="3577"/>
                    <a:pt x="67" y="3570"/>
                  </a:cubicBezTo>
                  <a:cubicBezTo>
                    <a:pt x="74" y="3527"/>
                    <a:pt x="82" y="3483"/>
                    <a:pt x="88" y="344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26"/>
            <p:cNvSpPr/>
            <p:nvPr/>
          </p:nvSpPr>
          <p:spPr>
            <a:xfrm>
              <a:off x="3456800" y="4470300"/>
              <a:ext cx="43400" cy="56900"/>
            </a:xfrm>
            <a:custGeom>
              <a:rect b="b" l="l" r="r" t="t"/>
              <a:pathLst>
                <a:path extrusionOk="0" h="2276" w="1736">
                  <a:moveTo>
                    <a:pt x="1735" y="1"/>
                  </a:moveTo>
                  <a:cubicBezTo>
                    <a:pt x="948" y="493"/>
                    <a:pt x="386" y="1308"/>
                    <a:pt x="51" y="2160"/>
                  </a:cubicBezTo>
                  <a:lnTo>
                    <a:pt x="51" y="2160"/>
                  </a:lnTo>
                  <a:cubicBezTo>
                    <a:pt x="448" y="1314"/>
                    <a:pt x="998" y="677"/>
                    <a:pt x="1702" y="101"/>
                  </a:cubicBezTo>
                  <a:cubicBezTo>
                    <a:pt x="1735" y="68"/>
                    <a:pt x="1735" y="1"/>
                    <a:pt x="1735" y="1"/>
                  </a:cubicBezTo>
                  <a:close/>
                  <a:moveTo>
                    <a:pt x="51" y="2160"/>
                  </a:moveTo>
                  <a:cubicBezTo>
                    <a:pt x="44" y="2174"/>
                    <a:pt x="37" y="2188"/>
                    <a:pt x="31" y="2203"/>
                  </a:cubicBezTo>
                  <a:lnTo>
                    <a:pt x="31" y="2203"/>
                  </a:lnTo>
                  <a:cubicBezTo>
                    <a:pt x="32" y="2203"/>
                    <a:pt x="33" y="2202"/>
                    <a:pt x="34" y="2202"/>
                  </a:cubicBezTo>
                  <a:cubicBezTo>
                    <a:pt x="40" y="2188"/>
                    <a:pt x="45" y="2174"/>
                    <a:pt x="51" y="2160"/>
                  </a:cubicBezTo>
                  <a:close/>
                  <a:moveTo>
                    <a:pt x="31" y="2203"/>
                  </a:moveTo>
                  <a:cubicBezTo>
                    <a:pt x="11" y="2207"/>
                    <a:pt x="4" y="2247"/>
                    <a:pt x="2" y="2266"/>
                  </a:cubicBezTo>
                  <a:lnTo>
                    <a:pt x="2" y="2266"/>
                  </a:lnTo>
                  <a:cubicBezTo>
                    <a:pt x="12" y="2245"/>
                    <a:pt x="21" y="2224"/>
                    <a:pt x="31" y="2203"/>
                  </a:cubicBezTo>
                  <a:close/>
                  <a:moveTo>
                    <a:pt x="2" y="2266"/>
                  </a:moveTo>
                  <a:lnTo>
                    <a:pt x="2" y="2266"/>
                  </a:lnTo>
                  <a:cubicBezTo>
                    <a:pt x="2" y="2267"/>
                    <a:pt x="1" y="2268"/>
                    <a:pt x="1" y="2269"/>
                  </a:cubicBezTo>
                  <a:cubicBezTo>
                    <a:pt x="1" y="2274"/>
                    <a:pt x="1" y="2276"/>
                    <a:pt x="1" y="2276"/>
                  </a:cubicBezTo>
                  <a:cubicBezTo>
                    <a:pt x="1" y="2276"/>
                    <a:pt x="1" y="2272"/>
                    <a:pt x="2" y="226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26"/>
            <p:cNvSpPr/>
            <p:nvPr/>
          </p:nvSpPr>
          <p:spPr>
            <a:xfrm>
              <a:off x="3221650" y="4451125"/>
              <a:ext cx="15850" cy="19200"/>
            </a:xfrm>
            <a:custGeom>
              <a:rect b="b" l="l" r="r" t="t"/>
              <a:pathLst>
                <a:path extrusionOk="0" h="768" w="634">
                  <a:moveTo>
                    <a:pt x="634" y="1"/>
                  </a:moveTo>
                  <a:cubicBezTo>
                    <a:pt x="500" y="267"/>
                    <a:pt x="267" y="534"/>
                    <a:pt x="33" y="734"/>
                  </a:cubicBezTo>
                  <a:cubicBezTo>
                    <a:pt x="0" y="734"/>
                    <a:pt x="0" y="768"/>
                    <a:pt x="0" y="768"/>
                  </a:cubicBezTo>
                  <a:cubicBezTo>
                    <a:pt x="267" y="568"/>
                    <a:pt x="500" y="301"/>
                    <a:pt x="6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6"/>
            <p:cNvSpPr/>
            <p:nvPr/>
          </p:nvSpPr>
          <p:spPr>
            <a:xfrm>
              <a:off x="3213300" y="4451950"/>
              <a:ext cx="37550" cy="40075"/>
            </a:xfrm>
            <a:custGeom>
              <a:rect b="b" l="l" r="r" t="t"/>
              <a:pathLst>
                <a:path extrusionOk="0" h="1603" w="1502">
                  <a:moveTo>
                    <a:pt x="1502" y="1"/>
                  </a:moveTo>
                  <a:cubicBezTo>
                    <a:pt x="1168" y="668"/>
                    <a:pt x="668" y="1168"/>
                    <a:pt x="34" y="1569"/>
                  </a:cubicBezTo>
                  <a:cubicBezTo>
                    <a:pt x="0" y="1569"/>
                    <a:pt x="0" y="1602"/>
                    <a:pt x="0" y="1602"/>
                  </a:cubicBezTo>
                  <a:cubicBezTo>
                    <a:pt x="701" y="1302"/>
                    <a:pt x="1201" y="701"/>
                    <a:pt x="1502" y="34"/>
                  </a:cubicBezTo>
                  <a:cubicBezTo>
                    <a:pt x="1502" y="34"/>
                    <a:pt x="1502" y="1"/>
                    <a:pt x="15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26"/>
            <p:cNvSpPr/>
            <p:nvPr/>
          </p:nvSpPr>
          <p:spPr>
            <a:xfrm>
              <a:off x="3217475" y="4458625"/>
              <a:ext cx="42550" cy="45900"/>
            </a:xfrm>
            <a:custGeom>
              <a:rect b="b" l="l" r="r" t="t"/>
              <a:pathLst>
                <a:path extrusionOk="0" h="1836" w="1702">
                  <a:moveTo>
                    <a:pt x="1701" y="1"/>
                  </a:moveTo>
                  <a:cubicBezTo>
                    <a:pt x="1301" y="735"/>
                    <a:pt x="834" y="1469"/>
                    <a:pt x="0" y="1769"/>
                  </a:cubicBezTo>
                  <a:cubicBezTo>
                    <a:pt x="0" y="1769"/>
                    <a:pt x="0" y="1835"/>
                    <a:pt x="0" y="1835"/>
                  </a:cubicBezTo>
                  <a:cubicBezTo>
                    <a:pt x="834" y="1569"/>
                    <a:pt x="1335" y="801"/>
                    <a:pt x="1701" y="34"/>
                  </a:cubicBezTo>
                  <a:cubicBezTo>
                    <a:pt x="1701" y="34"/>
                    <a:pt x="1701" y="1"/>
                    <a:pt x="17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6"/>
            <p:cNvSpPr/>
            <p:nvPr/>
          </p:nvSpPr>
          <p:spPr>
            <a:xfrm>
              <a:off x="3234975" y="4471975"/>
              <a:ext cx="34225" cy="37550"/>
            </a:xfrm>
            <a:custGeom>
              <a:rect b="b" l="l" r="r" t="t"/>
              <a:pathLst>
                <a:path extrusionOk="0" h="1502" w="1369">
                  <a:moveTo>
                    <a:pt x="1368" y="1"/>
                  </a:moveTo>
                  <a:cubicBezTo>
                    <a:pt x="1135" y="601"/>
                    <a:pt x="568" y="1001"/>
                    <a:pt x="34" y="1335"/>
                  </a:cubicBezTo>
                  <a:cubicBezTo>
                    <a:pt x="34" y="1363"/>
                    <a:pt x="34" y="1460"/>
                    <a:pt x="15" y="1492"/>
                  </a:cubicBezTo>
                  <a:lnTo>
                    <a:pt x="15" y="1492"/>
                  </a:lnTo>
                  <a:cubicBezTo>
                    <a:pt x="577" y="1095"/>
                    <a:pt x="1137" y="696"/>
                    <a:pt x="1368" y="34"/>
                  </a:cubicBezTo>
                  <a:cubicBezTo>
                    <a:pt x="1368" y="24"/>
                    <a:pt x="1368" y="12"/>
                    <a:pt x="1368" y="1"/>
                  </a:cubicBezTo>
                  <a:close/>
                  <a:moveTo>
                    <a:pt x="15" y="1492"/>
                  </a:moveTo>
                  <a:cubicBezTo>
                    <a:pt x="10" y="1495"/>
                    <a:pt x="5" y="1498"/>
                    <a:pt x="1" y="1502"/>
                  </a:cubicBezTo>
                  <a:cubicBezTo>
                    <a:pt x="6" y="1502"/>
                    <a:pt x="11" y="1498"/>
                    <a:pt x="15" y="149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6"/>
            <p:cNvSpPr/>
            <p:nvPr/>
          </p:nvSpPr>
          <p:spPr>
            <a:xfrm>
              <a:off x="3245000" y="4482825"/>
              <a:ext cx="32525" cy="40875"/>
            </a:xfrm>
            <a:custGeom>
              <a:rect b="b" l="l" r="r" t="t"/>
              <a:pathLst>
                <a:path extrusionOk="0" h="1635" w="1301">
                  <a:moveTo>
                    <a:pt x="1268" y="0"/>
                  </a:moveTo>
                  <a:cubicBezTo>
                    <a:pt x="967" y="601"/>
                    <a:pt x="567" y="1101"/>
                    <a:pt x="33" y="1501"/>
                  </a:cubicBezTo>
                  <a:cubicBezTo>
                    <a:pt x="5" y="1501"/>
                    <a:pt x="25" y="1599"/>
                    <a:pt x="11" y="1627"/>
                  </a:cubicBezTo>
                  <a:lnTo>
                    <a:pt x="11" y="1627"/>
                  </a:lnTo>
                  <a:cubicBezTo>
                    <a:pt x="573" y="1228"/>
                    <a:pt x="1002" y="697"/>
                    <a:pt x="1268" y="100"/>
                  </a:cubicBezTo>
                  <a:cubicBezTo>
                    <a:pt x="1268" y="67"/>
                    <a:pt x="1301" y="0"/>
                    <a:pt x="1268" y="0"/>
                  </a:cubicBezTo>
                  <a:close/>
                  <a:moveTo>
                    <a:pt x="11" y="1627"/>
                  </a:moveTo>
                  <a:lnTo>
                    <a:pt x="11" y="1627"/>
                  </a:lnTo>
                  <a:cubicBezTo>
                    <a:pt x="7" y="1630"/>
                    <a:pt x="4" y="1632"/>
                    <a:pt x="0" y="1635"/>
                  </a:cubicBezTo>
                  <a:cubicBezTo>
                    <a:pt x="5" y="1635"/>
                    <a:pt x="8" y="1632"/>
                    <a:pt x="11" y="162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6"/>
            <p:cNvSpPr/>
            <p:nvPr/>
          </p:nvSpPr>
          <p:spPr>
            <a:xfrm>
              <a:off x="3277500" y="4504500"/>
              <a:ext cx="25" cy="850"/>
            </a:xfrm>
            <a:custGeom>
              <a:rect b="b" l="l" r="r" t="t"/>
              <a:pathLst>
                <a:path extrusionOk="0" h="34" w="1">
                  <a:moveTo>
                    <a:pt x="1" y="34"/>
                  </a:moveTo>
                  <a:cubicBezTo>
                    <a:pt x="1" y="34"/>
                    <a:pt x="1" y="0"/>
                    <a:pt x="1" y="0"/>
                  </a:cubicBezTo>
                  <a:cubicBezTo>
                    <a:pt x="1" y="0"/>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26"/>
            <p:cNvSpPr/>
            <p:nvPr/>
          </p:nvSpPr>
          <p:spPr>
            <a:xfrm>
              <a:off x="3283350" y="4406050"/>
              <a:ext cx="119150" cy="70300"/>
            </a:xfrm>
            <a:custGeom>
              <a:rect b="b" l="l" r="r" t="t"/>
              <a:pathLst>
                <a:path extrusionOk="0" h="2812" w="4766">
                  <a:moveTo>
                    <a:pt x="3183" y="0"/>
                  </a:moveTo>
                  <a:cubicBezTo>
                    <a:pt x="3157" y="0"/>
                    <a:pt x="3130" y="1"/>
                    <a:pt x="3103" y="2"/>
                  </a:cubicBezTo>
                  <a:cubicBezTo>
                    <a:pt x="1702" y="69"/>
                    <a:pt x="701" y="1737"/>
                    <a:pt x="34" y="2738"/>
                  </a:cubicBezTo>
                  <a:cubicBezTo>
                    <a:pt x="34" y="2738"/>
                    <a:pt x="27" y="2758"/>
                    <a:pt x="19" y="2778"/>
                  </a:cubicBezTo>
                  <a:lnTo>
                    <a:pt x="19" y="2778"/>
                  </a:lnTo>
                  <a:cubicBezTo>
                    <a:pt x="683" y="1848"/>
                    <a:pt x="1479" y="666"/>
                    <a:pt x="2602" y="269"/>
                  </a:cubicBezTo>
                  <a:cubicBezTo>
                    <a:pt x="2765" y="211"/>
                    <a:pt x="2932" y="181"/>
                    <a:pt x="3097" y="181"/>
                  </a:cubicBezTo>
                  <a:cubicBezTo>
                    <a:pt x="3406" y="181"/>
                    <a:pt x="3709" y="285"/>
                    <a:pt x="3970" y="503"/>
                  </a:cubicBezTo>
                  <a:cubicBezTo>
                    <a:pt x="4604" y="1036"/>
                    <a:pt x="4670" y="1904"/>
                    <a:pt x="4504" y="2671"/>
                  </a:cubicBezTo>
                  <a:cubicBezTo>
                    <a:pt x="4504" y="2693"/>
                    <a:pt x="4507" y="2701"/>
                    <a:pt x="4512" y="2701"/>
                  </a:cubicBezTo>
                  <a:cubicBezTo>
                    <a:pt x="4522" y="2701"/>
                    <a:pt x="4537" y="2671"/>
                    <a:pt x="4537" y="2671"/>
                  </a:cubicBezTo>
                  <a:cubicBezTo>
                    <a:pt x="4766" y="1624"/>
                    <a:pt x="4514" y="0"/>
                    <a:pt x="3183" y="0"/>
                  </a:cubicBezTo>
                  <a:close/>
                  <a:moveTo>
                    <a:pt x="19" y="2778"/>
                  </a:moveTo>
                  <a:lnTo>
                    <a:pt x="19" y="2778"/>
                  </a:lnTo>
                  <a:cubicBezTo>
                    <a:pt x="13" y="2787"/>
                    <a:pt x="7" y="2796"/>
                    <a:pt x="0" y="2804"/>
                  </a:cubicBezTo>
                  <a:cubicBezTo>
                    <a:pt x="0" y="2809"/>
                    <a:pt x="1" y="2811"/>
                    <a:pt x="2" y="2811"/>
                  </a:cubicBezTo>
                  <a:cubicBezTo>
                    <a:pt x="6" y="2811"/>
                    <a:pt x="13" y="2795"/>
                    <a:pt x="19" y="277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26"/>
            <p:cNvSpPr/>
            <p:nvPr/>
          </p:nvSpPr>
          <p:spPr>
            <a:xfrm>
              <a:off x="3284175" y="4426550"/>
              <a:ext cx="80100" cy="66300"/>
            </a:xfrm>
            <a:custGeom>
              <a:rect b="b" l="l" r="r" t="t"/>
              <a:pathLst>
                <a:path extrusionOk="0" h="2652" w="3204">
                  <a:moveTo>
                    <a:pt x="2739" y="1"/>
                  </a:moveTo>
                  <a:cubicBezTo>
                    <a:pt x="2253" y="1"/>
                    <a:pt x="1691" y="519"/>
                    <a:pt x="1368" y="817"/>
                  </a:cubicBezTo>
                  <a:cubicBezTo>
                    <a:pt x="835" y="1317"/>
                    <a:pt x="401" y="1951"/>
                    <a:pt x="1" y="2585"/>
                  </a:cubicBezTo>
                  <a:cubicBezTo>
                    <a:pt x="1" y="2618"/>
                    <a:pt x="1" y="2651"/>
                    <a:pt x="1" y="2651"/>
                  </a:cubicBezTo>
                  <a:cubicBezTo>
                    <a:pt x="434" y="2051"/>
                    <a:pt x="801" y="1417"/>
                    <a:pt x="1335" y="917"/>
                  </a:cubicBezTo>
                  <a:cubicBezTo>
                    <a:pt x="1690" y="588"/>
                    <a:pt x="2217" y="124"/>
                    <a:pt x="2728" y="124"/>
                  </a:cubicBezTo>
                  <a:cubicBezTo>
                    <a:pt x="2890" y="124"/>
                    <a:pt x="3050" y="171"/>
                    <a:pt x="3203" y="283"/>
                  </a:cubicBezTo>
                  <a:cubicBezTo>
                    <a:pt x="3203" y="283"/>
                    <a:pt x="3203" y="216"/>
                    <a:pt x="3203" y="216"/>
                  </a:cubicBezTo>
                  <a:cubicBezTo>
                    <a:pt x="3066" y="62"/>
                    <a:pt x="2907" y="1"/>
                    <a:pt x="27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6"/>
            <p:cNvSpPr/>
            <p:nvPr/>
          </p:nvSpPr>
          <p:spPr>
            <a:xfrm>
              <a:off x="3288350" y="4447450"/>
              <a:ext cx="74250" cy="55400"/>
            </a:xfrm>
            <a:custGeom>
              <a:rect b="b" l="l" r="r" t="t"/>
              <a:pathLst>
                <a:path extrusionOk="0" h="2216" w="2970">
                  <a:moveTo>
                    <a:pt x="2501" y="0"/>
                  </a:moveTo>
                  <a:cubicBezTo>
                    <a:pt x="1480" y="0"/>
                    <a:pt x="551" y="1540"/>
                    <a:pt x="1" y="2149"/>
                  </a:cubicBezTo>
                  <a:cubicBezTo>
                    <a:pt x="1" y="2182"/>
                    <a:pt x="1" y="2216"/>
                    <a:pt x="1" y="2216"/>
                  </a:cubicBezTo>
                  <a:cubicBezTo>
                    <a:pt x="704" y="1421"/>
                    <a:pt x="1464" y="148"/>
                    <a:pt x="2614" y="148"/>
                  </a:cubicBezTo>
                  <a:cubicBezTo>
                    <a:pt x="2718" y="148"/>
                    <a:pt x="2825" y="159"/>
                    <a:pt x="2936" y="181"/>
                  </a:cubicBezTo>
                  <a:cubicBezTo>
                    <a:pt x="2969" y="181"/>
                    <a:pt x="2969" y="114"/>
                    <a:pt x="2969" y="114"/>
                  </a:cubicBezTo>
                  <a:cubicBezTo>
                    <a:pt x="2812" y="35"/>
                    <a:pt x="2655" y="0"/>
                    <a:pt x="2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26"/>
            <p:cNvSpPr/>
            <p:nvPr/>
          </p:nvSpPr>
          <p:spPr>
            <a:xfrm>
              <a:off x="3317550" y="4486150"/>
              <a:ext cx="25" cy="850"/>
            </a:xfrm>
            <a:custGeom>
              <a:rect b="b" l="l" r="r" t="t"/>
              <a:pathLst>
                <a:path extrusionOk="0" h="34" w="1">
                  <a:moveTo>
                    <a:pt x="0" y="34"/>
                  </a:moveTo>
                  <a:cubicBezTo>
                    <a:pt x="0" y="34"/>
                    <a:pt x="0" y="1"/>
                    <a:pt x="0" y="1"/>
                  </a:cubicBezTo>
                  <a:cubicBezTo>
                    <a:pt x="0" y="1"/>
                    <a:pt x="0" y="34"/>
                    <a:pt x="0"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26"/>
            <p:cNvSpPr/>
            <p:nvPr/>
          </p:nvSpPr>
          <p:spPr>
            <a:xfrm>
              <a:off x="3381750" y="4396100"/>
              <a:ext cx="44225" cy="59225"/>
            </a:xfrm>
            <a:custGeom>
              <a:rect b="b" l="l" r="r" t="t"/>
              <a:pathLst>
                <a:path extrusionOk="0" h="2369" w="1769">
                  <a:moveTo>
                    <a:pt x="34" y="0"/>
                  </a:moveTo>
                  <a:cubicBezTo>
                    <a:pt x="34" y="0"/>
                    <a:pt x="1" y="100"/>
                    <a:pt x="34" y="100"/>
                  </a:cubicBezTo>
                  <a:cubicBezTo>
                    <a:pt x="1068" y="334"/>
                    <a:pt x="1702" y="1301"/>
                    <a:pt x="1502" y="2368"/>
                  </a:cubicBezTo>
                  <a:cubicBezTo>
                    <a:pt x="1769" y="1268"/>
                    <a:pt x="1135" y="2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6"/>
            <p:cNvSpPr/>
            <p:nvPr/>
          </p:nvSpPr>
          <p:spPr>
            <a:xfrm>
              <a:off x="3410950" y="4411925"/>
              <a:ext cx="25" cy="875"/>
            </a:xfrm>
            <a:custGeom>
              <a:rect b="b" l="l" r="r" t="t"/>
              <a:pathLst>
                <a:path extrusionOk="0" h="35" w="1">
                  <a:moveTo>
                    <a:pt x="0" y="34"/>
                  </a:moveTo>
                  <a:cubicBezTo>
                    <a:pt x="0" y="34"/>
                    <a:pt x="0" y="1"/>
                    <a:pt x="0" y="1"/>
                  </a:cubicBezTo>
                  <a:cubicBezTo>
                    <a:pt x="0" y="1"/>
                    <a:pt x="0" y="34"/>
                    <a:pt x="0"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26"/>
            <p:cNvSpPr/>
            <p:nvPr/>
          </p:nvSpPr>
          <p:spPr>
            <a:xfrm>
              <a:off x="3144925" y="4735375"/>
              <a:ext cx="77225" cy="71025"/>
            </a:xfrm>
            <a:custGeom>
              <a:rect b="b" l="l" r="r" t="t"/>
              <a:pathLst>
                <a:path extrusionOk="0" h="2841" w="3089">
                  <a:moveTo>
                    <a:pt x="707" y="1"/>
                  </a:moveTo>
                  <a:cubicBezTo>
                    <a:pt x="491" y="1"/>
                    <a:pt x="265" y="34"/>
                    <a:pt x="34" y="106"/>
                  </a:cubicBezTo>
                  <a:cubicBezTo>
                    <a:pt x="0" y="139"/>
                    <a:pt x="0" y="206"/>
                    <a:pt x="0" y="206"/>
                  </a:cubicBezTo>
                  <a:cubicBezTo>
                    <a:pt x="189" y="152"/>
                    <a:pt x="378" y="127"/>
                    <a:pt x="563" y="127"/>
                  </a:cubicBezTo>
                  <a:cubicBezTo>
                    <a:pt x="1882" y="127"/>
                    <a:pt x="3007" y="1399"/>
                    <a:pt x="2569" y="2774"/>
                  </a:cubicBezTo>
                  <a:cubicBezTo>
                    <a:pt x="2569" y="2794"/>
                    <a:pt x="2569" y="2825"/>
                    <a:pt x="2569" y="2841"/>
                  </a:cubicBezTo>
                  <a:cubicBezTo>
                    <a:pt x="3089" y="1396"/>
                    <a:pt x="2107"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6"/>
            <p:cNvSpPr/>
            <p:nvPr/>
          </p:nvSpPr>
          <p:spPr>
            <a:xfrm>
              <a:off x="3186625" y="4758850"/>
              <a:ext cx="15825" cy="56725"/>
            </a:xfrm>
            <a:custGeom>
              <a:rect b="b" l="l" r="r" t="t"/>
              <a:pathLst>
                <a:path extrusionOk="0" h="2269" w="633">
                  <a:moveTo>
                    <a:pt x="67" y="0"/>
                  </a:moveTo>
                  <a:cubicBezTo>
                    <a:pt x="68" y="1"/>
                    <a:pt x="68" y="2"/>
                    <a:pt x="69" y="3"/>
                  </a:cubicBezTo>
                  <a:lnTo>
                    <a:pt x="69" y="3"/>
                  </a:lnTo>
                  <a:cubicBezTo>
                    <a:pt x="69" y="2"/>
                    <a:pt x="68" y="1"/>
                    <a:pt x="67" y="0"/>
                  </a:cubicBezTo>
                  <a:close/>
                  <a:moveTo>
                    <a:pt x="69" y="3"/>
                  </a:moveTo>
                  <a:lnTo>
                    <a:pt x="69" y="3"/>
                  </a:lnTo>
                  <a:cubicBezTo>
                    <a:pt x="94" y="40"/>
                    <a:pt x="1" y="135"/>
                    <a:pt x="33" y="167"/>
                  </a:cubicBezTo>
                  <a:cubicBezTo>
                    <a:pt x="500" y="768"/>
                    <a:pt x="534" y="1568"/>
                    <a:pt x="67" y="2202"/>
                  </a:cubicBezTo>
                  <a:cubicBezTo>
                    <a:pt x="67" y="2235"/>
                    <a:pt x="67" y="2269"/>
                    <a:pt x="67" y="2269"/>
                  </a:cubicBezTo>
                  <a:cubicBezTo>
                    <a:pt x="633" y="1669"/>
                    <a:pt x="601" y="638"/>
                    <a:pt x="69" y="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6"/>
            <p:cNvSpPr/>
            <p:nvPr/>
          </p:nvSpPr>
          <p:spPr>
            <a:xfrm>
              <a:off x="3210800" y="4743850"/>
              <a:ext cx="24200" cy="66725"/>
            </a:xfrm>
            <a:custGeom>
              <a:rect b="b" l="l" r="r" t="t"/>
              <a:pathLst>
                <a:path extrusionOk="0" h="2669" w="968">
                  <a:moveTo>
                    <a:pt x="67" y="0"/>
                  </a:moveTo>
                  <a:cubicBezTo>
                    <a:pt x="67" y="0"/>
                    <a:pt x="0" y="133"/>
                    <a:pt x="34" y="133"/>
                  </a:cubicBezTo>
                  <a:cubicBezTo>
                    <a:pt x="701" y="767"/>
                    <a:pt x="901" y="1735"/>
                    <a:pt x="434" y="2569"/>
                  </a:cubicBezTo>
                  <a:cubicBezTo>
                    <a:pt x="434" y="2602"/>
                    <a:pt x="401" y="2669"/>
                    <a:pt x="434" y="2669"/>
                  </a:cubicBezTo>
                  <a:cubicBezTo>
                    <a:pt x="968" y="1835"/>
                    <a:pt x="801" y="667"/>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6"/>
            <p:cNvSpPr/>
            <p:nvPr/>
          </p:nvSpPr>
          <p:spPr>
            <a:xfrm>
              <a:off x="3239150" y="4794775"/>
              <a:ext cx="64250" cy="46650"/>
            </a:xfrm>
            <a:custGeom>
              <a:rect b="b" l="l" r="r" t="t"/>
              <a:pathLst>
                <a:path extrusionOk="0" h="1866" w="2570">
                  <a:moveTo>
                    <a:pt x="861" y="1"/>
                  </a:moveTo>
                  <a:cubicBezTo>
                    <a:pt x="575" y="1"/>
                    <a:pt x="281" y="118"/>
                    <a:pt x="1" y="398"/>
                  </a:cubicBezTo>
                  <a:cubicBezTo>
                    <a:pt x="1" y="431"/>
                    <a:pt x="1" y="532"/>
                    <a:pt x="1" y="532"/>
                  </a:cubicBezTo>
                  <a:cubicBezTo>
                    <a:pt x="212" y="338"/>
                    <a:pt x="470" y="256"/>
                    <a:pt x="735" y="256"/>
                  </a:cubicBezTo>
                  <a:cubicBezTo>
                    <a:pt x="972" y="256"/>
                    <a:pt x="1214" y="321"/>
                    <a:pt x="1435" y="431"/>
                  </a:cubicBezTo>
                  <a:cubicBezTo>
                    <a:pt x="2035" y="732"/>
                    <a:pt x="2269" y="1299"/>
                    <a:pt x="2502" y="1866"/>
                  </a:cubicBezTo>
                  <a:cubicBezTo>
                    <a:pt x="2502" y="1866"/>
                    <a:pt x="2569" y="1766"/>
                    <a:pt x="2569" y="1732"/>
                  </a:cubicBezTo>
                  <a:cubicBezTo>
                    <a:pt x="2397" y="921"/>
                    <a:pt x="1663" y="1"/>
                    <a:pt x="8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6"/>
            <p:cNvSpPr/>
            <p:nvPr/>
          </p:nvSpPr>
          <p:spPr>
            <a:xfrm>
              <a:off x="3275000" y="4823900"/>
              <a:ext cx="24225" cy="30875"/>
            </a:xfrm>
            <a:custGeom>
              <a:rect b="b" l="l" r="r" t="t"/>
              <a:pathLst>
                <a:path extrusionOk="0" h="1235" w="969">
                  <a:moveTo>
                    <a:pt x="134" y="0"/>
                  </a:moveTo>
                  <a:cubicBezTo>
                    <a:pt x="134" y="0"/>
                    <a:pt x="1" y="167"/>
                    <a:pt x="68" y="234"/>
                  </a:cubicBezTo>
                  <a:cubicBezTo>
                    <a:pt x="334" y="567"/>
                    <a:pt x="601" y="968"/>
                    <a:pt x="935" y="1235"/>
                  </a:cubicBezTo>
                  <a:cubicBezTo>
                    <a:pt x="935" y="1235"/>
                    <a:pt x="968" y="1134"/>
                    <a:pt x="968" y="1134"/>
                  </a:cubicBezTo>
                  <a:cubicBezTo>
                    <a:pt x="735" y="734"/>
                    <a:pt x="435" y="367"/>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6"/>
            <p:cNvSpPr/>
            <p:nvPr/>
          </p:nvSpPr>
          <p:spPr>
            <a:xfrm>
              <a:off x="3115725" y="4999025"/>
              <a:ext cx="201850" cy="96800"/>
            </a:xfrm>
            <a:custGeom>
              <a:rect b="b" l="l" r="r" t="t"/>
              <a:pathLst>
                <a:path extrusionOk="0" h="3872" w="8074">
                  <a:moveTo>
                    <a:pt x="1" y="0"/>
                  </a:moveTo>
                  <a:cubicBezTo>
                    <a:pt x="1" y="0"/>
                    <a:pt x="1" y="34"/>
                    <a:pt x="1" y="34"/>
                  </a:cubicBezTo>
                  <a:cubicBezTo>
                    <a:pt x="2230" y="2001"/>
                    <a:pt x="4814" y="3871"/>
                    <a:pt x="7879" y="3871"/>
                  </a:cubicBezTo>
                  <a:cubicBezTo>
                    <a:pt x="7933" y="3871"/>
                    <a:pt x="7986" y="3871"/>
                    <a:pt x="8040" y="3870"/>
                  </a:cubicBezTo>
                  <a:cubicBezTo>
                    <a:pt x="8073" y="3870"/>
                    <a:pt x="8073" y="3803"/>
                    <a:pt x="8073" y="3803"/>
                  </a:cubicBezTo>
                  <a:cubicBezTo>
                    <a:pt x="6539" y="3670"/>
                    <a:pt x="5071" y="3303"/>
                    <a:pt x="3703" y="2569"/>
                  </a:cubicBezTo>
                  <a:cubicBezTo>
                    <a:pt x="2369" y="1868"/>
                    <a:pt x="1202" y="90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6"/>
            <p:cNvSpPr/>
            <p:nvPr/>
          </p:nvSpPr>
          <p:spPr>
            <a:xfrm>
              <a:off x="3586900" y="4742175"/>
              <a:ext cx="108425" cy="92575"/>
            </a:xfrm>
            <a:custGeom>
              <a:rect b="b" l="l" r="r" t="t"/>
              <a:pathLst>
                <a:path extrusionOk="0" h="3703" w="4337">
                  <a:moveTo>
                    <a:pt x="34" y="0"/>
                  </a:moveTo>
                  <a:cubicBezTo>
                    <a:pt x="34" y="0"/>
                    <a:pt x="0" y="67"/>
                    <a:pt x="34" y="67"/>
                  </a:cubicBezTo>
                  <a:cubicBezTo>
                    <a:pt x="934" y="267"/>
                    <a:pt x="1969" y="501"/>
                    <a:pt x="2669" y="1168"/>
                  </a:cubicBezTo>
                  <a:cubicBezTo>
                    <a:pt x="3403" y="1835"/>
                    <a:pt x="3670" y="2802"/>
                    <a:pt x="3970" y="3703"/>
                  </a:cubicBezTo>
                  <a:cubicBezTo>
                    <a:pt x="3970" y="3703"/>
                    <a:pt x="4003" y="3670"/>
                    <a:pt x="4003" y="3636"/>
                  </a:cubicBezTo>
                  <a:cubicBezTo>
                    <a:pt x="3803" y="2736"/>
                    <a:pt x="3470" y="1802"/>
                    <a:pt x="2836" y="1134"/>
                  </a:cubicBezTo>
                  <a:cubicBezTo>
                    <a:pt x="2769" y="1068"/>
                    <a:pt x="2669" y="968"/>
                    <a:pt x="2602" y="901"/>
                  </a:cubicBezTo>
                  <a:lnTo>
                    <a:pt x="2602" y="901"/>
                  </a:lnTo>
                  <a:cubicBezTo>
                    <a:pt x="3470" y="1435"/>
                    <a:pt x="3837" y="2402"/>
                    <a:pt x="4304" y="3303"/>
                  </a:cubicBezTo>
                  <a:cubicBezTo>
                    <a:pt x="4304" y="3303"/>
                    <a:pt x="4337" y="3236"/>
                    <a:pt x="4304" y="3236"/>
                  </a:cubicBezTo>
                  <a:cubicBezTo>
                    <a:pt x="3937" y="2169"/>
                    <a:pt x="3370" y="1034"/>
                    <a:pt x="2269" y="567"/>
                  </a:cubicBezTo>
                  <a:cubicBezTo>
                    <a:pt x="2269" y="567"/>
                    <a:pt x="2235" y="601"/>
                    <a:pt x="2235" y="667"/>
                  </a:cubicBezTo>
                  <a:cubicBezTo>
                    <a:pt x="1568" y="267"/>
                    <a:pt x="801" y="1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6"/>
            <p:cNvSpPr/>
            <p:nvPr/>
          </p:nvSpPr>
          <p:spPr>
            <a:xfrm>
              <a:off x="3631925" y="4739950"/>
              <a:ext cx="75925" cy="70625"/>
            </a:xfrm>
            <a:custGeom>
              <a:rect b="b" l="l" r="r" t="t"/>
              <a:pathLst>
                <a:path extrusionOk="0" h="2825" w="3037">
                  <a:moveTo>
                    <a:pt x="301" y="0"/>
                  </a:moveTo>
                  <a:cubicBezTo>
                    <a:pt x="203" y="0"/>
                    <a:pt x="103" y="7"/>
                    <a:pt x="1" y="23"/>
                  </a:cubicBezTo>
                  <a:cubicBezTo>
                    <a:pt x="1" y="23"/>
                    <a:pt x="1" y="89"/>
                    <a:pt x="1" y="89"/>
                  </a:cubicBezTo>
                  <a:cubicBezTo>
                    <a:pt x="86" y="78"/>
                    <a:pt x="170" y="73"/>
                    <a:pt x="251" y="73"/>
                  </a:cubicBezTo>
                  <a:cubicBezTo>
                    <a:pt x="1669" y="73"/>
                    <a:pt x="2530" y="1658"/>
                    <a:pt x="3003" y="2825"/>
                  </a:cubicBezTo>
                  <a:cubicBezTo>
                    <a:pt x="3003" y="2825"/>
                    <a:pt x="3036" y="2758"/>
                    <a:pt x="3036" y="2758"/>
                  </a:cubicBezTo>
                  <a:cubicBezTo>
                    <a:pt x="2756" y="1510"/>
                    <a:pt x="1717" y="0"/>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26"/>
            <p:cNvSpPr/>
            <p:nvPr/>
          </p:nvSpPr>
          <p:spPr>
            <a:xfrm>
              <a:off x="3684475" y="4756350"/>
              <a:ext cx="26700" cy="32550"/>
            </a:xfrm>
            <a:custGeom>
              <a:rect b="b" l="l" r="r" t="t"/>
              <a:pathLst>
                <a:path extrusionOk="0" h="1302" w="1068">
                  <a:moveTo>
                    <a:pt x="67" y="0"/>
                  </a:moveTo>
                  <a:cubicBezTo>
                    <a:pt x="67" y="0"/>
                    <a:pt x="0" y="134"/>
                    <a:pt x="34" y="167"/>
                  </a:cubicBezTo>
                  <a:cubicBezTo>
                    <a:pt x="234" y="334"/>
                    <a:pt x="434" y="501"/>
                    <a:pt x="601" y="701"/>
                  </a:cubicBezTo>
                  <a:cubicBezTo>
                    <a:pt x="667" y="801"/>
                    <a:pt x="767" y="901"/>
                    <a:pt x="834" y="1001"/>
                  </a:cubicBezTo>
                  <a:cubicBezTo>
                    <a:pt x="901" y="1101"/>
                    <a:pt x="934" y="1235"/>
                    <a:pt x="1034" y="1301"/>
                  </a:cubicBezTo>
                  <a:cubicBezTo>
                    <a:pt x="1034" y="1301"/>
                    <a:pt x="1068" y="1235"/>
                    <a:pt x="1068" y="1235"/>
                  </a:cubicBezTo>
                  <a:cubicBezTo>
                    <a:pt x="934" y="768"/>
                    <a:pt x="434" y="301"/>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26"/>
            <p:cNvSpPr/>
            <p:nvPr/>
          </p:nvSpPr>
          <p:spPr>
            <a:xfrm>
              <a:off x="3632775" y="4431950"/>
              <a:ext cx="74225" cy="95925"/>
            </a:xfrm>
            <a:custGeom>
              <a:rect b="b" l="l" r="r" t="t"/>
              <a:pathLst>
                <a:path extrusionOk="0" h="3837" w="2969">
                  <a:moveTo>
                    <a:pt x="0" y="0"/>
                  </a:moveTo>
                  <a:cubicBezTo>
                    <a:pt x="0" y="0"/>
                    <a:pt x="0" y="34"/>
                    <a:pt x="0" y="67"/>
                  </a:cubicBezTo>
                  <a:cubicBezTo>
                    <a:pt x="1001" y="1301"/>
                    <a:pt x="1901" y="2636"/>
                    <a:pt x="2936" y="3837"/>
                  </a:cubicBezTo>
                  <a:cubicBezTo>
                    <a:pt x="2936" y="3837"/>
                    <a:pt x="2969" y="3803"/>
                    <a:pt x="2969" y="3770"/>
                  </a:cubicBezTo>
                  <a:cubicBezTo>
                    <a:pt x="2102" y="2435"/>
                    <a:pt x="1001" y="123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6"/>
            <p:cNvSpPr/>
            <p:nvPr/>
          </p:nvSpPr>
          <p:spPr>
            <a:xfrm>
              <a:off x="3647775" y="4466975"/>
              <a:ext cx="72575" cy="115100"/>
            </a:xfrm>
            <a:custGeom>
              <a:rect b="b" l="l" r="r" t="t"/>
              <a:pathLst>
                <a:path extrusionOk="0" h="4604" w="2903">
                  <a:moveTo>
                    <a:pt x="34" y="0"/>
                  </a:moveTo>
                  <a:cubicBezTo>
                    <a:pt x="34" y="0"/>
                    <a:pt x="1" y="67"/>
                    <a:pt x="34" y="100"/>
                  </a:cubicBezTo>
                  <a:cubicBezTo>
                    <a:pt x="1168" y="1468"/>
                    <a:pt x="2269" y="2903"/>
                    <a:pt x="2869" y="4604"/>
                  </a:cubicBezTo>
                  <a:cubicBezTo>
                    <a:pt x="2869" y="4604"/>
                    <a:pt x="2903" y="4570"/>
                    <a:pt x="2869" y="4570"/>
                  </a:cubicBezTo>
                  <a:cubicBezTo>
                    <a:pt x="2436" y="2802"/>
                    <a:pt x="1201" y="1368"/>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6"/>
            <p:cNvSpPr/>
            <p:nvPr/>
          </p:nvSpPr>
          <p:spPr>
            <a:xfrm>
              <a:off x="3691975" y="4545375"/>
              <a:ext cx="19200" cy="54225"/>
            </a:xfrm>
            <a:custGeom>
              <a:rect b="b" l="l" r="r" t="t"/>
              <a:pathLst>
                <a:path extrusionOk="0" h="2169" w="768">
                  <a:moveTo>
                    <a:pt x="34" y="0"/>
                  </a:moveTo>
                  <a:cubicBezTo>
                    <a:pt x="34" y="0"/>
                    <a:pt x="0" y="67"/>
                    <a:pt x="0" y="100"/>
                  </a:cubicBezTo>
                  <a:cubicBezTo>
                    <a:pt x="367" y="767"/>
                    <a:pt x="534" y="1468"/>
                    <a:pt x="734" y="2168"/>
                  </a:cubicBezTo>
                  <a:cubicBezTo>
                    <a:pt x="734" y="2168"/>
                    <a:pt x="768" y="2135"/>
                    <a:pt x="768" y="2102"/>
                  </a:cubicBezTo>
                  <a:cubicBezTo>
                    <a:pt x="701" y="1368"/>
                    <a:pt x="401" y="6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6"/>
            <p:cNvSpPr/>
            <p:nvPr/>
          </p:nvSpPr>
          <p:spPr>
            <a:xfrm>
              <a:off x="3458925" y="4538450"/>
              <a:ext cx="43775" cy="87825"/>
            </a:xfrm>
            <a:custGeom>
              <a:rect b="b" l="l" r="r" t="t"/>
              <a:pathLst>
                <a:path extrusionOk="0" h="3513" w="1751">
                  <a:moveTo>
                    <a:pt x="262" y="1"/>
                  </a:moveTo>
                  <a:cubicBezTo>
                    <a:pt x="260" y="1"/>
                    <a:pt x="256" y="3"/>
                    <a:pt x="249" y="10"/>
                  </a:cubicBezTo>
                  <a:cubicBezTo>
                    <a:pt x="245" y="43"/>
                    <a:pt x="240" y="77"/>
                    <a:pt x="236" y="110"/>
                  </a:cubicBezTo>
                  <a:lnTo>
                    <a:pt x="236" y="110"/>
                  </a:lnTo>
                  <a:cubicBezTo>
                    <a:pt x="241" y="88"/>
                    <a:pt x="245" y="66"/>
                    <a:pt x="249" y="44"/>
                  </a:cubicBezTo>
                  <a:cubicBezTo>
                    <a:pt x="249" y="44"/>
                    <a:pt x="271" y="1"/>
                    <a:pt x="262" y="1"/>
                  </a:cubicBezTo>
                  <a:close/>
                  <a:moveTo>
                    <a:pt x="236" y="110"/>
                  </a:moveTo>
                  <a:lnTo>
                    <a:pt x="236" y="110"/>
                  </a:lnTo>
                  <a:cubicBezTo>
                    <a:pt x="1" y="1396"/>
                    <a:pt x="537" y="2890"/>
                    <a:pt x="1750" y="3513"/>
                  </a:cubicBezTo>
                  <a:cubicBezTo>
                    <a:pt x="1750" y="3513"/>
                    <a:pt x="1750" y="3479"/>
                    <a:pt x="1750" y="3479"/>
                  </a:cubicBezTo>
                  <a:cubicBezTo>
                    <a:pt x="708" y="2633"/>
                    <a:pt x="80" y="1468"/>
                    <a:pt x="236" y="11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6"/>
            <p:cNvSpPr/>
            <p:nvPr/>
          </p:nvSpPr>
          <p:spPr>
            <a:xfrm>
              <a:off x="3477650" y="4554525"/>
              <a:ext cx="40900" cy="64250"/>
            </a:xfrm>
            <a:custGeom>
              <a:rect b="b" l="l" r="r" t="t"/>
              <a:pathLst>
                <a:path extrusionOk="0" h="2570" w="1636">
                  <a:moveTo>
                    <a:pt x="34" y="1"/>
                  </a:moveTo>
                  <a:cubicBezTo>
                    <a:pt x="34" y="1"/>
                    <a:pt x="1" y="101"/>
                    <a:pt x="1" y="134"/>
                  </a:cubicBezTo>
                  <a:cubicBezTo>
                    <a:pt x="101" y="1102"/>
                    <a:pt x="634" y="2203"/>
                    <a:pt x="1602" y="2569"/>
                  </a:cubicBezTo>
                  <a:cubicBezTo>
                    <a:pt x="1602" y="2569"/>
                    <a:pt x="1635" y="2503"/>
                    <a:pt x="1635" y="2469"/>
                  </a:cubicBezTo>
                  <a:cubicBezTo>
                    <a:pt x="768" y="1836"/>
                    <a:pt x="167" y="1102"/>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6"/>
            <p:cNvSpPr/>
            <p:nvPr/>
          </p:nvSpPr>
          <p:spPr>
            <a:xfrm>
              <a:off x="3502675" y="4572875"/>
              <a:ext cx="30875" cy="43400"/>
            </a:xfrm>
            <a:custGeom>
              <a:rect b="b" l="l" r="r" t="t"/>
              <a:pathLst>
                <a:path extrusionOk="0" h="1736" w="1235">
                  <a:moveTo>
                    <a:pt x="34" y="1"/>
                  </a:moveTo>
                  <a:cubicBezTo>
                    <a:pt x="34" y="1"/>
                    <a:pt x="0" y="101"/>
                    <a:pt x="0" y="134"/>
                  </a:cubicBezTo>
                  <a:cubicBezTo>
                    <a:pt x="167" y="768"/>
                    <a:pt x="567" y="1469"/>
                    <a:pt x="1201" y="1735"/>
                  </a:cubicBezTo>
                  <a:cubicBezTo>
                    <a:pt x="1201" y="1735"/>
                    <a:pt x="1235" y="1669"/>
                    <a:pt x="1235" y="1669"/>
                  </a:cubicBezTo>
                  <a:cubicBezTo>
                    <a:pt x="668" y="1202"/>
                    <a:pt x="234" y="7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6"/>
            <p:cNvSpPr/>
            <p:nvPr/>
          </p:nvSpPr>
          <p:spPr>
            <a:xfrm>
              <a:off x="3492675" y="4635425"/>
              <a:ext cx="20875" cy="65900"/>
            </a:xfrm>
            <a:custGeom>
              <a:rect b="b" l="l" r="r" t="t"/>
              <a:pathLst>
                <a:path extrusionOk="0" h="2636" w="835">
                  <a:moveTo>
                    <a:pt x="567" y="1"/>
                  </a:moveTo>
                  <a:lnTo>
                    <a:pt x="567" y="1"/>
                  </a:lnTo>
                  <a:cubicBezTo>
                    <a:pt x="67" y="734"/>
                    <a:pt x="0" y="2069"/>
                    <a:pt x="801" y="2636"/>
                  </a:cubicBezTo>
                  <a:cubicBezTo>
                    <a:pt x="801" y="2636"/>
                    <a:pt x="834" y="2602"/>
                    <a:pt x="834" y="2569"/>
                  </a:cubicBezTo>
                  <a:cubicBezTo>
                    <a:pt x="300" y="1769"/>
                    <a:pt x="0" y="1001"/>
                    <a:pt x="567" y="67"/>
                  </a:cubicBezTo>
                  <a:cubicBezTo>
                    <a:pt x="567" y="48"/>
                    <a:pt x="567" y="16"/>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26"/>
            <p:cNvSpPr/>
            <p:nvPr/>
          </p:nvSpPr>
          <p:spPr>
            <a:xfrm>
              <a:off x="3519350" y="4637925"/>
              <a:ext cx="3350" cy="1700"/>
            </a:xfrm>
            <a:custGeom>
              <a:rect b="b" l="l" r="r" t="t"/>
              <a:pathLst>
                <a:path extrusionOk="0" h="68" w="134">
                  <a:moveTo>
                    <a:pt x="1" y="1"/>
                  </a:moveTo>
                  <a:cubicBezTo>
                    <a:pt x="1" y="1"/>
                    <a:pt x="1" y="67"/>
                    <a:pt x="1" y="67"/>
                  </a:cubicBezTo>
                  <a:lnTo>
                    <a:pt x="101" y="67"/>
                  </a:lnTo>
                  <a:cubicBezTo>
                    <a:pt x="134" y="67"/>
                    <a:pt x="134" y="1"/>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26"/>
            <p:cNvSpPr/>
            <p:nvPr/>
          </p:nvSpPr>
          <p:spPr>
            <a:xfrm>
              <a:off x="3244150" y="5036550"/>
              <a:ext cx="179325" cy="42775"/>
            </a:xfrm>
            <a:custGeom>
              <a:rect b="b" l="l" r="r" t="t"/>
              <a:pathLst>
                <a:path extrusionOk="0" h="1711" w="7173">
                  <a:moveTo>
                    <a:pt x="7172" y="0"/>
                  </a:moveTo>
                  <a:cubicBezTo>
                    <a:pt x="6639" y="434"/>
                    <a:pt x="6105" y="901"/>
                    <a:pt x="5471" y="1168"/>
                  </a:cubicBezTo>
                  <a:cubicBezTo>
                    <a:pt x="4904" y="1435"/>
                    <a:pt x="4270" y="1535"/>
                    <a:pt x="3670" y="1568"/>
                  </a:cubicBezTo>
                  <a:cubicBezTo>
                    <a:pt x="3558" y="1574"/>
                    <a:pt x="3445" y="1577"/>
                    <a:pt x="3333" y="1577"/>
                  </a:cubicBezTo>
                  <a:cubicBezTo>
                    <a:pt x="2812" y="1577"/>
                    <a:pt x="2290" y="1517"/>
                    <a:pt x="1769" y="1435"/>
                  </a:cubicBezTo>
                  <a:cubicBezTo>
                    <a:pt x="1202" y="1368"/>
                    <a:pt x="468" y="1368"/>
                    <a:pt x="34" y="1001"/>
                  </a:cubicBezTo>
                  <a:cubicBezTo>
                    <a:pt x="34" y="1001"/>
                    <a:pt x="1" y="1034"/>
                    <a:pt x="1" y="1034"/>
                  </a:cubicBezTo>
                  <a:cubicBezTo>
                    <a:pt x="468" y="1468"/>
                    <a:pt x="1135" y="1501"/>
                    <a:pt x="1735" y="1568"/>
                  </a:cubicBezTo>
                  <a:cubicBezTo>
                    <a:pt x="2312" y="1651"/>
                    <a:pt x="2888" y="1710"/>
                    <a:pt x="3446" y="1710"/>
                  </a:cubicBezTo>
                  <a:cubicBezTo>
                    <a:pt x="3566" y="1710"/>
                    <a:pt x="3685" y="1708"/>
                    <a:pt x="3803" y="1702"/>
                  </a:cubicBezTo>
                  <a:cubicBezTo>
                    <a:pt x="5171" y="1602"/>
                    <a:pt x="6205" y="1001"/>
                    <a:pt x="7172" y="67"/>
                  </a:cubicBezTo>
                  <a:cubicBezTo>
                    <a:pt x="7172" y="67"/>
                    <a:pt x="7172" y="0"/>
                    <a:pt x="71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6"/>
            <p:cNvSpPr/>
            <p:nvPr/>
          </p:nvSpPr>
          <p:spPr>
            <a:xfrm>
              <a:off x="3379250" y="4921475"/>
              <a:ext cx="284400" cy="160975"/>
            </a:xfrm>
            <a:custGeom>
              <a:rect b="b" l="l" r="r" t="t"/>
              <a:pathLst>
                <a:path extrusionOk="0" h="6439" w="11376">
                  <a:moveTo>
                    <a:pt x="11375" y="0"/>
                  </a:moveTo>
                  <a:cubicBezTo>
                    <a:pt x="10241" y="2035"/>
                    <a:pt x="7906" y="2602"/>
                    <a:pt x="5838" y="3269"/>
                  </a:cubicBezTo>
                  <a:cubicBezTo>
                    <a:pt x="4804" y="3603"/>
                    <a:pt x="3803" y="3970"/>
                    <a:pt x="2903" y="4570"/>
                  </a:cubicBezTo>
                  <a:cubicBezTo>
                    <a:pt x="1969" y="5237"/>
                    <a:pt x="1135" y="6004"/>
                    <a:pt x="34" y="6371"/>
                  </a:cubicBezTo>
                  <a:cubicBezTo>
                    <a:pt x="1" y="6371"/>
                    <a:pt x="1" y="6438"/>
                    <a:pt x="1" y="6438"/>
                  </a:cubicBezTo>
                  <a:cubicBezTo>
                    <a:pt x="1035" y="6205"/>
                    <a:pt x="1835" y="5504"/>
                    <a:pt x="2669" y="4870"/>
                  </a:cubicBezTo>
                  <a:cubicBezTo>
                    <a:pt x="3737" y="4103"/>
                    <a:pt x="4937" y="3669"/>
                    <a:pt x="6172" y="3302"/>
                  </a:cubicBezTo>
                  <a:cubicBezTo>
                    <a:pt x="8140" y="2702"/>
                    <a:pt x="10341" y="2035"/>
                    <a:pt x="11375" y="67"/>
                  </a:cubicBezTo>
                  <a:cubicBezTo>
                    <a:pt x="11375" y="67"/>
                    <a:pt x="11375" y="18"/>
                    <a:pt x="113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6"/>
            <p:cNvSpPr/>
            <p:nvPr/>
          </p:nvSpPr>
          <p:spPr>
            <a:xfrm>
              <a:off x="3460150" y="4875375"/>
              <a:ext cx="206000" cy="142025"/>
            </a:xfrm>
            <a:custGeom>
              <a:rect b="b" l="l" r="r" t="t"/>
              <a:pathLst>
                <a:path extrusionOk="0" h="5681" w="8240">
                  <a:moveTo>
                    <a:pt x="8236" y="0"/>
                  </a:moveTo>
                  <a:cubicBezTo>
                    <a:pt x="8228" y="0"/>
                    <a:pt x="8206" y="49"/>
                    <a:pt x="8206" y="76"/>
                  </a:cubicBezTo>
                  <a:cubicBezTo>
                    <a:pt x="7672" y="3879"/>
                    <a:pt x="2735" y="4246"/>
                    <a:pt x="0" y="5613"/>
                  </a:cubicBezTo>
                  <a:cubicBezTo>
                    <a:pt x="0" y="5613"/>
                    <a:pt x="0" y="5680"/>
                    <a:pt x="0" y="5680"/>
                  </a:cubicBezTo>
                  <a:cubicBezTo>
                    <a:pt x="2769" y="4246"/>
                    <a:pt x="7772" y="3979"/>
                    <a:pt x="8239" y="9"/>
                  </a:cubicBezTo>
                  <a:cubicBezTo>
                    <a:pt x="8239" y="3"/>
                    <a:pt x="8238" y="0"/>
                    <a:pt x="82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6"/>
            <p:cNvSpPr/>
            <p:nvPr/>
          </p:nvSpPr>
          <p:spPr>
            <a:xfrm>
              <a:off x="3468475" y="4863100"/>
              <a:ext cx="186825" cy="135950"/>
            </a:xfrm>
            <a:custGeom>
              <a:rect b="b" l="l" r="r" t="t"/>
              <a:pathLst>
                <a:path extrusionOk="0" h="5438" w="7473">
                  <a:moveTo>
                    <a:pt x="7439" y="0"/>
                  </a:moveTo>
                  <a:cubicBezTo>
                    <a:pt x="7406" y="0"/>
                    <a:pt x="7406" y="33"/>
                    <a:pt x="7406" y="67"/>
                  </a:cubicBezTo>
                  <a:cubicBezTo>
                    <a:pt x="7373" y="1968"/>
                    <a:pt x="5772" y="3136"/>
                    <a:pt x="4204" y="3903"/>
                  </a:cubicBezTo>
                  <a:cubicBezTo>
                    <a:pt x="2903" y="4537"/>
                    <a:pt x="1435" y="5004"/>
                    <a:pt x="34" y="5371"/>
                  </a:cubicBezTo>
                  <a:cubicBezTo>
                    <a:pt x="7" y="5397"/>
                    <a:pt x="24" y="5424"/>
                    <a:pt x="14" y="5434"/>
                  </a:cubicBezTo>
                  <a:lnTo>
                    <a:pt x="14" y="5434"/>
                  </a:lnTo>
                  <a:cubicBezTo>
                    <a:pt x="1911" y="4901"/>
                    <a:pt x="3807" y="4434"/>
                    <a:pt x="5471" y="3302"/>
                  </a:cubicBezTo>
                  <a:cubicBezTo>
                    <a:pt x="6539" y="2535"/>
                    <a:pt x="7473" y="1401"/>
                    <a:pt x="7439" y="0"/>
                  </a:cubicBezTo>
                  <a:close/>
                  <a:moveTo>
                    <a:pt x="14" y="5434"/>
                  </a:moveTo>
                  <a:lnTo>
                    <a:pt x="14" y="5434"/>
                  </a:lnTo>
                  <a:cubicBezTo>
                    <a:pt x="9" y="5435"/>
                    <a:pt x="5" y="5436"/>
                    <a:pt x="1" y="5437"/>
                  </a:cubicBezTo>
                  <a:cubicBezTo>
                    <a:pt x="7" y="5437"/>
                    <a:pt x="11" y="5436"/>
                    <a:pt x="14" y="54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6"/>
            <p:cNvSpPr/>
            <p:nvPr/>
          </p:nvSpPr>
          <p:spPr>
            <a:xfrm>
              <a:off x="3664450" y="4851250"/>
              <a:ext cx="26725" cy="72750"/>
            </a:xfrm>
            <a:custGeom>
              <a:rect b="b" l="l" r="r" t="t"/>
              <a:pathLst>
                <a:path extrusionOk="0" h="2910" w="1069">
                  <a:moveTo>
                    <a:pt x="1066" y="0"/>
                  </a:moveTo>
                  <a:cubicBezTo>
                    <a:pt x="1059" y="0"/>
                    <a:pt x="1035" y="74"/>
                    <a:pt x="1035" y="74"/>
                  </a:cubicBezTo>
                  <a:cubicBezTo>
                    <a:pt x="868" y="1075"/>
                    <a:pt x="534" y="2009"/>
                    <a:pt x="34" y="2876"/>
                  </a:cubicBezTo>
                  <a:cubicBezTo>
                    <a:pt x="34" y="2876"/>
                    <a:pt x="1" y="2909"/>
                    <a:pt x="34" y="2909"/>
                  </a:cubicBezTo>
                  <a:cubicBezTo>
                    <a:pt x="568" y="2009"/>
                    <a:pt x="901" y="1041"/>
                    <a:pt x="1068" y="7"/>
                  </a:cubicBezTo>
                  <a:cubicBezTo>
                    <a:pt x="1068" y="2"/>
                    <a:pt x="1067" y="0"/>
                    <a:pt x="1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6"/>
            <p:cNvSpPr/>
            <p:nvPr/>
          </p:nvSpPr>
          <p:spPr>
            <a:xfrm>
              <a:off x="3691150" y="4857075"/>
              <a:ext cx="2525" cy="16525"/>
            </a:xfrm>
            <a:custGeom>
              <a:rect b="b" l="l" r="r" t="t"/>
              <a:pathLst>
                <a:path extrusionOk="0" h="661" w="101">
                  <a:moveTo>
                    <a:pt x="98" y="1"/>
                  </a:moveTo>
                  <a:cubicBezTo>
                    <a:pt x="91" y="1"/>
                    <a:pt x="67" y="74"/>
                    <a:pt x="67" y="74"/>
                  </a:cubicBezTo>
                  <a:cubicBezTo>
                    <a:pt x="33" y="274"/>
                    <a:pt x="33" y="475"/>
                    <a:pt x="0" y="641"/>
                  </a:cubicBezTo>
                  <a:cubicBezTo>
                    <a:pt x="0" y="655"/>
                    <a:pt x="1" y="660"/>
                    <a:pt x="4" y="660"/>
                  </a:cubicBezTo>
                  <a:cubicBezTo>
                    <a:pt x="12" y="660"/>
                    <a:pt x="33" y="575"/>
                    <a:pt x="33" y="575"/>
                  </a:cubicBezTo>
                  <a:cubicBezTo>
                    <a:pt x="67" y="375"/>
                    <a:pt x="67" y="174"/>
                    <a:pt x="100" y="8"/>
                  </a:cubicBezTo>
                  <a:cubicBezTo>
                    <a:pt x="100" y="3"/>
                    <a:pt x="100" y="1"/>
                    <a:pt x="9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6"/>
            <p:cNvSpPr/>
            <p:nvPr/>
          </p:nvSpPr>
          <p:spPr>
            <a:xfrm>
              <a:off x="3518525" y="4834725"/>
              <a:ext cx="129275" cy="134300"/>
            </a:xfrm>
            <a:custGeom>
              <a:rect b="b" l="l" r="r" t="t"/>
              <a:pathLst>
                <a:path extrusionOk="0" h="5372" w="5171">
                  <a:moveTo>
                    <a:pt x="5137" y="1"/>
                  </a:moveTo>
                  <a:cubicBezTo>
                    <a:pt x="5137" y="1"/>
                    <a:pt x="5137" y="34"/>
                    <a:pt x="5137" y="34"/>
                  </a:cubicBezTo>
                  <a:cubicBezTo>
                    <a:pt x="5104" y="1569"/>
                    <a:pt x="4437" y="3003"/>
                    <a:pt x="3202" y="3937"/>
                  </a:cubicBezTo>
                  <a:cubicBezTo>
                    <a:pt x="2268" y="4638"/>
                    <a:pt x="1134" y="5005"/>
                    <a:pt x="34" y="5305"/>
                  </a:cubicBezTo>
                  <a:cubicBezTo>
                    <a:pt x="0" y="5305"/>
                    <a:pt x="0" y="5371"/>
                    <a:pt x="0" y="5371"/>
                  </a:cubicBezTo>
                  <a:cubicBezTo>
                    <a:pt x="1601" y="4938"/>
                    <a:pt x="3169" y="4404"/>
                    <a:pt x="4170" y="3036"/>
                  </a:cubicBezTo>
                  <a:cubicBezTo>
                    <a:pt x="4804" y="2169"/>
                    <a:pt x="5171" y="1068"/>
                    <a:pt x="51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6"/>
            <p:cNvSpPr/>
            <p:nvPr/>
          </p:nvSpPr>
          <p:spPr>
            <a:xfrm>
              <a:off x="3581050" y="4763850"/>
              <a:ext cx="50075" cy="44225"/>
            </a:xfrm>
            <a:custGeom>
              <a:rect b="b" l="l" r="r" t="t"/>
              <a:pathLst>
                <a:path extrusionOk="0" h="1769" w="2003">
                  <a:moveTo>
                    <a:pt x="34" y="1"/>
                  </a:moveTo>
                  <a:cubicBezTo>
                    <a:pt x="34" y="1"/>
                    <a:pt x="1" y="34"/>
                    <a:pt x="34" y="34"/>
                  </a:cubicBezTo>
                  <a:cubicBezTo>
                    <a:pt x="868" y="401"/>
                    <a:pt x="1635" y="868"/>
                    <a:pt x="2002" y="1769"/>
                  </a:cubicBezTo>
                  <a:cubicBezTo>
                    <a:pt x="2002" y="1769"/>
                    <a:pt x="2002" y="1702"/>
                    <a:pt x="2002" y="1702"/>
                  </a:cubicBezTo>
                  <a:cubicBezTo>
                    <a:pt x="1736" y="734"/>
                    <a:pt x="902" y="3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6"/>
            <p:cNvSpPr/>
            <p:nvPr/>
          </p:nvSpPr>
          <p:spPr>
            <a:xfrm>
              <a:off x="3587725" y="4705475"/>
              <a:ext cx="155975" cy="42725"/>
            </a:xfrm>
            <a:custGeom>
              <a:rect b="b" l="l" r="r" t="t"/>
              <a:pathLst>
                <a:path extrusionOk="0" h="1709" w="6239">
                  <a:moveTo>
                    <a:pt x="6239" y="1"/>
                  </a:moveTo>
                  <a:cubicBezTo>
                    <a:pt x="5687" y="910"/>
                    <a:pt x="4724" y="1503"/>
                    <a:pt x="3627" y="1503"/>
                  </a:cubicBezTo>
                  <a:cubicBezTo>
                    <a:pt x="3597" y="1503"/>
                    <a:pt x="3567" y="1503"/>
                    <a:pt x="3537" y="1502"/>
                  </a:cubicBezTo>
                  <a:cubicBezTo>
                    <a:pt x="2535" y="1502"/>
                    <a:pt x="1665" y="886"/>
                    <a:pt x="695" y="886"/>
                  </a:cubicBezTo>
                  <a:cubicBezTo>
                    <a:pt x="470" y="886"/>
                    <a:pt x="240" y="920"/>
                    <a:pt x="1" y="1001"/>
                  </a:cubicBezTo>
                  <a:cubicBezTo>
                    <a:pt x="1" y="1001"/>
                    <a:pt x="1" y="1035"/>
                    <a:pt x="1" y="1035"/>
                  </a:cubicBezTo>
                  <a:cubicBezTo>
                    <a:pt x="183" y="983"/>
                    <a:pt x="363" y="961"/>
                    <a:pt x="541" y="961"/>
                  </a:cubicBezTo>
                  <a:cubicBezTo>
                    <a:pt x="1578" y="961"/>
                    <a:pt x="2555" y="1708"/>
                    <a:pt x="3634" y="1708"/>
                  </a:cubicBezTo>
                  <a:cubicBezTo>
                    <a:pt x="3690" y="1708"/>
                    <a:pt x="3747" y="1706"/>
                    <a:pt x="3804" y="1702"/>
                  </a:cubicBezTo>
                  <a:cubicBezTo>
                    <a:pt x="4838" y="1602"/>
                    <a:pt x="5738" y="968"/>
                    <a:pt x="6239" y="67"/>
                  </a:cubicBezTo>
                  <a:cubicBezTo>
                    <a:pt x="6239" y="67"/>
                    <a:pt x="6239" y="1"/>
                    <a:pt x="62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6"/>
            <p:cNvSpPr/>
            <p:nvPr/>
          </p:nvSpPr>
          <p:spPr>
            <a:xfrm>
              <a:off x="3008150" y="4791375"/>
              <a:ext cx="15875" cy="77575"/>
            </a:xfrm>
            <a:custGeom>
              <a:rect b="b" l="l" r="r" t="t"/>
              <a:pathLst>
                <a:path extrusionOk="0" h="3103" w="635">
                  <a:moveTo>
                    <a:pt x="101" y="0"/>
                  </a:moveTo>
                  <a:cubicBezTo>
                    <a:pt x="101" y="0"/>
                    <a:pt x="67" y="67"/>
                    <a:pt x="67" y="100"/>
                  </a:cubicBezTo>
                  <a:cubicBezTo>
                    <a:pt x="1" y="1135"/>
                    <a:pt x="167" y="2135"/>
                    <a:pt x="601" y="3103"/>
                  </a:cubicBezTo>
                  <a:cubicBezTo>
                    <a:pt x="601" y="3103"/>
                    <a:pt x="634" y="3069"/>
                    <a:pt x="634" y="3069"/>
                  </a:cubicBezTo>
                  <a:cubicBezTo>
                    <a:pt x="267" y="2069"/>
                    <a:pt x="67" y="1068"/>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6"/>
            <p:cNvSpPr/>
            <p:nvPr/>
          </p:nvSpPr>
          <p:spPr>
            <a:xfrm>
              <a:off x="3015650" y="4800950"/>
              <a:ext cx="42575" cy="93850"/>
            </a:xfrm>
            <a:custGeom>
              <a:rect b="b" l="l" r="r" t="t"/>
              <a:pathLst>
                <a:path extrusionOk="0" h="3754" w="1703">
                  <a:moveTo>
                    <a:pt x="176" y="1"/>
                  </a:moveTo>
                  <a:cubicBezTo>
                    <a:pt x="168" y="1"/>
                    <a:pt x="151" y="18"/>
                    <a:pt x="134" y="51"/>
                  </a:cubicBezTo>
                  <a:cubicBezTo>
                    <a:pt x="1" y="651"/>
                    <a:pt x="234" y="1118"/>
                    <a:pt x="468" y="1652"/>
                  </a:cubicBezTo>
                  <a:cubicBezTo>
                    <a:pt x="835" y="2386"/>
                    <a:pt x="1202" y="3087"/>
                    <a:pt x="1669" y="3754"/>
                  </a:cubicBezTo>
                  <a:cubicBezTo>
                    <a:pt x="1669" y="3754"/>
                    <a:pt x="1702" y="3720"/>
                    <a:pt x="1702" y="3720"/>
                  </a:cubicBezTo>
                  <a:cubicBezTo>
                    <a:pt x="1368" y="3187"/>
                    <a:pt x="1068" y="2653"/>
                    <a:pt x="768" y="2086"/>
                  </a:cubicBezTo>
                  <a:cubicBezTo>
                    <a:pt x="501" y="1485"/>
                    <a:pt x="1" y="718"/>
                    <a:pt x="168" y="51"/>
                  </a:cubicBezTo>
                  <a:cubicBezTo>
                    <a:pt x="184" y="18"/>
                    <a:pt x="184" y="1"/>
                    <a:pt x="1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6"/>
            <p:cNvSpPr/>
            <p:nvPr/>
          </p:nvSpPr>
          <p:spPr>
            <a:xfrm>
              <a:off x="3055675" y="4848075"/>
              <a:ext cx="14225" cy="30875"/>
            </a:xfrm>
            <a:custGeom>
              <a:rect b="b" l="l" r="r" t="t"/>
              <a:pathLst>
                <a:path extrusionOk="0" h="1235" w="569">
                  <a:moveTo>
                    <a:pt x="68" y="1"/>
                  </a:moveTo>
                  <a:cubicBezTo>
                    <a:pt x="68" y="1"/>
                    <a:pt x="1" y="101"/>
                    <a:pt x="34" y="101"/>
                  </a:cubicBezTo>
                  <a:cubicBezTo>
                    <a:pt x="234" y="468"/>
                    <a:pt x="401" y="868"/>
                    <a:pt x="535" y="1235"/>
                  </a:cubicBezTo>
                  <a:cubicBezTo>
                    <a:pt x="535" y="1235"/>
                    <a:pt x="568" y="1168"/>
                    <a:pt x="568" y="1168"/>
                  </a:cubicBezTo>
                  <a:cubicBezTo>
                    <a:pt x="435" y="735"/>
                    <a:pt x="268" y="368"/>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6"/>
            <p:cNvSpPr/>
            <p:nvPr/>
          </p:nvSpPr>
          <p:spPr>
            <a:xfrm>
              <a:off x="3115725" y="4562400"/>
              <a:ext cx="251875" cy="119750"/>
            </a:xfrm>
            <a:custGeom>
              <a:rect b="b" l="l" r="r" t="t"/>
              <a:pathLst>
                <a:path extrusionOk="0" h="4790" w="10075">
                  <a:moveTo>
                    <a:pt x="407" y="0"/>
                  </a:moveTo>
                  <a:cubicBezTo>
                    <a:pt x="284" y="0"/>
                    <a:pt x="160" y="7"/>
                    <a:pt x="34" y="20"/>
                  </a:cubicBezTo>
                  <a:cubicBezTo>
                    <a:pt x="1" y="20"/>
                    <a:pt x="1" y="86"/>
                    <a:pt x="1" y="86"/>
                  </a:cubicBezTo>
                  <a:cubicBezTo>
                    <a:pt x="1935" y="386"/>
                    <a:pt x="3436" y="1387"/>
                    <a:pt x="4971" y="2555"/>
                  </a:cubicBezTo>
                  <a:cubicBezTo>
                    <a:pt x="6254" y="3532"/>
                    <a:pt x="7872" y="4789"/>
                    <a:pt x="9571" y="4789"/>
                  </a:cubicBezTo>
                  <a:cubicBezTo>
                    <a:pt x="9727" y="4789"/>
                    <a:pt x="9884" y="4779"/>
                    <a:pt x="10041" y="4756"/>
                  </a:cubicBezTo>
                  <a:cubicBezTo>
                    <a:pt x="10075" y="4756"/>
                    <a:pt x="10075" y="4623"/>
                    <a:pt x="10075" y="4623"/>
                  </a:cubicBezTo>
                  <a:cubicBezTo>
                    <a:pt x="9107" y="4556"/>
                    <a:pt x="8273" y="4423"/>
                    <a:pt x="7406" y="3956"/>
                  </a:cubicBezTo>
                  <a:cubicBezTo>
                    <a:pt x="6539" y="3522"/>
                    <a:pt x="5771" y="2955"/>
                    <a:pt x="5038" y="2355"/>
                  </a:cubicBezTo>
                  <a:cubicBezTo>
                    <a:pt x="3696" y="1294"/>
                    <a:pt x="2180" y="0"/>
                    <a:pt x="4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6"/>
            <p:cNvSpPr/>
            <p:nvPr/>
          </p:nvSpPr>
          <p:spPr>
            <a:xfrm>
              <a:off x="3169925" y="4597075"/>
              <a:ext cx="139300" cy="81750"/>
            </a:xfrm>
            <a:custGeom>
              <a:rect b="b" l="l" r="r" t="t"/>
              <a:pathLst>
                <a:path extrusionOk="0" h="3270" w="5572">
                  <a:moveTo>
                    <a:pt x="34" y="0"/>
                  </a:moveTo>
                  <a:cubicBezTo>
                    <a:pt x="34" y="0"/>
                    <a:pt x="1" y="67"/>
                    <a:pt x="1" y="67"/>
                  </a:cubicBezTo>
                  <a:cubicBezTo>
                    <a:pt x="1002" y="501"/>
                    <a:pt x="1869" y="1101"/>
                    <a:pt x="2770" y="1735"/>
                  </a:cubicBezTo>
                  <a:cubicBezTo>
                    <a:pt x="3603" y="2369"/>
                    <a:pt x="4504" y="3036"/>
                    <a:pt x="5538" y="3269"/>
                  </a:cubicBezTo>
                  <a:cubicBezTo>
                    <a:pt x="5538" y="3269"/>
                    <a:pt x="5572" y="3202"/>
                    <a:pt x="5572" y="3202"/>
                  </a:cubicBezTo>
                  <a:cubicBezTo>
                    <a:pt x="4571" y="2802"/>
                    <a:pt x="3670" y="2235"/>
                    <a:pt x="2803" y="1601"/>
                  </a:cubicBezTo>
                  <a:cubicBezTo>
                    <a:pt x="1936" y="968"/>
                    <a:pt x="1068" y="3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26"/>
            <p:cNvSpPr/>
            <p:nvPr/>
          </p:nvSpPr>
          <p:spPr>
            <a:xfrm>
              <a:off x="3252500" y="4610400"/>
              <a:ext cx="125100" cy="59600"/>
            </a:xfrm>
            <a:custGeom>
              <a:rect b="b" l="l" r="r" t="t"/>
              <a:pathLst>
                <a:path extrusionOk="0" h="2384" w="5004">
                  <a:moveTo>
                    <a:pt x="67" y="1"/>
                  </a:moveTo>
                  <a:cubicBezTo>
                    <a:pt x="67" y="1"/>
                    <a:pt x="0" y="134"/>
                    <a:pt x="34" y="168"/>
                  </a:cubicBezTo>
                  <a:cubicBezTo>
                    <a:pt x="1057" y="1191"/>
                    <a:pt x="2613" y="2384"/>
                    <a:pt x="4186" y="2384"/>
                  </a:cubicBezTo>
                  <a:cubicBezTo>
                    <a:pt x="4459" y="2384"/>
                    <a:pt x="4733" y="2348"/>
                    <a:pt x="5004" y="2269"/>
                  </a:cubicBezTo>
                  <a:cubicBezTo>
                    <a:pt x="5004" y="2269"/>
                    <a:pt x="5004" y="2202"/>
                    <a:pt x="5004" y="2202"/>
                  </a:cubicBezTo>
                  <a:cubicBezTo>
                    <a:pt x="4003" y="2169"/>
                    <a:pt x="3136" y="2102"/>
                    <a:pt x="2202" y="1635"/>
                  </a:cubicBezTo>
                  <a:cubicBezTo>
                    <a:pt x="1401" y="1235"/>
                    <a:pt x="701" y="6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6"/>
            <p:cNvSpPr/>
            <p:nvPr/>
          </p:nvSpPr>
          <p:spPr>
            <a:xfrm>
              <a:off x="3300850" y="4633750"/>
              <a:ext cx="76750" cy="23225"/>
            </a:xfrm>
            <a:custGeom>
              <a:rect b="b" l="l" r="r" t="t"/>
              <a:pathLst>
                <a:path extrusionOk="0" h="929" w="3070">
                  <a:moveTo>
                    <a:pt x="34" y="1"/>
                  </a:moveTo>
                  <a:cubicBezTo>
                    <a:pt x="34" y="1"/>
                    <a:pt x="1" y="68"/>
                    <a:pt x="1" y="68"/>
                  </a:cubicBezTo>
                  <a:cubicBezTo>
                    <a:pt x="748" y="585"/>
                    <a:pt x="1669" y="929"/>
                    <a:pt x="2592" y="929"/>
                  </a:cubicBezTo>
                  <a:cubicBezTo>
                    <a:pt x="2740" y="929"/>
                    <a:pt x="2889" y="920"/>
                    <a:pt x="3036" y="902"/>
                  </a:cubicBezTo>
                  <a:cubicBezTo>
                    <a:pt x="3070" y="868"/>
                    <a:pt x="3070" y="768"/>
                    <a:pt x="3070" y="768"/>
                  </a:cubicBezTo>
                  <a:cubicBezTo>
                    <a:pt x="1969" y="768"/>
                    <a:pt x="968" y="6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6"/>
            <p:cNvSpPr/>
            <p:nvPr/>
          </p:nvSpPr>
          <p:spPr>
            <a:xfrm>
              <a:off x="3322550" y="4632100"/>
              <a:ext cx="54225" cy="14200"/>
            </a:xfrm>
            <a:custGeom>
              <a:rect b="b" l="l" r="r" t="t"/>
              <a:pathLst>
                <a:path extrusionOk="0" h="568" w="2169">
                  <a:moveTo>
                    <a:pt x="34" y="0"/>
                  </a:moveTo>
                  <a:cubicBezTo>
                    <a:pt x="34" y="0"/>
                    <a:pt x="0" y="67"/>
                    <a:pt x="0" y="67"/>
                  </a:cubicBezTo>
                  <a:cubicBezTo>
                    <a:pt x="667" y="300"/>
                    <a:pt x="1401" y="567"/>
                    <a:pt x="2102" y="567"/>
                  </a:cubicBezTo>
                  <a:cubicBezTo>
                    <a:pt x="2135" y="567"/>
                    <a:pt x="2168" y="434"/>
                    <a:pt x="2135" y="434"/>
                  </a:cubicBezTo>
                  <a:cubicBezTo>
                    <a:pt x="1468" y="234"/>
                    <a:pt x="734" y="2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6"/>
            <p:cNvSpPr/>
            <p:nvPr/>
          </p:nvSpPr>
          <p:spPr>
            <a:xfrm>
              <a:off x="3351825" y="4626125"/>
              <a:ext cx="21625" cy="6525"/>
            </a:xfrm>
            <a:custGeom>
              <a:rect b="b" l="l" r="r" t="t"/>
              <a:pathLst>
                <a:path extrusionOk="0" h="261" w="865">
                  <a:moveTo>
                    <a:pt x="61" y="0"/>
                  </a:moveTo>
                  <a:cubicBezTo>
                    <a:pt x="50" y="0"/>
                    <a:pt x="0" y="106"/>
                    <a:pt x="30" y="106"/>
                  </a:cubicBezTo>
                  <a:cubicBezTo>
                    <a:pt x="211" y="183"/>
                    <a:pt x="432" y="261"/>
                    <a:pt x="646" y="261"/>
                  </a:cubicBezTo>
                  <a:cubicBezTo>
                    <a:pt x="709" y="261"/>
                    <a:pt x="771" y="254"/>
                    <a:pt x="831" y="239"/>
                  </a:cubicBezTo>
                  <a:cubicBezTo>
                    <a:pt x="831" y="206"/>
                    <a:pt x="864" y="106"/>
                    <a:pt x="864" y="106"/>
                  </a:cubicBezTo>
                  <a:cubicBezTo>
                    <a:pt x="820" y="95"/>
                    <a:pt x="775" y="91"/>
                    <a:pt x="731" y="91"/>
                  </a:cubicBezTo>
                  <a:cubicBezTo>
                    <a:pt x="642" y="91"/>
                    <a:pt x="553" y="106"/>
                    <a:pt x="464" y="106"/>
                  </a:cubicBezTo>
                  <a:cubicBezTo>
                    <a:pt x="297" y="72"/>
                    <a:pt x="197" y="39"/>
                    <a:pt x="63" y="6"/>
                  </a:cubicBezTo>
                  <a:cubicBezTo>
                    <a:pt x="63" y="2"/>
                    <a:pt x="63" y="0"/>
                    <a:pt x="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6"/>
            <p:cNvSpPr/>
            <p:nvPr/>
          </p:nvSpPr>
          <p:spPr>
            <a:xfrm>
              <a:off x="3214125" y="4694625"/>
              <a:ext cx="42575" cy="28400"/>
            </a:xfrm>
            <a:custGeom>
              <a:rect b="b" l="l" r="r" t="t"/>
              <a:pathLst>
                <a:path extrusionOk="0" h="1136" w="1703">
                  <a:moveTo>
                    <a:pt x="1702" y="1"/>
                  </a:moveTo>
                  <a:cubicBezTo>
                    <a:pt x="1068" y="1"/>
                    <a:pt x="434" y="468"/>
                    <a:pt x="68" y="902"/>
                  </a:cubicBezTo>
                  <a:cubicBezTo>
                    <a:pt x="1" y="935"/>
                    <a:pt x="1" y="1135"/>
                    <a:pt x="1" y="1135"/>
                  </a:cubicBezTo>
                  <a:cubicBezTo>
                    <a:pt x="234" y="935"/>
                    <a:pt x="468" y="735"/>
                    <a:pt x="735" y="568"/>
                  </a:cubicBezTo>
                  <a:cubicBezTo>
                    <a:pt x="1035" y="435"/>
                    <a:pt x="1368" y="301"/>
                    <a:pt x="1669" y="168"/>
                  </a:cubicBezTo>
                  <a:cubicBezTo>
                    <a:pt x="1669" y="168"/>
                    <a:pt x="1702" y="1"/>
                    <a:pt x="17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6"/>
            <p:cNvSpPr/>
            <p:nvPr/>
          </p:nvSpPr>
          <p:spPr>
            <a:xfrm>
              <a:off x="3263325" y="4640425"/>
              <a:ext cx="144300" cy="108525"/>
            </a:xfrm>
            <a:custGeom>
              <a:rect b="b" l="l" r="r" t="t"/>
              <a:pathLst>
                <a:path extrusionOk="0" h="4341" w="5772">
                  <a:moveTo>
                    <a:pt x="5772" y="1"/>
                  </a:moveTo>
                  <a:lnTo>
                    <a:pt x="5772" y="1"/>
                  </a:lnTo>
                  <a:cubicBezTo>
                    <a:pt x="5538" y="268"/>
                    <a:pt x="5405" y="601"/>
                    <a:pt x="5338" y="935"/>
                  </a:cubicBezTo>
                  <a:cubicBezTo>
                    <a:pt x="5271" y="1168"/>
                    <a:pt x="5271" y="1335"/>
                    <a:pt x="5305" y="1569"/>
                  </a:cubicBezTo>
                  <a:cubicBezTo>
                    <a:pt x="5305" y="1902"/>
                    <a:pt x="5238" y="1835"/>
                    <a:pt x="4971" y="2036"/>
                  </a:cubicBezTo>
                  <a:cubicBezTo>
                    <a:pt x="4304" y="2503"/>
                    <a:pt x="3904" y="3203"/>
                    <a:pt x="3770" y="4004"/>
                  </a:cubicBezTo>
                  <a:cubicBezTo>
                    <a:pt x="3036" y="3570"/>
                    <a:pt x="2236" y="3336"/>
                    <a:pt x="1435" y="3336"/>
                  </a:cubicBezTo>
                  <a:cubicBezTo>
                    <a:pt x="1369" y="3325"/>
                    <a:pt x="1302" y="3322"/>
                    <a:pt x="1235" y="3322"/>
                  </a:cubicBezTo>
                  <a:cubicBezTo>
                    <a:pt x="1102" y="3322"/>
                    <a:pt x="968" y="3336"/>
                    <a:pt x="835" y="3336"/>
                  </a:cubicBezTo>
                  <a:cubicBezTo>
                    <a:pt x="535" y="3336"/>
                    <a:pt x="535" y="3336"/>
                    <a:pt x="435" y="3070"/>
                  </a:cubicBezTo>
                  <a:cubicBezTo>
                    <a:pt x="334" y="2703"/>
                    <a:pt x="301" y="2369"/>
                    <a:pt x="101" y="2036"/>
                  </a:cubicBezTo>
                  <a:cubicBezTo>
                    <a:pt x="101" y="2036"/>
                    <a:pt x="1" y="2202"/>
                    <a:pt x="34" y="2269"/>
                  </a:cubicBezTo>
                  <a:cubicBezTo>
                    <a:pt x="234" y="2736"/>
                    <a:pt x="368" y="3170"/>
                    <a:pt x="368" y="3703"/>
                  </a:cubicBezTo>
                  <a:cubicBezTo>
                    <a:pt x="630" y="3666"/>
                    <a:pt x="893" y="3647"/>
                    <a:pt x="1154" y="3647"/>
                  </a:cubicBezTo>
                  <a:cubicBezTo>
                    <a:pt x="2052" y="3647"/>
                    <a:pt x="2928" y="3872"/>
                    <a:pt x="3704" y="4337"/>
                  </a:cubicBezTo>
                  <a:cubicBezTo>
                    <a:pt x="3705" y="4339"/>
                    <a:pt x="3708" y="4340"/>
                    <a:pt x="3710" y="4340"/>
                  </a:cubicBezTo>
                  <a:cubicBezTo>
                    <a:pt x="3744" y="4340"/>
                    <a:pt x="3804" y="4102"/>
                    <a:pt x="3804" y="4070"/>
                  </a:cubicBezTo>
                  <a:cubicBezTo>
                    <a:pt x="3904" y="3403"/>
                    <a:pt x="4271" y="2836"/>
                    <a:pt x="4771" y="2469"/>
                  </a:cubicBezTo>
                  <a:cubicBezTo>
                    <a:pt x="4971" y="2302"/>
                    <a:pt x="5238" y="2202"/>
                    <a:pt x="5371" y="1969"/>
                  </a:cubicBezTo>
                  <a:cubicBezTo>
                    <a:pt x="5405" y="1902"/>
                    <a:pt x="5438" y="1835"/>
                    <a:pt x="5438" y="1769"/>
                  </a:cubicBezTo>
                  <a:cubicBezTo>
                    <a:pt x="5538" y="1135"/>
                    <a:pt x="5205" y="1001"/>
                    <a:pt x="5738" y="234"/>
                  </a:cubicBezTo>
                  <a:cubicBezTo>
                    <a:pt x="5772" y="201"/>
                    <a:pt x="5772" y="1"/>
                    <a:pt x="57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6"/>
            <p:cNvSpPr/>
            <p:nvPr/>
          </p:nvSpPr>
          <p:spPr>
            <a:xfrm>
              <a:off x="3411775" y="4670775"/>
              <a:ext cx="52550" cy="16650"/>
            </a:xfrm>
            <a:custGeom>
              <a:rect b="b" l="l" r="r" t="t"/>
              <a:pathLst>
                <a:path extrusionOk="0" h="666" w="2102">
                  <a:moveTo>
                    <a:pt x="135" y="1"/>
                  </a:moveTo>
                  <a:cubicBezTo>
                    <a:pt x="105" y="1"/>
                    <a:pt x="81" y="7"/>
                    <a:pt x="67" y="21"/>
                  </a:cubicBezTo>
                  <a:cubicBezTo>
                    <a:pt x="34" y="54"/>
                    <a:pt x="0" y="188"/>
                    <a:pt x="34" y="221"/>
                  </a:cubicBezTo>
                  <a:lnTo>
                    <a:pt x="67" y="221"/>
                  </a:lnTo>
                  <a:cubicBezTo>
                    <a:pt x="167" y="254"/>
                    <a:pt x="234" y="321"/>
                    <a:pt x="301" y="355"/>
                  </a:cubicBezTo>
                  <a:cubicBezTo>
                    <a:pt x="501" y="455"/>
                    <a:pt x="668" y="521"/>
                    <a:pt x="868" y="588"/>
                  </a:cubicBezTo>
                  <a:cubicBezTo>
                    <a:pt x="1080" y="627"/>
                    <a:pt x="1314" y="665"/>
                    <a:pt x="1538" y="665"/>
                  </a:cubicBezTo>
                  <a:cubicBezTo>
                    <a:pt x="1702" y="665"/>
                    <a:pt x="1861" y="644"/>
                    <a:pt x="2002" y="588"/>
                  </a:cubicBezTo>
                  <a:cubicBezTo>
                    <a:pt x="2035" y="555"/>
                    <a:pt x="2102" y="321"/>
                    <a:pt x="2069" y="321"/>
                  </a:cubicBezTo>
                  <a:cubicBezTo>
                    <a:pt x="1950" y="301"/>
                    <a:pt x="1834" y="296"/>
                    <a:pt x="1719" y="296"/>
                  </a:cubicBezTo>
                  <a:cubicBezTo>
                    <a:pt x="1597" y="296"/>
                    <a:pt x="1477" y="302"/>
                    <a:pt x="1356" y="302"/>
                  </a:cubicBezTo>
                  <a:cubicBezTo>
                    <a:pt x="1207" y="302"/>
                    <a:pt x="1056" y="293"/>
                    <a:pt x="901" y="254"/>
                  </a:cubicBezTo>
                  <a:cubicBezTo>
                    <a:pt x="758" y="226"/>
                    <a:pt x="320"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6"/>
            <p:cNvSpPr/>
            <p:nvPr/>
          </p:nvSpPr>
          <p:spPr>
            <a:xfrm>
              <a:off x="3410100" y="4633750"/>
              <a:ext cx="36725" cy="25050"/>
            </a:xfrm>
            <a:custGeom>
              <a:rect b="b" l="l" r="r" t="t"/>
              <a:pathLst>
                <a:path extrusionOk="0" h="1002" w="1469">
                  <a:moveTo>
                    <a:pt x="1468" y="1"/>
                  </a:moveTo>
                  <a:lnTo>
                    <a:pt x="1468" y="1"/>
                  </a:lnTo>
                  <a:cubicBezTo>
                    <a:pt x="1268" y="34"/>
                    <a:pt x="1068" y="268"/>
                    <a:pt x="901" y="368"/>
                  </a:cubicBezTo>
                  <a:cubicBezTo>
                    <a:pt x="635" y="535"/>
                    <a:pt x="368" y="668"/>
                    <a:pt x="67" y="801"/>
                  </a:cubicBezTo>
                  <a:cubicBezTo>
                    <a:pt x="35" y="801"/>
                    <a:pt x="34" y="989"/>
                    <a:pt x="4" y="1001"/>
                  </a:cubicBezTo>
                  <a:lnTo>
                    <a:pt x="4" y="1001"/>
                  </a:lnTo>
                  <a:cubicBezTo>
                    <a:pt x="504" y="900"/>
                    <a:pt x="1102" y="634"/>
                    <a:pt x="1402" y="234"/>
                  </a:cubicBezTo>
                  <a:cubicBezTo>
                    <a:pt x="1435" y="201"/>
                    <a:pt x="1468" y="1"/>
                    <a:pt x="1468" y="1"/>
                  </a:cubicBezTo>
                  <a:close/>
                  <a:moveTo>
                    <a:pt x="4" y="1001"/>
                  </a:moveTo>
                  <a:cubicBezTo>
                    <a:pt x="3" y="1001"/>
                    <a:pt x="2" y="1001"/>
                    <a:pt x="1" y="1002"/>
                  </a:cubicBezTo>
                  <a:cubicBezTo>
                    <a:pt x="2" y="1002"/>
                    <a:pt x="3" y="1001"/>
                    <a:pt x="4" y="100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6"/>
            <p:cNvSpPr/>
            <p:nvPr/>
          </p:nvSpPr>
          <p:spPr>
            <a:xfrm>
              <a:off x="3419275" y="4603750"/>
              <a:ext cx="6700" cy="9175"/>
            </a:xfrm>
            <a:custGeom>
              <a:rect b="b" l="l" r="r" t="t"/>
              <a:pathLst>
                <a:path extrusionOk="0" h="367" w="268">
                  <a:moveTo>
                    <a:pt x="268" y="0"/>
                  </a:moveTo>
                  <a:cubicBezTo>
                    <a:pt x="256" y="0"/>
                    <a:pt x="252" y="8"/>
                    <a:pt x="251" y="19"/>
                  </a:cubicBezTo>
                  <a:lnTo>
                    <a:pt x="251" y="19"/>
                  </a:lnTo>
                  <a:lnTo>
                    <a:pt x="268" y="0"/>
                  </a:lnTo>
                  <a:close/>
                  <a:moveTo>
                    <a:pt x="251" y="19"/>
                  </a:moveTo>
                  <a:lnTo>
                    <a:pt x="34" y="267"/>
                  </a:lnTo>
                  <a:cubicBezTo>
                    <a:pt x="1" y="300"/>
                    <a:pt x="1" y="367"/>
                    <a:pt x="1" y="367"/>
                  </a:cubicBezTo>
                  <a:cubicBezTo>
                    <a:pt x="67" y="267"/>
                    <a:pt x="167" y="167"/>
                    <a:pt x="234" y="67"/>
                  </a:cubicBezTo>
                  <a:cubicBezTo>
                    <a:pt x="256" y="67"/>
                    <a:pt x="249" y="38"/>
                    <a:pt x="251" y="19"/>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26"/>
            <p:cNvSpPr/>
            <p:nvPr/>
          </p:nvSpPr>
          <p:spPr>
            <a:xfrm>
              <a:off x="3389250" y="4568725"/>
              <a:ext cx="29225" cy="33375"/>
            </a:xfrm>
            <a:custGeom>
              <a:rect b="b" l="l" r="r" t="t"/>
              <a:pathLst>
                <a:path extrusionOk="0" h="1335" w="1169">
                  <a:moveTo>
                    <a:pt x="1168" y="0"/>
                  </a:moveTo>
                  <a:cubicBezTo>
                    <a:pt x="1068" y="67"/>
                    <a:pt x="1002" y="200"/>
                    <a:pt x="935" y="267"/>
                  </a:cubicBezTo>
                  <a:cubicBezTo>
                    <a:pt x="868" y="367"/>
                    <a:pt x="768" y="500"/>
                    <a:pt x="668" y="600"/>
                  </a:cubicBezTo>
                  <a:cubicBezTo>
                    <a:pt x="468" y="834"/>
                    <a:pt x="268" y="1001"/>
                    <a:pt x="34" y="1201"/>
                  </a:cubicBezTo>
                  <a:cubicBezTo>
                    <a:pt x="1" y="1201"/>
                    <a:pt x="1" y="1334"/>
                    <a:pt x="1" y="1334"/>
                  </a:cubicBezTo>
                  <a:cubicBezTo>
                    <a:pt x="434" y="1034"/>
                    <a:pt x="901" y="634"/>
                    <a:pt x="1135" y="167"/>
                  </a:cubicBezTo>
                  <a:cubicBezTo>
                    <a:pt x="1135" y="133"/>
                    <a:pt x="1168" y="0"/>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26"/>
            <p:cNvSpPr/>
            <p:nvPr/>
          </p:nvSpPr>
          <p:spPr>
            <a:xfrm>
              <a:off x="3336725" y="4515350"/>
              <a:ext cx="85875" cy="50950"/>
            </a:xfrm>
            <a:custGeom>
              <a:rect b="b" l="l" r="r" t="t"/>
              <a:pathLst>
                <a:path extrusionOk="0" h="2038" w="3435">
                  <a:moveTo>
                    <a:pt x="67" y="0"/>
                  </a:moveTo>
                  <a:cubicBezTo>
                    <a:pt x="67" y="0"/>
                    <a:pt x="0" y="100"/>
                    <a:pt x="34" y="134"/>
                  </a:cubicBezTo>
                  <a:cubicBezTo>
                    <a:pt x="734" y="1201"/>
                    <a:pt x="2035" y="2002"/>
                    <a:pt x="3336" y="2035"/>
                  </a:cubicBezTo>
                  <a:cubicBezTo>
                    <a:pt x="3338" y="2037"/>
                    <a:pt x="3340" y="2038"/>
                    <a:pt x="3342" y="2038"/>
                  </a:cubicBezTo>
                  <a:cubicBezTo>
                    <a:pt x="3377" y="2038"/>
                    <a:pt x="3434" y="1801"/>
                    <a:pt x="3403" y="1801"/>
                  </a:cubicBezTo>
                  <a:cubicBezTo>
                    <a:pt x="2068" y="1501"/>
                    <a:pt x="1068" y="968"/>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26"/>
            <p:cNvSpPr/>
            <p:nvPr/>
          </p:nvSpPr>
          <p:spPr>
            <a:xfrm>
              <a:off x="3356725" y="4544525"/>
              <a:ext cx="48400" cy="27650"/>
            </a:xfrm>
            <a:custGeom>
              <a:rect b="b" l="l" r="r" t="t"/>
              <a:pathLst>
                <a:path extrusionOk="0" h="1106" w="1936">
                  <a:moveTo>
                    <a:pt x="134" y="1"/>
                  </a:moveTo>
                  <a:cubicBezTo>
                    <a:pt x="134" y="1"/>
                    <a:pt x="1" y="201"/>
                    <a:pt x="68" y="234"/>
                  </a:cubicBezTo>
                  <a:cubicBezTo>
                    <a:pt x="334" y="434"/>
                    <a:pt x="601" y="634"/>
                    <a:pt x="902" y="801"/>
                  </a:cubicBezTo>
                  <a:cubicBezTo>
                    <a:pt x="1179" y="925"/>
                    <a:pt x="1485" y="1105"/>
                    <a:pt x="1794" y="1105"/>
                  </a:cubicBezTo>
                  <a:cubicBezTo>
                    <a:pt x="1819" y="1105"/>
                    <a:pt x="1844" y="1104"/>
                    <a:pt x="1869" y="1101"/>
                  </a:cubicBezTo>
                  <a:cubicBezTo>
                    <a:pt x="1902" y="1101"/>
                    <a:pt x="1936" y="935"/>
                    <a:pt x="1902" y="935"/>
                  </a:cubicBezTo>
                  <a:cubicBezTo>
                    <a:pt x="1635" y="735"/>
                    <a:pt x="1268" y="668"/>
                    <a:pt x="968" y="534"/>
                  </a:cubicBezTo>
                  <a:cubicBezTo>
                    <a:pt x="668" y="368"/>
                    <a:pt x="401" y="201"/>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6"/>
            <p:cNvSpPr/>
            <p:nvPr/>
          </p:nvSpPr>
          <p:spPr>
            <a:xfrm>
              <a:off x="3222475" y="4720500"/>
              <a:ext cx="73400" cy="50875"/>
            </a:xfrm>
            <a:custGeom>
              <a:rect b="b" l="l" r="r" t="t"/>
              <a:pathLst>
                <a:path extrusionOk="0" h="2035" w="2936">
                  <a:moveTo>
                    <a:pt x="67" y="0"/>
                  </a:moveTo>
                  <a:cubicBezTo>
                    <a:pt x="34" y="0"/>
                    <a:pt x="0" y="167"/>
                    <a:pt x="34" y="167"/>
                  </a:cubicBezTo>
                  <a:cubicBezTo>
                    <a:pt x="367" y="300"/>
                    <a:pt x="367" y="634"/>
                    <a:pt x="567" y="901"/>
                  </a:cubicBezTo>
                  <a:cubicBezTo>
                    <a:pt x="701" y="1134"/>
                    <a:pt x="934" y="1268"/>
                    <a:pt x="1201" y="1334"/>
                  </a:cubicBezTo>
                  <a:cubicBezTo>
                    <a:pt x="1802" y="1534"/>
                    <a:pt x="2469" y="1434"/>
                    <a:pt x="2869" y="2035"/>
                  </a:cubicBezTo>
                  <a:cubicBezTo>
                    <a:pt x="2869" y="2035"/>
                    <a:pt x="2936" y="1935"/>
                    <a:pt x="2902" y="1901"/>
                  </a:cubicBezTo>
                  <a:cubicBezTo>
                    <a:pt x="2602" y="1368"/>
                    <a:pt x="1968" y="1301"/>
                    <a:pt x="1435" y="1168"/>
                  </a:cubicBezTo>
                  <a:cubicBezTo>
                    <a:pt x="1101" y="1067"/>
                    <a:pt x="834" y="967"/>
                    <a:pt x="634" y="667"/>
                  </a:cubicBezTo>
                  <a:cubicBezTo>
                    <a:pt x="434" y="367"/>
                    <a:pt x="434" y="100"/>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6"/>
            <p:cNvSpPr/>
            <p:nvPr/>
          </p:nvSpPr>
          <p:spPr>
            <a:xfrm>
              <a:off x="3281675" y="4748000"/>
              <a:ext cx="25" cy="875"/>
            </a:xfrm>
            <a:custGeom>
              <a:rect b="b" l="l" r="r" t="t"/>
              <a:pathLst>
                <a:path extrusionOk="0" h="35" w="1">
                  <a:moveTo>
                    <a:pt x="1" y="34"/>
                  </a:moveTo>
                  <a:cubicBezTo>
                    <a:pt x="1" y="34"/>
                    <a:pt x="1" y="1"/>
                    <a:pt x="1" y="1"/>
                  </a:cubicBezTo>
                  <a:cubicBezTo>
                    <a:pt x="1" y="1"/>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6"/>
            <p:cNvSpPr/>
            <p:nvPr/>
          </p:nvSpPr>
          <p:spPr>
            <a:xfrm>
              <a:off x="3279175" y="4735375"/>
              <a:ext cx="25875" cy="13500"/>
            </a:xfrm>
            <a:custGeom>
              <a:rect b="b" l="l" r="r" t="t"/>
              <a:pathLst>
                <a:path extrusionOk="0" h="540" w="1035">
                  <a:moveTo>
                    <a:pt x="170" y="0"/>
                  </a:moveTo>
                  <a:cubicBezTo>
                    <a:pt x="135" y="0"/>
                    <a:pt x="101" y="2"/>
                    <a:pt x="67" y="5"/>
                  </a:cubicBezTo>
                  <a:cubicBezTo>
                    <a:pt x="34" y="5"/>
                    <a:pt x="1" y="106"/>
                    <a:pt x="34" y="106"/>
                  </a:cubicBezTo>
                  <a:cubicBezTo>
                    <a:pt x="201" y="139"/>
                    <a:pt x="368" y="206"/>
                    <a:pt x="534" y="272"/>
                  </a:cubicBezTo>
                  <a:cubicBezTo>
                    <a:pt x="701" y="339"/>
                    <a:pt x="835" y="472"/>
                    <a:pt x="1001" y="539"/>
                  </a:cubicBezTo>
                  <a:cubicBezTo>
                    <a:pt x="1001" y="539"/>
                    <a:pt x="1035" y="406"/>
                    <a:pt x="1035" y="406"/>
                  </a:cubicBezTo>
                  <a:cubicBezTo>
                    <a:pt x="855" y="136"/>
                    <a:pt x="485"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6"/>
            <p:cNvSpPr/>
            <p:nvPr/>
          </p:nvSpPr>
          <p:spPr>
            <a:xfrm>
              <a:off x="3272500" y="4743000"/>
              <a:ext cx="28375" cy="18375"/>
            </a:xfrm>
            <a:custGeom>
              <a:rect b="b" l="l" r="r" t="t"/>
              <a:pathLst>
                <a:path extrusionOk="0" h="735" w="1135">
                  <a:moveTo>
                    <a:pt x="34" y="1"/>
                  </a:moveTo>
                  <a:cubicBezTo>
                    <a:pt x="34" y="1"/>
                    <a:pt x="1" y="101"/>
                    <a:pt x="1" y="101"/>
                  </a:cubicBezTo>
                  <a:cubicBezTo>
                    <a:pt x="201" y="201"/>
                    <a:pt x="401" y="301"/>
                    <a:pt x="568" y="401"/>
                  </a:cubicBezTo>
                  <a:cubicBezTo>
                    <a:pt x="735" y="501"/>
                    <a:pt x="901" y="634"/>
                    <a:pt x="1102" y="735"/>
                  </a:cubicBezTo>
                  <a:cubicBezTo>
                    <a:pt x="1102" y="735"/>
                    <a:pt x="1135" y="634"/>
                    <a:pt x="1135" y="634"/>
                  </a:cubicBezTo>
                  <a:cubicBezTo>
                    <a:pt x="868" y="301"/>
                    <a:pt x="434" y="1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6"/>
            <p:cNvSpPr/>
            <p:nvPr/>
          </p:nvSpPr>
          <p:spPr>
            <a:xfrm>
              <a:off x="3253325" y="4761450"/>
              <a:ext cx="44225" cy="15775"/>
            </a:xfrm>
            <a:custGeom>
              <a:rect b="b" l="l" r="r" t="t"/>
              <a:pathLst>
                <a:path extrusionOk="0" h="631" w="1769">
                  <a:moveTo>
                    <a:pt x="595" y="1"/>
                  </a:moveTo>
                  <a:cubicBezTo>
                    <a:pt x="391" y="1"/>
                    <a:pt x="188" y="34"/>
                    <a:pt x="1" y="97"/>
                  </a:cubicBezTo>
                  <a:cubicBezTo>
                    <a:pt x="1" y="97"/>
                    <a:pt x="1" y="163"/>
                    <a:pt x="1" y="163"/>
                  </a:cubicBezTo>
                  <a:cubicBezTo>
                    <a:pt x="81" y="154"/>
                    <a:pt x="161" y="150"/>
                    <a:pt x="242" y="150"/>
                  </a:cubicBezTo>
                  <a:cubicBezTo>
                    <a:pt x="462" y="150"/>
                    <a:pt x="681" y="181"/>
                    <a:pt x="901" y="230"/>
                  </a:cubicBezTo>
                  <a:cubicBezTo>
                    <a:pt x="1201" y="330"/>
                    <a:pt x="1468" y="497"/>
                    <a:pt x="1735" y="630"/>
                  </a:cubicBezTo>
                  <a:cubicBezTo>
                    <a:pt x="1769" y="630"/>
                    <a:pt x="1769" y="530"/>
                    <a:pt x="1769" y="530"/>
                  </a:cubicBezTo>
                  <a:cubicBezTo>
                    <a:pt x="1493" y="163"/>
                    <a:pt x="1044" y="1"/>
                    <a:pt x="5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6"/>
            <p:cNvSpPr/>
            <p:nvPr/>
          </p:nvSpPr>
          <p:spPr>
            <a:xfrm>
              <a:off x="3302525" y="4757900"/>
              <a:ext cx="117625" cy="33800"/>
            </a:xfrm>
            <a:custGeom>
              <a:rect b="b" l="l" r="r" t="t"/>
              <a:pathLst>
                <a:path extrusionOk="0" h="1352" w="4705">
                  <a:moveTo>
                    <a:pt x="4248" y="1"/>
                  </a:moveTo>
                  <a:cubicBezTo>
                    <a:pt x="3603" y="1"/>
                    <a:pt x="2970" y="221"/>
                    <a:pt x="2402" y="572"/>
                  </a:cubicBezTo>
                  <a:cubicBezTo>
                    <a:pt x="2069" y="806"/>
                    <a:pt x="1702" y="1073"/>
                    <a:pt x="1268" y="1139"/>
                  </a:cubicBezTo>
                  <a:cubicBezTo>
                    <a:pt x="1209" y="1148"/>
                    <a:pt x="1150" y="1152"/>
                    <a:pt x="1092" y="1152"/>
                  </a:cubicBezTo>
                  <a:cubicBezTo>
                    <a:pt x="726" y="1152"/>
                    <a:pt x="384" y="988"/>
                    <a:pt x="67" y="872"/>
                  </a:cubicBezTo>
                  <a:cubicBezTo>
                    <a:pt x="34" y="872"/>
                    <a:pt x="1" y="1006"/>
                    <a:pt x="1" y="1006"/>
                  </a:cubicBezTo>
                  <a:cubicBezTo>
                    <a:pt x="347" y="1246"/>
                    <a:pt x="659" y="1351"/>
                    <a:pt x="961" y="1351"/>
                  </a:cubicBezTo>
                  <a:cubicBezTo>
                    <a:pt x="1330" y="1351"/>
                    <a:pt x="1684" y="1196"/>
                    <a:pt x="2069" y="939"/>
                  </a:cubicBezTo>
                  <a:cubicBezTo>
                    <a:pt x="2903" y="372"/>
                    <a:pt x="3670" y="205"/>
                    <a:pt x="4671" y="139"/>
                  </a:cubicBezTo>
                  <a:cubicBezTo>
                    <a:pt x="4704" y="139"/>
                    <a:pt x="4704" y="38"/>
                    <a:pt x="4704" y="38"/>
                  </a:cubicBezTo>
                  <a:cubicBezTo>
                    <a:pt x="4552" y="13"/>
                    <a:pt x="4400" y="1"/>
                    <a:pt x="42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6"/>
            <p:cNvSpPr/>
            <p:nvPr/>
          </p:nvSpPr>
          <p:spPr>
            <a:xfrm>
              <a:off x="3416775" y="4722150"/>
              <a:ext cx="21700" cy="33400"/>
            </a:xfrm>
            <a:custGeom>
              <a:rect b="b" l="l" r="r" t="t"/>
              <a:pathLst>
                <a:path extrusionOk="0" h="1336" w="868">
                  <a:moveTo>
                    <a:pt x="701" y="1"/>
                  </a:moveTo>
                  <a:cubicBezTo>
                    <a:pt x="701" y="1"/>
                    <a:pt x="668" y="67"/>
                    <a:pt x="668" y="67"/>
                  </a:cubicBezTo>
                  <a:cubicBezTo>
                    <a:pt x="734" y="568"/>
                    <a:pt x="468" y="1035"/>
                    <a:pt x="1" y="1268"/>
                  </a:cubicBezTo>
                  <a:cubicBezTo>
                    <a:pt x="1" y="1268"/>
                    <a:pt x="1" y="1335"/>
                    <a:pt x="1" y="1335"/>
                  </a:cubicBezTo>
                  <a:cubicBezTo>
                    <a:pt x="501" y="1135"/>
                    <a:pt x="868" y="534"/>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6"/>
            <p:cNvSpPr/>
            <p:nvPr/>
          </p:nvSpPr>
          <p:spPr>
            <a:xfrm>
              <a:off x="3255825" y="4514500"/>
              <a:ext cx="51725" cy="55900"/>
            </a:xfrm>
            <a:custGeom>
              <a:rect b="b" l="l" r="r" t="t"/>
              <a:pathLst>
                <a:path extrusionOk="0" h="2236" w="2069">
                  <a:moveTo>
                    <a:pt x="2069" y="1"/>
                  </a:moveTo>
                  <a:cubicBezTo>
                    <a:pt x="2061" y="1"/>
                    <a:pt x="2055" y="10"/>
                    <a:pt x="2050" y="25"/>
                  </a:cubicBezTo>
                  <a:lnTo>
                    <a:pt x="2050" y="25"/>
                  </a:lnTo>
                  <a:lnTo>
                    <a:pt x="2069" y="1"/>
                  </a:lnTo>
                  <a:close/>
                  <a:moveTo>
                    <a:pt x="835" y="968"/>
                  </a:moveTo>
                  <a:lnTo>
                    <a:pt x="835" y="968"/>
                  </a:lnTo>
                  <a:cubicBezTo>
                    <a:pt x="801" y="1035"/>
                    <a:pt x="768" y="1102"/>
                    <a:pt x="768" y="1168"/>
                  </a:cubicBezTo>
                  <a:cubicBezTo>
                    <a:pt x="768" y="1168"/>
                    <a:pt x="768" y="1168"/>
                    <a:pt x="768" y="1202"/>
                  </a:cubicBezTo>
                  <a:cubicBezTo>
                    <a:pt x="768" y="1202"/>
                    <a:pt x="735" y="1168"/>
                    <a:pt x="701" y="1168"/>
                  </a:cubicBezTo>
                  <a:cubicBezTo>
                    <a:pt x="701" y="1178"/>
                    <a:pt x="701" y="1190"/>
                    <a:pt x="701" y="1202"/>
                  </a:cubicBezTo>
                  <a:cubicBezTo>
                    <a:pt x="668" y="1168"/>
                    <a:pt x="668" y="1168"/>
                    <a:pt x="668" y="1135"/>
                  </a:cubicBezTo>
                  <a:cubicBezTo>
                    <a:pt x="668" y="1135"/>
                    <a:pt x="701" y="1102"/>
                    <a:pt x="701" y="1035"/>
                  </a:cubicBezTo>
                  <a:cubicBezTo>
                    <a:pt x="735" y="1035"/>
                    <a:pt x="768" y="1002"/>
                    <a:pt x="835" y="968"/>
                  </a:cubicBezTo>
                  <a:close/>
                  <a:moveTo>
                    <a:pt x="1068" y="801"/>
                  </a:moveTo>
                  <a:cubicBezTo>
                    <a:pt x="1068" y="868"/>
                    <a:pt x="1035" y="935"/>
                    <a:pt x="1035" y="1002"/>
                  </a:cubicBezTo>
                  <a:cubicBezTo>
                    <a:pt x="1035" y="995"/>
                    <a:pt x="1033" y="992"/>
                    <a:pt x="1031" y="992"/>
                  </a:cubicBezTo>
                  <a:cubicBezTo>
                    <a:pt x="1023" y="992"/>
                    <a:pt x="1001" y="1035"/>
                    <a:pt x="1001" y="1035"/>
                  </a:cubicBezTo>
                  <a:cubicBezTo>
                    <a:pt x="968" y="1102"/>
                    <a:pt x="935" y="1168"/>
                    <a:pt x="935" y="1235"/>
                  </a:cubicBezTo>
                  <a:cubicBezTo>
                    <a:pt x="901" y="1135"/>
                    <a:pt x="868" y="1068"/>
                    <a:pt x="835" y="968"/>
                  </a:cubicBezTo>
                  <a:cubicBezTo>
                    <a:pt x="935" y="935"/>
                    <a:pt x="1001" y="868"/>
                    <a:pt x="1068" y="801"/>
                  </a:cubicBezTo>
                  <a:close/>
                  <a:moveTo>
                    <a:pt x="1535" y="935"/>
                  </a:moveTo>
                  <a:lnTo>
                    <a:pt x="1535" y="935"/>
                  </a:lnTo>
                  <a:cubicBezTo>
                    <a:pt x="1468" y="1002"/>
                    <a:pt x="1468" y="1102"/>
                    <a:pt x="1435" y="1168"/>
                  </a:cubicBezTo>
                  <a:cubicBezTo>
                    <a:pt x="1435" y="1168"/>
                    <a:pt x="1435" y="1135"/>
                    <a:pt x="1435" y="1102"/>
                  </a:cubicBezTo>
                  <a:cubicBezTo>
                    <a:pt x="1402" y="1102"/>
                    <a:pt x="1368" y="1168"/>
                    <a:pt x="1368" y="1168"/>
                  </a:cubicBezTo>
                  <a:cubicBezTo>
                    <a:pt x="1368" y="1202"/>
                    <a:pt x="1335" y="1268"/>
                    <a:pt x="1335" y="1302"/>
                  </a:cubicBezTo>
                  <a:cubicBezTo>
                    <a:pt x="1335" y="1302"/>
                    <a:pt x="1335" y="1268"/>
                    <a:pt x="1335" y="1268"/>
                  </a:cubicBezTo>
                  <a:cubicBezTo>
                    <a:pt x="1335" y="1235"/>
                    <a:pt x="1335" y="1168"/>
                    <a:pt x="1335" y="1135"/>
                  </a:cubicBezTo>
                  <a:cubicBezTo>
                    <a:pt x="1402" y="1068"/>
                    <a:pt x="1468" y="1002"/>
                    <a:pt x="1535" y="935"/>
                  </a:cubicBezTo>
                  <a:close/>
                  <a:moveTo>
                    <a:pt x="2050" y="25"/>
                  </a:moveTo>
                  <a:lnTo>
                    <a:pt x="1702" y="468"/>
                  </a:lnTo>
                  <a:cubicBezTo>
                    <a:pt x="1669" y="501"/>
                    <a:pt x="1602" y="535"/>
                    <a:pt x="1568" y="568"/>
                  </a:cubicBezTo>
                  <a:cubicBezTo>
                    <a:pt x="1568" y="535"/>
                    <a:pt x="1568" y="535"/>
                    <a:pt x="1568" y="535"/>
                  </a:cubicBezTo>
                  <a:cubicBezTo>
                    <a:pt x="1535" y="568"/>
                    <a:pt x="1535" y="568"/>
                    <a:pt x="1502" y="601"/>
                  </a:cubicBezTo>
                  <a:cubicBezTo>
                    <a:pt x="1502" y="589"/>
                    <a:pt x="1502" y="577"/>
                    <a:pt x="1502" y="568"/>
                  </a:cubicBezTo>
                  <a:lnTo>
                    <a:pt x="1101" y="1102"/>
                  </a:lnTo>
                  <a:cubicBezTo>
                    <a:pt x="1101" y="1102"/>
                    <a:pt x="1101" y="1168"/>
                    <a:pt x="1068" y="1202"/>
                  </a:cubicBezTo>
                  <a:cubicBezTo>
                    <a:pt x="1068" y="1168"/>
                    <a:pt x="1068" y="1168"/>
                    <a:pt x="1068" y="1135"/>
                  </a:cubicBezTo>
                  <a:cubicBezTo>
                    <a:pt x="1068" y="1002"/>
                    <a:pt x="1101" y="868"/>
                    <a:pt x="1168" y="701"/>
                  </a:cubicBezTo>
                  <a:cubicBezTo>
                    <a:pt x="1168" y="676"/>
                    <a:pt x="1168" y="590"/>
                    <a:pt x="1168" y="568"/>
                  </a:cubicBezTo>
                  <a:cubicBezTo>
                    <a:pt x="1001" y="668"/>
                    <a:pt x="835" y="801"/>
                    <a:pt x="668" y="901"/>
                  </a:cubicBezTo>
                  <a:cubicBezTo>
                    <a:pt x="658" y="892"/>
                    <a:pt x="648" y="888"/>
                    <a:pt x="639" y="888"/>
                  </a:cubicBezTo>
                  <a:cubicBezTo>
                    <a:pt x="615" y="888"/>
                    <a:pt x="591" y="911"/>
                    <a:pt x="568" y="935"/>
                  </a:cubicBezTo>
                  <a:lnTo>
                    <a:pt x="568" y="968"/>
                  </a:lnTo>
                  <a:cubicBezTo>
                    <a:pt x="568" y="968"/>
                    <a:pt x="568" y="968"/>
                    <a:pt x="534" y="1002"/>
                  </a:cubicBezTo>
                  <a:cubicBezTo>
                    <a:pt x="401" y="1035"/>
                    <a:pt x="268" y="1068"/>
                    <a:pt x="101" y="1068"/>
                  </a:cubicBezTo>
                  <a:cubicBezTo>
                    <a:pt x="67" y="1068"/>
                    <a:pt x="1" y="1268"/>
                    <a:pt x="34" y="1268"/>
                  </a:cubicBezTo>
                  <a:cubicBezTo>
                    <a:pt x="67" y="1302"/>
                    <a:pt x="67" y="1302"/>
                    <a:pt x="101" y="1302"/>
                  </a:cubicBezTo>
                  <a:cubicBezTo>
                    <a:pt x="67" y="1368"/>
                    <a:pt x="67" y="1435"/>
                    <a:pt x="67" y="1435"/>
                  </a:cubicBezTo>
                  <a:cubicBezTo>
                    <a:pt x="67" y="1502"/>
                    <a:pt x="34" y="1602"/>
                    <a:pt x="67" y="1602"/>
                  </a:cubicBezTo>
                  <a:cubicBezTo>
                    <a:pt x="334" y="1802"/>
                    <a:pt x="634" y="1936"/>
                    <a:pt x="968" y="2036"/>
                  </a:cubicBezTo>
                  <a:cubicBezTo>
                    <a:pt x="968" y="2036"/>
                    <a:pt x="1001" y="2002"/>
                    <a:pt x="1001" y="1936"/>
                  </a:cubicBezTo>
                  <a:cubicBezTo>
                    <a:pt x="1068" y="2036"/>
                    <a:pt x="1135" y="2102"/>
                    <a:pt x="1235" y="2169"/>
                  </a:cubicBezTo>
                  <a:cubicBezTo>
                    <a:pt x="1235" y="2169"/>
                    <a:pt x="1268" y="2069"/>
                    <a:pt x="1268" y="2002"/>
                  </a:cubicBezTo>
                  <a:cubicBezTo>
                    <a:pt x="1268" y="2002"/>
                    <a:pt x="1302" y="2036"/>
                    <a:pt x="1302" y="2036"/>
                  </a:cubicBezTo>
                  <a:cubicBezTo>
                    <a:pt x="1302" y="2036"/>
                    <a:pt x="1302" y="2036"/>
                    <a:pt x="1302" y="2002"/>
                  </a:cubicBezTo>
                  <a:cubicBezTo>
                    <a:pt x="1367" y="2068"/>
                    <a:pt x="1401" y="2166"/>
                    <a:pt x="1497" y="2232"/>
                  </a:cubicBezTo>
                  <a:lnTo>
                    <a:pt x="1497" y="2232"/>
                  </a:lnTo>
                  <a:cubicBezTo>
                    <a:pt x="1488" y="2206"/>
                    <a:pt x="1599" y="2031"/>
                    <a:pt x="1568" y="1969"/>
                  </a:cubicBezTo>
                  <a:lnTo>
                    <a:pt x="1535" y="1936"/>
                  </a:lnTo>
                  <a:cubicBezTo>
                    <a:pt x="1502" y="1835"/>
                    <a:pt x="1468" y="1702"/>
                    <a:pt x="1435" y="1602"/>
                  </a:cubicBezTo>
                  <a:cubicBezTo>
                    <a:pt x="1468" y="1502"/>
                    <a:pt x="1468" y="1368"/>
                    <a:pt x="1435" y="1235"/>
                  </a:cubicBezTo>
                  <a:cubicBezTo>
                    <a:pt x="1535" y="1002"/>
                    <a:pt x="1702" y="701"/>
                    <a:pt x="1869" y="535"/>
                  </a:cubicBezTo>
                  <a:cubicBezTo>
                    <a:pt x="1869" y="501"/>
                    <a:pt x="1869" y="468"/>
                    <a:pt x="1902" y="434"/>
                  </a:cubicBezTo>
                  <a:cubicBezTo>
                    <a:pt x="1935" y="368"/>
                    <a:pt x="1969" y="301"/>
                    <a:pt x="2002" y="234"/>
                  </a:cubicBezTo>
                  <a:cubicBezTo>
                    <a:pt x="2028" y="183"/>
                    <a:pt x="2034" y="73"/>
                    <a:pt x="2050" y="25"/>
                  </a:cubicBezTo>
                  <a:close/>
                  <a:moveTo>
                    <a:pt x="1497" y="2232"/>
                  </a:moveTo>
                  <a:lnTo>
                    <a:pt x="1497" y="2232"/>
                  </a:lnTo>
                  <a:cubicBezTo>
                    <a:pt x="1498" y="2235"/>
                    <a:pt x="1499" y="2236"/>
                    <a:pt x="1502" y="2236"/>
                  </a:cubicBezTo>
                  <a:cubicBezTo>
                    <a:pt x="1500" y="2235"/>
                    <a:pt x="1498" y="2234"/>
                    <a:pt x="1497" y="223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6"/>
            <p:cNvSpPr/>
            <p:nvPr/>
          </p:nvSpPr>
          <p:spPr>
            <a:xfrm>
              <a:off x="3024825" y="4632025"/>
              <a:ext cx="221775" cy="147700"/>
            </a:xfrm>
            <a:custGeom>
              <a:rect b="b" l="l" r="r" t="t"/>
              <a:pathLst>
                <a:path extrusionOk="0" h="5908" w="8871">
                  <a:moveTo>
                    <a:pt x="6407" y="630"/>
                  </a:moveTo>
                  <a:cubicBezTo>
                    <a:pt x="6414" y="680"/>
                    <a:pt x="6439" y="713"/>
                    <a:pt x="6439" y="770"/>
                  </a:cubicBezTo>
                  <a:cubicBezTo>
                    <a:pt x="6472" y="1071"/>
                    <a:pt x="6472" y="1337"/>
                    <a:pt x="6472" y="1638"/>
                  </a:cubicBezTo>
                  <a:cubicBezTo>
                    <a:pt x="6439" y="1771"/>
                    <a:pt x="6405" y="1905"/>
                    <a:pt x="6339" y="2038"/>
                  </a:cubicBezTo>
                  <a:cubicBezTo>
                    <a:pt x="6404" y="1580"/>
                    <a:pt x="6437" y="1090"/>
                    <a:pt x="6407" y="630"/>
                  </a:cubicBezTo>
                  <a:close/>
                  <a:moveTo>
                    <a:pt x="6672" y="937"/>
                  </a:moveTo>
                  <a:cubicBezTo>
                    <a:pt x="6706" y="1104"/>
                    <a:pt x="6739" y="1271"/>
                    <a:pt x="6739" y="1438"/>
                  </a:cubicBezTo>
                  <a:cubicBezTo>
                    <a:pt x="6706" y="1638"/>
                    <a:pt x="6639" y="1871"/>
                    <a:pt x="6605" y="2105"/>
                  </a:cubicBezTo>
                  <a:cubicBezTo>
                    <a:pt x="6639" y="1704"/>
                    <a:pt x="6672" y="1337"/>
                    <a:pt x="6672" y="937"/>
                  </a:cubicBezTo>
                  <a:close/>
                  <a:moveTo>
                    <a:pt x="6405" y="2205"/>
                  </a:moveTo>
                  <a:cubicBezTo>
                    <a:pt x="6372" y="2271"/>
                    <a:pt x="6372" y="2372"/>
                    <a:pt x="6339" y="2438"/>
                  </a:cubicBezTo>
                  <a:cubicBezTo>
                    <a:pt x="6339" y="2472"/>
                    <a:pt x="6339" y="2472"/>
                    <a:pt x="6339" y="2505"/>
                  </a:cubicBezTo>
                  <a:cubicBezTo>
                    <a:pt x="6305" y="2605"/>
                    <a:pt x="6272" y="2672"/>
                    <a:pt x="6239" y="2772"/>
                  </a:cubicBezTo>
                  <a:cubicBezTo>
                    <a:pt x="6174" y="2964"/>
                    <a:pt x="6145" y="3037"/>
                    <a:pt x="6137" y="3037"/>
                  </a:cubicBezTo>
                  <a:cubicBezTo>
                    <a:pt x="6120" y="3037"/>
                    <a:pt x="6204" y="2709"/>
                    <a:pt x="6272" y="2505"/>
                  </a:cubicBezTo>
                  <a:cubicBezTo>
                    <a:pt x="6305" y="2405"/>
                    <a:pt x="6339" y="2305"/>
                    <a:pt x="6405" y="2205"/>
                  </a:cubicBezTo>
                  <a:close/>
                  <a:moveTo>
                    <a:pt x="6172" y="2738"/>
                  </a:moveTo>
                  <a:lnTo>
                    <a:pt x="6172" y="2738"/>
                  </a:lnTo>
                  <a:cubicBezTo>
                    <a:pt x="6138" y="2839"/>
                    <a:pt x="6105" y="2939"/>
                    <a:pt x="6072" y="3072"/>
                  </a:cubicBezTo>
                  <a:lnTo>
                    <a:pt x="6005" y="3039"/>
                  </a:lnTo>
                  <a:cubicBezTo>
                    <a:pt x="6038" y="2939"/>
                    <a:pt x="6105" y="2839"/>
                    <a:pt x="6172" y="2738"/>
                  </a:cubicBezTo>
                  <a:close/>
                  <a:moveTo>
                    <a:pt x="6572" y="1771"/>
                  </a:moveTo>
                  <a:lnTo>
                    <a:pt x="6572" y="1771"/>
                  </a:lnTo>
                  <a:cubicBezTo>
                    <a:pt x="6539" y="2038"/>
                    <a:pt x="6539" y="2305"/>
                    <a:pt x="6505" y="2538"/>
                  </a:cubicBezTo>
                  <a:cubicBezTo>
                    <a:pt x="6472" y="2705"/>
                    <a:pt x="6472" y="2839"/>
                    <a:pt x="6439" y="2972"/>
                  </a:cubicBezTo>
                  <a:cubicBezTo>
                    <a:pt x="6439" y="3039"/>
                    <a:pt x="6439" y="3105"/>
                    <a:pt x="6405" y="3172"/>
                  </a:cubicBezTo>
                  <a:cubicBezTo>
                    <a:pt x="6339" y="3139"/>
                    <a:pt x="6272" y="3139"/>
                    <a:pt x="6172" y="3105"/>
                  </a:cubicBezTo>
                  <a:cubicBezTo>
                    <a:pt x="6205" y="3005"/>
                    <a:pt x="6239" y="2905"/>
                    <a:pt x="6272" y="2805"/>
                  </a:cubicBezTo>
                  <a:cubicBezTo>
                    <a:pt x="6405" y="2472"/>
                    <a:pt x="6505" y="2138"/>
                    <a:pt x="6572" y="1771"/>
                  </a:cubicBezTo>
                  <a:close/>
                  <a:moveTo>
                    <a:pt x="6772" y="1571"/>
                  </a:moveTo>
                  <a:cubicBezTo>
                    <a:pt x="6772" y="1604"/>
                    <a:pt x="6772" y="1638"/>
                    <a:pt x="6772" y="1671"/>
                  </a:cubicBezTo>
                  <a:cubicBezTo>
                    <a:pt x="6772" y="1771"/>
                    <a:pt x="6772" y="1838"/>
                    <a:pt x="6739" y="1905"/>
                  </a:cubicBezTo>
                  <a:cubicBezTo>
                    <a:pt x="6639" y="2338"/>
                    <a:pt x="6605" y="2772"/>
                    <a:pt x="6539" y="3172"/>
                  </a:cubicBezTo>
                  <a:lnTo>
                    <a:pt x="6439" y="3172"/>
                  </a:lnTo>
                  <a:cubicBezTo>
                    <a:pt x="6472" y="3105"/>
                    <a:pt x="6505" y="3039"/>
                    <a:pt x="6505" y="3005"/>
                  </a:cubicBezTo>
                  <a:cubicBezTo>
                    <a:pt x="6505" y="2905"/>
                    <a:pt x="6539" y="2805"/>
                    <a:pt x="6539" y="2705"/>
                  </a:cubicBezTo>
                  <a:cubicBezTo>
                    <a:pt x="6572" y="2605"/>
                    <a:pt x="6572" y="2538"/>
                    <a:pt x="6572" y="2438"/>
                  </a:cubicBezTo>
                  <a:cubicBezTo>
                    <a:pt x="6639" y="2171"/>
                    <a:pt x="6706" y="1871"/>
                    <a:pt x="6739" y="1571"/>
                  </a:cubicBezTo>
                  <a:close/>
                  <a:moveTo>
                    <a:pt x="6304" y="0"/>
                  </a:moveTo>
                  <a:cubicBezTo>
                    <a:pt x="6294" y="0"/>
                    <a:pt x="6205" y="239"/>
                    <a:pt x="6205" y="270"/>
                  </a:cubicBezTo>
                  <a:cubicBezTo>
                    <a:pt x="6339" y="971"/>
                    <a:pt x="6339" y="1671"/>
                    <a:pt x="6239" y="2372"/>
                  </a:cubicBezTo>
                  <a:cubicBezTo>
                    <a:pt x="6138" y="2605"/>
                    <a:pt x="6005" y="2805"/>
                    <a:pt x="5905" y="3039"/>
                  </a:cubicBezTo>
                  <a:cubicBezTo>
                    <a:pt x="5872" y="3039"/>
                    <a:pt x="5838" y="3139"/>
                    <a:pt x="5838" y="3239"/>
                  </a:cubicBezTo>
                  <a:cubicBezTo>
                    <a:pt x="5104" y="3339"/>
                    <a:pt x="4404" y="3639"/>
                    <a:pt x="3737" y="3973"/>
                  </a:cubicBezTo>
                  <a:cubicBezTo>
                    <a:pt x="2503" y="4606"/>
                    <a:pt x="1335" y="5340"/>
                    <a:pt x="34" y="5841"/>
                  </a:cubicBezTo>
                  <a:cubicBezTo>
                    <a:pt x="1" y="5841"/>
                    <a:pt x="1" y="5907"/>
                    <a:pt x="1" y="5907"/>
                  </a:cubicBezTo>
                  <a:cubicBezTo>
                    <a:pt x="1202" y="5841"/>
                    <a:pt x="2269" y="5040"/>
                    <a:pt x="3303" y="4506"/>
                  </a:cubicBezTo>
                  <a:cubicBezTo>
                    <a:pt x="4271" y="3976"/>
                    <a:pt x="5297" y="3533"/>
                    <a:pt x="6354" y="3533"/>
                  </a:cubicBezTo>
                  <a:cubicBezTo>
                    <a:pt x="6427" y="3533"/>
                    <a:pt x="6499" y="3535"/>
                    <a:pt x="6572" y="3539"/>
                  </a:cubicBezTo>
                  <a:cubicBezTo>
                    <a:pt x="6772" y="3606"/>
                    <a:pt x="6972" y="3639"/>
                    <a:pt x="7173" y="3639"/>
                  </a:cubicBezTo>
                  <a:cubicBezTo>
                    <a:pt x="7239" y="3639"/>
                    <a:pt x="7306" y="3272"/>
                    <a:pt x="7273" y="3272"/>
                  </a:cubicBezTo>
                  <a:cubicBezTo>
                    <a:pt x="7039" y="3205"/>
                    <a:pt x="6806" y="3172"/>
                    <a:pt x="6572" y="3172"/>
                  </a:cubicBezTo>
                  <a:cubicBezTo>
                    <a:pt x="6706" y="2839"/>
                    <a:pt x="6772" y="2472"/>
                    <a:pt x="6806" y="2105"/>
                  </a:cubicBezTo>
                  <a:cubicBezTo>
                    <a:pt x="6806" y="2138"/>
                    <a:pt x="6806" y="2138"/>
                    <a:pt x="6806" y="2138"/>
                  </a:cubicBezTo>
                  <a:lnTo>
                    <a:pt x="6806" y="2372"/>
                  </a:lnTo>
                  <a:cubicBezTo>
                    <a:pt x="6806" y="2374"/>
                    <a:pt x="6806" y="2375"/>
                    <a:pt x="6807" y="2375"/>
                  </a:cubicBezTo>
                  <a:cubicBezTo>
                    <a:pt x="6818" y="2375"/>
                    <a:pt x="6906" y="2169"/>
                    <a:pt x="6906" y="2138"/>
                  </a:cubicBezTo>
                  <a:cubicBezTo>
                    <a:pt x="6906" y="2005"/>
                    <a:pt x="6906" y="1905"/>
                    <a:pt x="6906" y="1771"/>
                  </a:cubicBezTo>
                  <a:cubicBezTo>
                    <a:pt x="6906" y="1671"/>
                    <a:pt x="6939" y="1604"/>
                    <a:pt x="6939" y="1504"/>
                  </a:cubicBezTo>
                  <a:cubicBezTo>
                    <a:pt x="6972" y="1371"/>
                    <a:pt x="7039" y="1237"/>
                    <a:pt x="7173" y="1171"/>
                  </a:cubicBezTo>
                  <a:cubicBezTo>
                    <a:pt x="7506" y="1304"/>
                    <a:pt x="7840" y="1404"/>
                    <a:pt x="8240" y="1438"/>
                  </a:cubicBezTo>
                  <a:cubicBezTo>
                    <a:pt x="8240" y="1438"/>
                    <a:pt x="8273" y="1404"/>
                    <a:pt x="8273" y="1337"/>
                  </a:cubicBezTo>
                  <a:cubicBezTo>
                    <a:pt x="8440" y="1371"/>
                    <a:pt x="8574" y="1438"/>
                    <a:pt x="8740" y="1471"/>
                  </a:cubicBezTo>
                  <a:cubicBezTo>
                    <a:pt x="8742" y="1473"/>
                    <a:pt x="8744" y="1473"/>
                    <a:pt x="8746" y="1473"/>
                  </a:cubicBezTo>
                  <a:cubicBezTo>
                    <a:pt x="8784" y="1473"/>
                    <a:pt x="8870" y="1202"/>
                    <a:pt x="8807" y="1171"/>
                  </a:cubicBezTo>
                  <a:cubicBezTo>
                    <a:pt x="8707" y="1137"/>
                    <a:pt x="8540" y="1104"/>
                    <a:pt x="8373" y="1037"/>
                  </a:cubicBezTo>
                  <a:cubicBezTo>
                    <a:pt x="8373" y="971"/>
                    <a:pt x="8373" y="937"/>
                    <a:pt x="8373" y="904"/>
                  </a:cubicBezTo>
                  <a:cubicBezTo>
                    <a:pt x="7806" y="670"/>
                    <a:pt x="7273" y="403"/>
                    <a:pt x="6706" y="137"/>
                  </a:cubicBezTo>
                  <a:cubicBezTo>
                    <a:pt x="6706" y="137"/>
                    <a:pt x="6672" y="203"/>
                    <a:pt x="6672" y="270"/>
                  </a:cubicBezTo>
                  <a:cubicBezTo>
                    <a:pt x="6639" y="237"/>
                    <a:pt x="6639" y="237"/>
                    <a:pt x="6639" y="237"/>
                  </a:cubicBezTo>
                  <a:cubicBezTo>
                    <a:pt x="6639" y="237"/>
                    <a:pt x="6572" y="437"/>
                    <a:pt x="6572" y="504"/>
                  </a:cubicBezTo>
                  <a:cubicBezTo>
                    <a:pt x="6572" y="570"/>
                    <a:pt x="6605" y="637"/>
                    <a:pt x="6605" y="704"/>
                  </a:cubicBezTo>
                  <a:cubicBezTo>
                    <a:pt x="6605" y="737"/>
                    <a:pt x="6605" y="737"/>
                    <a:pt x="6605" y="770"/>
                  </a:cubicBezTo>
                  <a:cubicBezTo>
                    <a:pt x="6605" y="704"/>
                    <a:pt x="6572" y="637"/>
                    <a:pt x="6572" y="537"/>
                  </a:cubicBezTo>
                  <a:cubicBezTo>
                    <a:pt x="6539" y="370"/>
                    <a:pt x="6505" y="203"/>
                    <a:pt x="6472" y="37"/>
                  </a:cubicBezTo>
                  <a:cubicBezTo>
                    <a:pt x="6472" y="70"/>
                    <a:pt x="6439" y="70"/>
                    <a:pt x="6439" y="70"/>
                  </a:cubicBezTo>
                  <a:cubicBezTo>
                    <a:pt x="6439" y="103"/>
                    <a:pt x="6439" y="137"/>
                    <a:pt x="6405" y="170"/>
                  </a:cubicBezTo>
                  <a:cubicBezTo>
                    <a:pt x="6372" y="103"/>
                    <a:pt x="6339" y="37"/>
                    <a:pt x="6305" y="3"/>
                  </a:cubicBezTo>
                  <a:cubicBezTo>
                    <a:pt x="6305" y="1"/>
                    <a:pt x="6305" y="0"/>
                    <a:pt x="6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6"/>
            <p:cNvSpPr/>
            <p:nvPr/>
          </p:nvSpPr>
          <p:spPr>
            <a:xfrm>
              <a:off x="3280025" y="4378700"/>
              <a:ext cx="87575" cy="73275"/>
            </a:xfrm>
            <a:custGeom>
              <a:rect b="b" l="l" r="r" t="t"/>
              <a:pathLst>
                <a:path extrusionOk="0" h="2931" w="3503">
                  <a:moveTo>
                    <a:pt x="2991" y="0"/>
                  </a:moveTo>
                  <a:cubicBezTo>
                    <a:pt x="1488" y="0"/>
                    <a:pt x="662" y="1690"/>
                    <a:pt x="0" y="2864"/>
                  </a:cubicBezTo>
                  <a:cubicBezTo>
                    <a:pt x="0" y="2864"/>
                    <a:pt x="0" y="2931"/>
                    <a:pt x="0" y="2931"/>
                  </a:cubicBezTo>
                  <a:cubicBezTo>
                    <a:pt x="367" y="2230"/>
                    <a:pt x="734" y="1497"/>
                    <a:pt x="1268" y="930"/>
                  </a:cubicBezTo>
                  <a:cubicBezTo>
                    <a:pt x="1821" y="346"/>
                    <a:pt x="2487" y="158"/>
                    <a:pt x="3266" y="158"/>
                  </a:cubicBezTo>
                  <a:cubicBezTo>
                    <a:pt x="3333" y="158"/>
                    <a:pt x="3401" y="160"/>
                    <a:pt x="3469" y="162"/>
                  </a:cubicBezTo>
                  <a:cubicBezTo>
                    <a:pt x="3469" y="162"/>
                    <a:pt x="3503" y="62"/>
                    <a:pt x="3503" y="62"/>
                  </a:cubicBezTo>
                  <a:cubicBezTo>
                    <a:pt x="3324" y="20"/>
                    <a:pt x="3153" y="0"/>
                    <a:pt x="29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6"/>
            <p:cNvSpPr/>
            <p:nvPr/>
          </p:nvSpPr>
          <p:spPr>
            <a:xfrm>
              <a:off x="3266900" y="4351775"/>
              <a:ext cx="131550" cy="87875"/>
            </a:xfrm>
            <a:custGeom>
              <a:rect b="b" l="l" r="r" t="t"/>
              <a:pathLst>
                <a:path extrusionOk="0" h="3515" w="5262">
                  <a:moveTo>
                    <a:pt x="3946" y="1"/>
                  </a:moveTo>
                  <a:cubicBezTo>
                    <a:pt x="3380" y="1"/>
                    <a:pt x="2799" y="227"/>
                    <a:pt x="2326" y="572"/>
                  </a:cubicBezTo>
                  <a:cubicBezTo>
                    <a:pt x="1359" y="1306"/>
                    <a:pt x="692" y="2440"/>
                    <a:pt x="25" y="3441"/>
                  </a:cubicBezTo>
                  <a:cubicBezTo>
                    <a:pt x="25" y="3441"/>
                    <a:pt x="0" y="3514"/>
                    <a:pt x="14" y="3514"/>
                  </a:cubicBezTo>
                  <a:cubicBezTo>
                    <a:pt x="17" y="3514"/>
                    <a:pt x="20" y="3512"/>
                    <a:pt x="25" y="3508"/>
                  </a:cubicBezTo>
                  <a:cubicBezTo>
                    <a:pt x="873" y="2314"/>
                    <a:pt x="2248" y="110"/>
                    <a:pt x="3899" y="110"/>
                  </a:cubicBezTo>
                  <a:cubicBezTo>
                    <a:pt x="4325" y="110"/>
                    <a:pt x="4770" y="257"/>
                    <a:pt x="5228" y="606"/>
                  </a:cubicBezTo>
                  <a:cubicBezTo>
                    <a:pt x="5228" y="606"/>
                    <a:pt x="5262" y="539"/>
                    <a:pt x="5262" y="539"/>
                  </a:cubicBezTo>
                  <a:cubicBezTo>
                    <a:pt x="4882" y="159"/>
                    <a:pt x="4419" y="1"/>
                    <a:pt x="39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6"/>
            <p:cNvSpPr/>
            <p:nvPr/>
          </p:nvSpPr>
          <p:spPr>
            <a:xfrm>
              <a:off x="3405100" y="4381625"/>
              <a:ext cx="27550" cy="34500"/>
            </a:xfrm>
            <a:custGeom>
              <a:rect b="b" l="l" r="r" t="t"/>
              <a:pathLst>
                <a:path extrusionOk="0" h="1380" w="1102">
                  <a:moveTo>
                    <a:pt x="126" y="0"/>
                  </a:moveTo>
                  <a:cubicBezTo>
                    <a:pt x="97" y="0"/>
                    <a:pt x="66" y="4"/>
                    <a:pt x="34" y="12"/>
                  </a:cubicBezTo>
                  <a:cubicBezTo>
                    <a:pt x="1" y="12"/>
                    <a:pt x="1" y="79"/>
                    <a:pt x="1" y="79"/>
                  </a:cubicBezTo>
                  <a:cubicBezTo>
                    <a:pt x="16" y="77"/>
                    <a:pt x="31" y="76"/>
                    <a:pt x="46" y="76"/>
                  </a:cubicBezTo>
                  <a:cubicBezTo>
                    <a:pt x="321" y="76"/>
                    <a:pt x="510" y="358"/>
                    <a:pt x="668" y="579"/>
                  </a:cubicBezTo>
                  <a:cubicBezTo>
                    <a:pt x="835" y="813"/>
                    <a:pt x="935" y="1113"/>
                    <a:pt x="1101" y="1380"/>
                  </a:cubicBezTo>
                  <a:cubicBezTo>
                    <a:pt x="1101" y="1380"/>
                    <a:pt x="1101" y="1313"/>
                    <a:pt x="1101" y="1313"/>
                  </a:cubicBezTo>
                  <a:cubicBezTo>
                    <a:pt x="1001" y="979"/>
                    <a:pt x="835" y="646"/>
                    <a:pt x="634" y="379"/>
                  </a:cubicBezTo>
                  <a:cubicBezTo>
                    <a:pt x="517" y="203"/>
                    <a:pt x="348" y="0"/>
                    <a:pt x="1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6"/>
            <p:cNvSpPr/>
            <p:nvPr/>
          </p:nvSpPr>
          <p:spPr>
            <a:xfrm>
              <a:off x="3414275" y="4362725"/>
              <a:ext cx="27550" cy="39225"/>
            </a:xfrm>
            <a:custGeom>
              <a:rect b="b" l="l" r="r" t="t"/>
              <a:pathLst>
                <a:path extrusionOk="0" h="1569" w="1102">
                  <a:moveTo>
                    <a:pt x="67" y="1"/>
                  </a:moveTo>
                  <a:cubicBezTo>
                    <a:pt x="67" y="1"/>
                    <a:pt x="1" y="134"/>
                    <a:pt x="34" y="134"/>
                  </a:cubicBezTo>
                  <a:cubicBezTo>
                    <a:pt x="534" y="501"/>
                    <a:pt x="868" y="1001"/>
                    <a:pt x="1068" y="1569"/>
                  </a:cubicBezTo>
                  <a:cubicBezTo>
                    <a:pt x="1068" y="1569"/>
                    <a:pt x="1101" y="1502"/>
                    <a:pt x="1068" y="1502"/>
                  </a:cubicBezTo>
                  <a:cubicBezTo>
                    <a:pt x="968" y="868"/>
                    <a:pt x="568" y="3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6"/>
            <p:cNvSpPr/>
            <p:nvPr/>
          </p:nvSpPr>
          <p:spPr>
            <a:xfrm>
              <a:off x="3435950" y="4370225"/>
              <a:ext cx="8375" cy="8375"/>
            </a:xfrm>
            <a:custGeom>
              <a:rect b="b" l="l" r="r" t="t"/>
              <a:pathLst>
                <a:path extrusionOk="0" h="335" w="335">
                  <a:moveTo>
                    <a:pt x="34" y="1"/>
                  </a:moveTo>
                  <a:cubicBezTo>
                    <a:pt x="34" y="1"/>
                    <a:pt x="1" y="68"/>
                    <a:pt x="34" y="68"/>
                  </a:cubicBezTo>
                  <a:cubicBezTo>
                    <a:pt x="134" y="168"/>
                    <a:pt x="234" y="268"/>
                    <a:pt x="301" y="335"/>
                  </a:cubicBezTo>
                  <a:cubicBezTo>
                    <a:pt x="301" y="335"/>
                    <a:pt x="334" y="301"/>
                    <a:pt x="334" y="301"/>
                  </a:cubicBezTo>
                  <a:lnTo>
                    <a:pt x="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6"/>
            <p:cNvSpPr/>
            <p:nvPr/>
          </p:nvSpPr>
          <p:spPr>
            <a:xfrm>
              <a:off x="3608575" y="4801375"/>
              <a:ext cx="19200" cy="44450"/>
            </a:xfrm>
            <a:custGeom>
              <a:rect b="b" l="l" r="r" t="t"/>
              <a:pathLst>
                <a:path extrusionOk="0" h="1778" w="768">
                  <a:moveTo>
                    <a:pt x="34" y="1"/>
                  </a:moveTo>
                  <a:cubicBezTo>
                    <a:pt x="34" y="1"/>
                    <a:pt x="1" y="67"/>
                    <a:pt x="34" y="67"/>
                  </a:cubicBezTo>
                  <a:cubicBezTo>
                    <a:pt x="468" y="568"/>
                    <a:pt x="701" y="1135"/>
                    <a:pt x="735" y="1769"/>
                  </a:cubicBezTo>
                  <a:cubicBezTo>
                    <a:pt x="735" y="1775"/>
                    <a:pt x="736" y="1778"/>
                    <a:pt x="738" y="1778"/>
                  </a:cubicBezTo>
                  <a:cubicBezTo>
                    <a:pt x="747" y="1778"/>
                    <a:pt x="768" y="1735"/>
                    <a:pt x="768" y="1735"/>
                  </a:cubicBezTo>
                  <a:cubicBezTo>
                    <a:pt x="768" y="1068"/>
                    <a:pt x="501" y="4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6"/>
            <p:cNvSpPr/>
            <p:nvPr/>
          </p:nvSpPr>
          <p:spPr>
            <a:xfrm>
              <a:off x="3654450" y="4717150"/>
              <a:ext cx="67575" cy="13950"/>
            </a:xfrm>
            <a:custGeom>
              <a:rect b="b" l="l" r="r" t="t"/>
              <a:pathLst>
                <a:path extrusionOk="0" h="558" w="2703">
                  <a:moveTo>
                    <a:pt x="2702" y="1"/>
                  </a:moveTo>
                  <a:cubicBezTo>
                    <a:pt x="2335" y="334"/>
                    <a:pt x="1868" y="368"/>
                    <a:pt x="1401" y="401"/>
                  </a:cubicBezTo>
                  <a:cubicBezTo>
                    <a:pt x="1235" y="401"/>
                    <a:pt x="943" y="443"/>
                    <a:pt x="668" y="443"/>
                  </a:cubicBezTo>
                  <a:cubicBezTo>
                    <a:pt x="392" y="443"/>
                    <a:pt x="134" y="401"/>
                    <a:pt x="34" y="234"/>
                  </a:cubicBezTo>
                  <a:cubicBezTo>
                    <a:pt x="34" y="234"/>
                    <a:pt x="0" y="301"/>
                    <a:pt x="0" y="301"/>
                  </a:cubicBezTo>
                  <a:cubicBezTo>
                    <a:pt x="136" y="513"/>
                    <a:pt x="450" y="558"/>
                    <a:pt x="755" y="558"/>
                  </a:cubicBezTo>
                  <a:cubicBezTo>
                    <a:pt x="977" y="558"/>
                    <a:pt x="1194" y="534"/>
                    <a:pt x="1335" y="534"/>
                  </a:cubicBezTo>
                  <a:cubicBezTo>
                    <a:pt x="1835" y="534"/>
                    <a:pt x="2335" y="501"/>
                    <a:pt x="2669" y="101"/>
                  </a:cubicBezTo>
                  <a:cubicBezTo>
                    <a:pt x="2669" y="101"/>
                    <a:pt x="2702" y="1"/>
                    <a:pt x="27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6"/>
            <p:cNvSpPr/>
            <p:nvPr/>
          </p:nvSpPr>
          <p:spPr>
            <a:xfrm>
              <a:off x="3701150" y="4698800"/>
              <a:ext cx="56725" cy="154300"/>
            </a:xfrm>
            <a:custGeom>
              <a:rect b="b" l="l" r="r" t="t"/>
              <a:pathLst>
                <a:path extrusionOk="0" h="6172" w="2269">
                  <a:moveTo>
                    <a:pt x="2269" y="1"/>
                  </a:moveTo>
                  <a:lnTo>
                    <a:pt x="2269" y="1"/>
                  </a:lnTo>
                  <a:cubicBezTo>
                    <a:pt x="2269" y="1"/>
                    <a:pt x="2235" y="67"/>
                    <a:pt x="2235" y="101"/>
                  </a:cubicBezTo>
                  <a:cubicBezTo>
                    <a:pt x="2169" y="1535"/>
                    <a:pt x="1868" y="2869"/>
                    <a:pt x="1101" y="4104"/>
                  </a:cubicBezTo>
                  <a:cubicBezTo>
                    <a:pt x="701" y="4771"/>
                    <a:pt x="301" y="5405"/>
                    <a:pt x="0" y="6105"/>
                  </a:cubicBezTo>
                  <a:cubicBezTo>
                    <a:pt x="0" y="6121"/>
                    <a:pt x="0" y="6151"/>
                    <a:pt x="0" y="6172"/>
                  </a:cubicBezTo>
                  <a:cubicBezTo>
                    <a:pt x="467" y="5004"/>
                    <a:pt x="1335" y="4070"/>
                    <a:pt x="1768" y="2903"/>
                  </a:cubicBezTo>
                  <a:cubicBezTo>
                    <a:pt x="2135" y="1969"/>
                    <a:pt x="2269" y="100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6"/>
            <p:cNvSpPr/>
            <p:nvPr/>
          </p:nvSpPr>
          <p:spPr>
            <a:xfrm>
              <a:off x="3718650" y="4723000"/>
              <a:ext cx="25050" cy="70900"/>
            </a:xfrm>
            <a:custGeom>
              <a:rect b="b" l="l" r="r" t="t"/>
              <a:pathLst>
                <a:path extrusionOk="0" h="2836" w="1002">
                  <a:moveTo>
                    <a:pt x="935" y="0"/>
                  </a:moveTo>
                  <a:lnTo>
                    <a:pt x="935" y="0"/>
                  </a:lnTo>
                  <a:cubicBezTo>
                    <a:pt x="935" y="0"/>
                    <a:pt x="902" y="67"/>
                    <a:pt x="902" y="100"/>
                  </a:cubicBezTo>
                  <a:cubicBezTo>
                    <a:pt x="902" y="1068"/>
                    <a:pt x="635" y="1968"/>
                    <a:pt x="1" y="2735"/>
                  </a:cubicBezTo>
                  <a:cubicBezTo>
                    <a:pt x="1" y="2769"/>
                    <a:pt x="1" y="2835"/>
                    <a:pt x="1" y="2835"/>
                  </a:cubicBezTo>
                  <a:cubicBezTo>
                    <a:pt x="635" y="2068"/>
                    <a:pt x="1002" y="1034"/>
                    <a:pt x="9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6"/>
            <p:cNvSpPr/>
            <p:nvPr/>
          </p:nvSpPr>
          <p:spPr>
            <a:xfrm>
              <a:off x="3716450" y="4741950"/>
              <a:ext cx="11950" cy="26550"/>
            </a:xfrm>
            <a:custGeom>
              <a:rect b="b" l="l" r="r" t="t"/>
              <a:pathLst>
                <a:path extrusionOk="0" h="1062" w="478">
                  <a:moveTo>
                    <a:pt x="468" y="0"/>
                  </a:moveTo>
                  <a:cubicBezTo>
                    <a:pt x="466" y="0"/>
                    <a:pt x="462" y="3"/>
                    <a:pt x="456" y="9"/>
                  </a:cubicBezTo>
                  <a:cubicBezTo>
                    <a:pt x="289" y="310"/>
                    <a:pt x="189" y="643"/>
                    <a:pt x="22" y="943"/>
                  </a:cubicBezTo>
                  <a:cubicBezTo>
                    <a:pt x="22" y="970"/>
                    <a:pt x="1" y="1062"/>
                    <a:pt x="10" y="1062"/>
                  </a:cubicBezTo>
                  <a:cubicBezTo>
                    <a:pt x="12" y="1062"/>
                    <a:pt x="16" y="1056"/>
                    <a:pt x="22" y="1043"/>
                  </a:cubicBezTo>
                  <a:cubicBezTo>
                    <a:pt x="156" y="710"/>
                    <a:pt x="322" y="410"/>
                    <a:pt x="456" y="76"/>
                  </a:cubicBezTo>
                  <a:cubicBezTo>
                    <a:pt x="456" y="49"/>
                    <a:pt x="478" y="0"/>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6"/>
            <p:cNvSpPr/>
            <p:nvPr/>
          </p:nvSpPr>
          <p:spPr>
            <a:xfrm>
              <a:off x="3134075" y="4986500"/>
              <a:ext cx="96750" cy="63425"/>
            </a:xfrm>
            <a:custGeom>
              <a:rect b="b" l="l" r="r" t="t"/>
              <a:pathLst>
                <a:path extrusionOk="0" h="2537" w="3870">
                  <a:moveTo>
                    <a:pt x="34" y="1"/>
                  </a:moveTo>
                  <a:cubicBezTo>
                    <a:pt x="34" y="1"/>
                    <a:pt x="1" y="101"/>
                    <a:pt x="34" y="101"/>
                  </a:cubicBezTo>
                  <a:cubicBezTo>
                    <a:pt x="1268" y="935"/>
                    <a:pt x="2536" y="1802"/>
                    <a:pt x="3837" y="2536"/>
                  </a:cubicBezTo>
                  <a:cubicBezTo>
                    <a:pt x="3837" y="2536"/>
                    <a:pt x="3870" y="2503"/>
                    <a:pt x="3837" y="2469"/>
                  </a:cubicBezTo>
                  <a:cubicBezTo>
                    <a:pt x="2636" y="1602"/>
                    <a:pt x="1301" y="835"/>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6"/>
            <p:cNvSpPr/>
            <p:nvPr/>
          </p:nvSpPr>
          <p:spPr>
            <a:xfrm>
              <a:off x="3196725" y="5011400"/>
              <a:ext cx="64125" cy="40175"/>
            </a:xfrm>
            <a:custGeom>
              <a:rect b="b" l="l" r="r" t="t"/>
              <a:pathLst>
                <a:path extrusionOk="0" h="1607" w="2565">
                  <a:moveTo>
                    <a:pt x="61" y="0"/>
                  </a:moveTo>
                  <a:cubicBezTo>
                    <a:pt x="49" y="0"/>
                    <a:pt x="0" y="106"/>
                    <a:pt x="30" y="106"/>
                  </a:cubicBezTo>
                  <a:cubicBezTo>
                    <a:pt x="864" y="606"/>
                    <a:pt x="1664" y="1173"/>
                    <a:pt x="2531" y="1607"/>
                  </a:cubicBezTo>
                  <a:cubicBezTo>
                    <a:pt x="2531" y="1607"/>
                    <a:pt x="2565" y="1507"/>
                    <a:pt x="2565" y="1507"/>
                  </a:cubicBezTo>
                  <a:cubicBezTo>
                    <a:pt x="1764" y="940"/>
                    <a:pt x="897" y="473"/>
                    <a:pt x="63" y="6"/>
                  </a:cubicBezTo>
                  <a:cubicBezTo>
                    <a:pt x="63" y="2"/>
                    <a:pt x="62" y="0"/>
                    <a:pt x="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6"/>
            <p:cNvSpPr/>
            <p:nvPr/>
          </p:nvSpPr>
          <p:spPr>
            <a:xfrm>
              <a:off x="3216625" y="4991525"/>
              <a:ext cx="176825" cy="53425"/>
            </a:xfrm>
            <a:custGeom>
              <a:rect b="b" l="l" r="r" t="t"/>
              <a:pathLst>
                <a:path extrusionOk="0" h="2137" w="7073">
                  <a:moveTo>
                    <a:pt x="34" y="0"/>
                  </a:moveTo>
                  <a:cubicBezTo>
                    <a:pt x="34" y="0"/>
                    <a:pt x="1" y="33"/>
                    <a:pt x="34" y="33"/>
                  </a:cubicBezTo>
                  <a:cubicBezTo>
                    <a:pt x="1068" y="901"/>
                    <a:pt x="2102" y="2102"/>
                    <a:pt x="3503" y="2135"/>
                  </a:cubicBezTo>
                  <a:cubicBezTo>
                    <a:pt x="3531" y="2136"/>
                    <a:pt x="3560" y="2136"/>
                    <a:pt x="3587" y="2136"/>
                  </a:cubicBezTo>
                  <a:cubicBezTo>
                    <a:pt x="4887" y="2136"/>
                    <a:pt x="6027" y="1386"/>
                    <a:pt x="7039" y="667"/>
                  </a:cubicBezTo>
                  <a:cubicBezTo>
                    <a:pt x="7073" y="667"/>
                    <a:pt x="7073" y="634"/>
                    <a:pt x="7073" y="634"/>
                  </a:cubicBezTo>
                  <a:lnTo>
                    <a:pt x="7073" y="634"/>
                  </a:lnTo>
                  <a:cubicBezTo>
                    <a:pt x="6023" y="1282"/>
                    <a:pt x="4945" y="2016"/>
                    <a:pt x="3679" y="2016"/>
                  </a:cubicBezTo>
                  <a:cubicBezTo>
                    <a:pt x="3577" y="2016"/>
                    <a:pt x="3474" y="2011"/>
                    <a:pt x="3370" y="2002"/>
                  </a:cubicBezTo>
                  <a:cubicBezTo>
                    <a:pt x="2736" y="1968"/>
                    <a:pt x="2236" y="1668"/>
                    <a:pt x="1735" y="1301"/>
                  </a:cubicBezTo>
                  <a:cubicBezTo>
                    <a:pt x="1168" y="867"/>
                    <a:pt x="601" y="4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6"/>
            <p:cNvSpPr/>
            <p:nvPr/>
          </p:nvSpPr>
          <p:spPr>
            <a:xfrm>
              <a:off x="3402600" y="5019025"/>
              <a:ext cx="25" cy="25"/>
            </a:xfrm>
            <a:custGeom>
              <a:rect b="b" l="l" r="r" t="t"/>
              <a:pathLst>
                <a:path extrusionOk="0" h="1" w="1">
                  <a:moveTo>
                    <a:pt x="1" y="1"/>
                  </a:move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6"/>
            <p:cNvSpPr/>
            <p:nvPr/>
          </p:nvSpPr>
          <p:spPr>
            <a:xfrm>
              <a:off x="3511850" y="4639600"/>
              <a:ext cx="27550" cy="60900"/>
            </a:xfrm>
            <a:custGeom>
              <a:rect b="b" l="l" r="r" t="t"/>
              <a:pathLst>
                <a:path extrusionOk="0" h="2436" w="1102">
                  <a:moveTo>
                    <a:pt x="401" y="0"/>
                  </a:moveTo>
                  <a:cubicBezTo>
                    <a:pt x="0" y="834"/>
                    <a:pt x="234" y="1968"/>
                    <a:pt x="1101" y="2435"/>
                  </a:cubicBezTo>
                  <a:cubicBezTo>
                    <a:pt x="1101" y="2435"/>
                    <a:pt x="1101" y="2402"/>
                    <a:pt x="1101" y="2402"/>
                  </a:cubicBezTo>
                  <a:cubicBezTo>
                    <a:pt x="401" y="1835"/>
                    <a:pt x="0" y="934"/>
                    <a:pt x="401" y="34"/>
                  </a:cubicBezTo>
                  <a:cubicBezTo>
                    <a:pt x="401" y="34"/>
                    <a:pt x="401" y="13"/>
                    <a:pt x="4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6"/>
            <p:cNvSpPr/>
            <p:nvPr/>
          </p:nvSpPr>
          <p:spPr>
            <a:xfrm>
              <a:off x="3536875" y="4644150"/>
              <a:ext cx="38375" cy="61350"/>
            </a:xfrm>
            <a:custGeom>
              <a:rect b="b" l="l" r="r" t="t"/>
              <a:pathLst>
                <a:path extrusionOk="0" h="2454" w="1535">
                  <a:moveTo>
                    <a:pt x="127" y="0"/>
                  </a:moveTo>
                  <a:cubicBezTo>
                    <a:pt x="110" y="0"/>
                    <a:pt x="67" y="92"/>
                    <a:pt x="67" y="119"/>
                  </a:cubicBezTo>
                  <a:cubicBezTo>
                    <a:pt x="0" y="1119"/>
                    <a:pt x="534" y="2153"/>
                    <a:pt x="1534" y="2454"/>
                  </a:cubicBezTo>
                  <a:cubicBezTo>
                    <a:pt x="1534" y="2454"/>
                    <a:pt x="1534" y="2420"/>
                    <a:pt x="1534" y="2420"/>
                  </a:cubicBezTo>
                  <a:cubicBezTo>
                    <a:pt x="667" y="1920"/>
                    <a:pt x="33" y="1086"/>
                    <a:pt x="133" y="19"/>
                  </a:cubicBezTo>
                  <a:cubicBezTo>
                    <a:pt x="133" y="5"/>
                    <a:pt x="131" y="0"/>
                    <a:pt x="1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6"/>
            <p:cNvSpPr/>
            <p:nvPr/>
          </p:nvSpPr>
          <p:spPr>
            <a:xfrm>
              <a:off x="3566050" y="4652800"/>
              <a:ext cx="39225" cy="49375"/>
            </a:xfrm>
            <a:custGeom>
              <a:rect b="b" l="l" r="r" t="t"/>
              <a:pathLst>
                <a:path extrusionOk="0" h="1975" w="1569">
                  <a:moveTo>
                    <a:pt x="65" y="1"/>
                  </a:moveTo>
                  <a:cubicBezTo>
                    <a:pt x="53" y="1"/>
                    <a:pt x="1" y="110"/>
                    <a:pt x="1" y="140"/>
                  </a:cubicBezTo>
                  <a:cubicBezTo>
                    <a:pt x="67" y="973"/>
                    <a:pt x="668" y="1841"/>
                    <a:pt x="1535" y="1974"/>
                  </a:cubicBezTo>
                  <a:cubicBezTo>
                    <a:pt x="1568" y="1974"/>
                    <a:pt x="1568" y="1907"/>
                    <a:pt x="1568" y="1907"/>
                  </a:cubicBezTo>
                  <a:cubicBezTo>
                    <a:pt x="768" y="1541"/>
                    <a:pt x="134" y="940"/>
                    <a:pt x="67" y="6"/>
                  </a:cubicBezTo>
                  <a:cubicBezTo>
                    <a:pt x="67" y="2"/>
                    <a:pt x="66"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6"/>
            <p:cNvSpPr/>
            <p:nvPr/>
          </p:nvSpPr>
          <p:spPr>
            <a:xfrm>
              <a:off x="3581050" y="4652100"/>
              <a:ext cx="45900" cy="46725"/>
            </a:xfrm>
            <a:custGeom>
              <a:rect b="b" l="l" r="r" t="t"/>
              <a:pathLst>
                <a:path extrusionOk="0" h="1869" w="1836">
                  <a:moveTo>
                    <a:pt x="1" y="1"/>
                  </a:moveTo>
                  <a:cubicBezTo>
                    <a:pt x="1" y="1"/>
                    <a:pt x="1" y="34"/>
                    <a:pt x="1" y="67"/>
                  </a:cubicBezTo>
                  <a:cubicBezTo>
                    <a:pt x="234" y="901"/>
                    <a:pt x="935" y="1702"/>
                    <a:pt x="1802" y="1869"/>
                  </a:cubicBezTo>
                  <a:cubicBezTo>
                    <a:pt x="1802" y="1869"/>
                    <a:pt x="1836" y="1835"/>
                    <a:pt x="1802" y="1835"/>
                  </a:cubicBezTo>
                  <a:cubicBezTo>
                    <a:pt x="968" y="1435"/>
                    <a:pt x="301" y="93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6"/>
            <p:cNvSpPr/>
            <p:nvPr/>
          </p:nvSpPr>
          <p:spPr>
            <a:xfrm>
              <a:off x="3580225" y="4708825"/>
              <a:ext cx="19200" cy="7675"/>
            </a:xfrm>
            <a:custGeom>
              <a:rect b="b" l="l" r="r" t="t"/>
              <a:pathLst>
                <a:path extrusionOk="0" h="307" w="768">
                  <a:moveTo>
                    <a:pt x="34" y="0"/>
                  </a:moveTo>
                  <a:cubicBezTo>
                    <a:pt x="34" y="0"/>
                    <a:pt x="1" y="67"/>
                    <a:pt x="1" y="100"/>
                  </a:cubicBezTo>
                  <a:cubicBezTo>
                    <a:pt x="203" y="216"/>
                    <a:pt x="406" y="307"/>
                    <a:pt x="631" y="307"/>
                  </a:cubicBezTo>
                  <a:cubicBezTo>
                    <a:pt x="665" y="307"/>
                    <a:pt x="699" y="305"/>
                    <a:pt x="734" y="300"/>
                  </a:cubicBezTo>
                  <a:cubicBezTo>
                    <a:pt x="768" y="300"/>
                    <a:pt x="768" y="234"/>
                    <a:pt x="768" y="234"/>
                  </a:cubicBezTo>
                  <a:cubicBezTo>
                    <a:pt x="501" y="234"/>
                    <a:pt x="234" y="1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6"/>
            <p:cNvSpPr/>
            <p:nvPr/>
          </p:nvSpPr>
          <p:spPr>
            <a:xfrm>
              <a:off x="3601075" y="4657950"/>
              <a:ext cx="68400" cy="41875"/>
            </a:xfrm>
            <a:custGeom>
              <a:rect b="b" l="l" r="r" t="t"/>
              <a:pathLst>
                <a:path extrusionOk="0" h="1675" w="2736">
                  <a:moveTo>
                    <a:pt x="34" y="0"/>
                  </a:moveTo>
                  <a:cubicBezTo>
                    <a:pt x="34" y="0"/>
                    <a:pt x="1" y="67"/>
                    <a:pt x="1" y="67"/>
                  </a:cubicBezTo>
                  <a:cubicBezTo>
                    <a:pt x="414" y="923"/>
                    <a:pt x="1349" y="1674"/>
                    <a:pt x="2322" y="1674"/>
                  </a:cubicBezTo>
                  <a:cubicBezTo>
                    <a:pt x="2448" y="1674"/>
                    <a:pt x="2576" y="1662"/>
                    <a:pt x="2702" y="1635"/>
                  </a:cubicBezTo>
                  <a:cubicBezTo>
                    <a:pt x="2702" y="1635"/>
                    <a:pt x="2736" y="1601"/>
                    <a:pt x="2736" y="1601"/>
                  </a:cubicBezTo>
                  <a:cubicBezTo>
                    <a:pt x="1568" y="1501"/>
                    <a:pt x="568" y="1101"/>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6"/>
            <p:cNvSpPr/>
            <p:nvPr/>
          </p:nvSpPr>
          <p:spPr>
            <a:xfrm>
              <a:off x="3637775" y="4697975"/>
              <a:ext cx="66725" cy="20325"/>
            </a:xfrm>
            <a:custGeom>
              <a:rect b="b" l="l" r="r" t="t"/>
              <a:pathLst>
                <a:path extrusionOk="0" h="813" w="2669">
                  <a:moveTo>
                    <a:pt x="2669" y="0"/>
                  </a:moveTo>
                  <a:lnTo>
                    <a:pt x="2669" y="0"/>
                  </a:lnTo>
                  <a:cubicBezTo>
                    <a:pt x="2190" y="436"/>
                    <a:pt x="1612" y="658"/>
                    <a:pt x="1018" y="658"/>
                  </a:cubicBezTo>
                  <a:cubicBezTo>
                    <a:pt x="701" y="658"/>
                    <a:pt x="380" y="595"/>
                    <a:pt x="67" y="467"/>
                  </a:cubicBezTo>
                  <a:cubicBezTo>
                    <a:pt x="67" y="467"/>
                    <a:pt x="0" y="601"/>
                    <a:pt x="34" y="601"/>
                  </a:cubicBezTo>
                  <a:cubicBezTo>
                    <a:pt x="351" y="742"/>
                    <a:pt x="686" y="813"/>
                    <a:pt x="1015" y="813"/>
                  </a:cubicBezTo>
                  <a:cubicBezTo>
                    <a:pt x="1618" y="813"/>
                    <a:pt x="2204" y="575"/>
                    <a:pt x="2635" y="100"/>
                  </a:cubicBezTo>
                  <a:cubicBezTo>
                    <a:pt x="2635" y="100"/>
                    <a:pt x="2635" y="34"/>
                    <a:pt x="26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6"/>
            <p:cNvSpPr/>
            <p:nvPr/>
          </p:nvSpPr>
          <p:spPr>
            <a:xfrm>
              <a:off x="3478500" y="4766500"/>
              <a:ext cx="109250" cy="30725"/>
            </a:xfrm>
            <a:custGeom>
              <a:rect b="b" l="l" r="r" t="t"/>
              <a:pathLst>
                <a:path extrusionOk="0" h="1229" w="4370">
                  <a:moveTo>
                    <a:pt x="1655" y="0"/>
                  </a:moveTo>
                  <a:cubicBezTo>
                    <a:pt x="1085" y="0"/>
                    <a:pt x="515" y="113"/>
                    <a:pt x="0" y="328"/>
                  </a:cubicBezTo>
                  <a:cubicBezTo>
                    <a:pt x="427" y="192"/>
                    <a:pt x="844" y="130"/>
                    <a:pt x="1251" y="130"/>
                  </a:cubicBezTo>
                  <a:cubicBezTo>
                    <a:pt x="2341" y="130"/>
                    <a:pt x="3365" y="573"/>
                    <a:pt x="4336" y="1229"/>
                  </a:cubicBezTo>
                  <a:cubicBezTo>
                    <a:pt x="4336" y="1229"/>
                    <a:pt x="4370" y="1129"/>
                    <a:pt x="4370" y="1129"/>
                  </a:cubicBezTo>
                  <a:cubicBezTo>
                    <a:pt x="3685" y="359"/>
                    <a:pt x="2672" y="0"/>
                    <a:pt x="16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6"/>
            <p:cNvSpPr/>
            <p:nvPr/>
          </p:nvSpPr>
          <p:spPr>
            <a:xfrm>
              <a:off x="3521025" y="4784375"/>
              <a:ext cx="79250" cy="53725"/>
            </a:xfrm>
            <a:custGeom>
              <a:rect b="b" l="l" r="r" t="t"/>
              <a:pathLst>
                <a:path extrusionOk="0" h="2149" w="3170">
                  <a:moveTo>
                    <a:pt x="596" y="0"/>
                  </a:moveTo>
                  <a:cubicBezTo>
                    <a:pt x="393" y="0"/>
                    <a:pt x="192" y="46"/>
                    <a:pt x="0" y="147"/>
                  </a:cubicBezTo>
                  <a:cubicBezTo>
                    <a:pt x="0" y="147"/>
                    <a:pt x="0" y="180"/>
                    <a:pt x="0" y="180"/>
                  </a:cubicBezTo>
                  <a:cubicBezTo>
                    <a:pt x="136" y="113"/>
                    <a:pt x="278" y="84"/>
                    <a:pt x="423" y="84"/>
                  </a:cubicBezTo>
                  <a:cubicBezTo>
                    <a:pt x="920" y="84"/>
                    <a:pt x="1447" y="422"/>
                    <a:pt x="1835" y="681"/>
                  </a:cubicBezTo>
                  <a:cubicBezTo>
                    <a:pt x="2402" y="1081"/>
                    <a:pt x="2802" y="1581"/>
                    <a:pt x="3136" y="2148"/>
                  </a:cubicBezTo>
                  <a:cubicBezTo>
                    <a:pt x="3136" y="2148"/>
                    <a:pt x="3169" y="2082"/>
                    <a:pt x="3136" y="2082"/>
                  </a:cubicBezTo>
                  <a:cubicBezTo>
                    <a:pt x="2800" y="1241"/>
                    <a:pt x="1663" y="0"/>
                    <a:pt x="5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6"/>
            <p:cNvSpPr/>
            <p:nvPr/>
          </p:nvSpPr>
          <p:spPr>
            <a:xfrm>
              <a:off x="3556050" y="4754675"/>
              <a:ext cx="16700" cy="3600"/>
            </a:xfrm>
            <a:custGeom>
              <a:rect b="b" l="l" r="r" t="t"/>
              <a:pathLst>
                <a:path extrusionOk="0" h="144" w="668">
                  <a:moveTo>
                    <a:pt x="34" y="1"/>
                  </a:moveTo>
                  <a:cubicBezTo>
                    <a:pt x="0" y="1"/>
                    <a:pt x="0" y="67"/>
                    <a:pt x="0" y="101"/>
                  </a:cubicBezTo>
                  <a:cubicBezTo>
                    <a:pt x="160" y="101"/>
                    <a:pt x="342" y="143"/>
                    <a:pt x="510" y="143"/>
                  </a:cubicBezTo>
                  <a:cubicBezTo>
                    <a:pt x="553" y="143"/>
                    <a:pt x="594" y="141"/>
                    <a:pt x="634" y="134"/>
                  </a:cubicBezTo>
                  <a:cubicBezTo>
                    <a:pt x="634" y="134"/>
                    <a:pt x="667" y="67"/>
                    <a:pt x="634" y="67"/>
                  </a:cubicBezTo>
                  <a:cubicBezTo>
                    <a:pt x="467" y="1"/>
                    <a:pt x="234" y="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6"/>
            <p:cNvSpPr/>
            <p:nvPr/>
          </p:nvSpPr>
          <p:spPr>
            <a:xfrm>
              <a:off x="3147425" y="4968175"/>
              <a:ext cx="39225" cy="24200"/>
            </a:xfrm>
            <a:custGeom>
              <a:rect b="b" l="l" r="r" t="t"/>
              <a:pathLst>
                <a:path extrusionOk="0" h="968" w="1569">
                  <a:moveTo>
                    <a:pt x="34" y="0"/>
                  </a:moveTo>
                  <a:cubicBezTo>
                    <a:pt x="34" y="0"/>
                    <a:pt x="0" y="67"/>
                    <a:pt x="0" y="67"/>
                  </a:cubicBezTo>
                  <a:cubicBezTo>
                    <a:pt x="501" y="367"/>
                    <a:pt x="1001" y="701"/>
                    <a:pt x="1535" y="967"/>
                  </a:cubicBezTo>
                  <a:cubicBezTo>
                    <a:pt x="1535" y="967"/>
                    <a:pt x="1568" y="934"/>
                    <a:pt x="1568" y="934"/>
                  </a:cubicBezTo>
                  <a:cubicBezTo>
                    <a:pt x="1068" y="601"/>
                    <a:pt x="534" y="3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6"/>
            <p:cNvSpPr/>
            <p:nvPr/>
          </p:nvSpPr>
          <p:spPr>
            <a:xfrm>
              <a:off x="3173275" y="4967325"/>
              <a:ext cx="25" cy="875"/>
            </a:xfrm>
            <a:custGeom>
              <a:rect b="b" l="l" r="r" t="t"/>
              <a:pathLst>
                <a:path extrusionOk="0" h="35" w="1">
                  <a:moveTo>
                    <a:pt x="0" y="34"/>
                  </a:moveTo>
                  <a:cubicBezTo>
                    <a:pt x="0" y="34"/>
                    <a:pt x="0" y="1"/>
                    <a:pt x="0" y="1"/>
                  </a:cubicBezTo>
                  <a:cubicBezTo>
                    <a:pt x="0" y="1"/>
                    <a:pt x="0" y="34"/>
                    <a:pt x="0"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6"/>
            <p:cNvSpPr/>
            <p:nvPr/>
          </p:nvSpPr>
          <p:spPr>
            <a:xfrm>
              <a:off x="3229975" y="4814625"/>
              <a:ext cx="33375" cy="6800"/>
            </a:xfrm>
            <a:custGeom>
              <a:rect b="b" l="l" r="r" t="t"/>
              <a:pathLst>
                <a:path extrusionOk="0" h="272" w="1335">
                  <a:moveTo>
                    <a:pt x="596" y="0"/>
                  </a:moveTo>
                  <a:cubicBezTo>
                    <a:pt x="407" y="0"/>
                    <a:pt x="215" y="35"/>
                    <a:pt x="34" y="104"/>
                  </a:cubicBezTo>
                  <a:cubicBezTo>
                    <a:pt x="1" y="138"/>
                    <a:pt x="1" y="205"/>
                    <a:pt x="1" y="205"/>
                  </a:cubicBezTo>
                  <a:cubicBezTo>
                    <a:pt x="163" y="170"/>
                    <a:pt x="318" y="155"/>
                    <a:pt x="470" y="155"/>
                  </a:cubicBezTo>
                  <a:cubicBezTo>
                    <a:pt x="755" y="155"/>
                    <a:pt x="1031" y="206"/>
                    <a:pt x="1335" y="271"/>
                  </a:cubicBezTo>
                  <a:cubicBezTo>
                    <a:pt x="1335" y="271"/>
                    <a:pt x="1335" y="238"/>
                    <a:pt x="1335" y="205"/>
                  </a:cubicBezTo>
                  <a:cubicBezTo>
                    <a:pt x="1121" y="68"/>
                    <a:pt x="861" y="0"/>
                    <a:pt x="5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6"/>
            <p:cNvSpPr/>
            <p:nvPr/>
          </p:nvSpPr>
          <p:spPr>
            <a:xfrm>
              <a:off x="3456250" y="4441950"/>
              <a:ext cx="137350" cy="107825"/>
            </a:xfrm>
            <a:custGeom>
              <a:rect b="b" l="l" r="r" t="t"/>
              <a:pathLst>
                <a:path extrusionOk="0" h="4313" w="5494">
                  <a:moveTo>
                    <a:pt x="5493" y="1"/>
                  </a:moveTo>
                  <a:cubicBezTo>
                    <a:pt x="3192" y="568"/>
                    <a:pt x="1190" y="2202"/>
                    <a:pt x="23" y="4237"/>
                  </a:cubicBezTo>
                  <a:cubicBezTo>
                    <a:pt x="23" y="4264"/>
                    <a:pt x="1" y="4313"/>
                    <a:pt x="10" y="4313"/>
                  </a:cubicBezTo>
                  <a:cubicBezTo>
                    <a:pt x="12" y="4313"/>
                    <a:pt x="16" y="4310"/>
                    <a:pt x="23" y="4304"/>
                  </a:cubicBezTo>
                  <a:cubicBezTo>
                    <a:pt x="1290" y="2236"/>
                    <a:pt x="3192" y="835"/>
                    <a:pt x="5493" y="34"/>
                  </a:cubicBezTo>
                  <a:cubicBezTo>
                    <a:pt x="5493" y="34"/>
                    <a:pt x="5493" y="1"/>
                    <a:pt x="54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6"/>
            <p:cNvSpPr/>
            <p:nvPr/>
          </p:nvSpPr>
          <p:spPr>
            <a:xfrm>
              <a:off x="3003975" y="4399425"/>
              <a:ext cx="34225" cy="6700"/>
            </a:xfrm>
            <a:custGeom>
              <a:rect b="b" l="l" r="r" t="t"/>
              <a:pathLst>
                <a:path extrusionOk="0" h="268" w="1369">
                  <a:moveTo>
                    <a:pt x="1368" y="0"/>
                  </a:moveTo>
                  <a:cubicBezTo>
                    <a:pt x="935" y="34"/>
                    <a:pt x="468" y="134"/>
                    <a:pt x="1" y="201"/>
                  </a:cubicBezTo>
                  <a:cubicBezTo>
                    <a:pt x="1" y="201"/>
                    <a:pt x="1" y="267"/>
                    <a:pt x="1" y="267"/>
                  </a:cubicBezTo>
                  <a:cubicBezTo>
                    <a:pt x="468" y="201"/>
                    <a:pt x="901" y="167"/>
                    <a:pt x="1368" y="67"/>
                  </a:cubicBezTo>
                  <a:cubicBezTo>
                    <a:pt x="1368" y="67"/>
                    <a:pt x="1368" y="0"/>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6"/>
            <p:cNvSpPr/>
            <p:nvPr/>
          </p:nvSpPr>
          <p:spPr>
            <a:xfrm>
              <a:off x="3355900" y="4471975"/>
              <a:ext cx="80925" cy="41850"/>
            </a:xfrm>
            <a:custGeom>
              <a:rect b="b" l="l" r="r" t="t"/>
              <a:pathLst>
                <a:path extrusionOk="0" h="1674" w="3237">
                  <a:moveTo>
                    <a:pt x="34" y="1"/>
                  </a:moveTo>
                  <a:cubicBezTo>
                    <a:pt x="34" y="1"/>
                    <a:pt x="1" y="34"/>
                    <a:pt x="1" y="67"/>
                  </a:cubicBezTo>
                  <a:cubicBezTo>
                    <a:pt x="701" y="1022"/>
                    <a:pt x="1856" y="1673"/>
                    <a:pt x="3061" y="1673"/>
                  </a:cubicBezTo>
                  <a:cubicBezTo>
                    <a:pt x="3120" y="1673"/>
                    <a:pt x="3178" y="1672"/>
                    <a:pt x="3236" y="1668"/>
                  </a:cubicBezTo>
                  <a:cubicBezTo>
                    <a:pt x="3236" y="1668"/>
                    <a:pt x="3236" y="1568"/>
                    <a:pt x="3236" y="1568"/>
                  </a:cubicBezTo>
                  <a:cubicBezTo>
                    <a:pt x="1969" y="1468"/>
                    <a:pt x="868" y="10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6"/>
            <p:cNvSpPr/>
            <p:nvPr/>
          </p:nvSpPr>
          <p:spPr>
            <a:xfrm>
              <a:off x="3369250" y="4497000"/>
              <a:ext cx="64225" cy="28175"/>
            </a:xfrm>
            <a:custGeom>
              <a:rect b="b" l="l" r="r" t="t"/>
              <a:pathLst>
                <a:path extrusionOk="0" h="1127" w="2569">
                  <a:moveTo>
                    <a:pt x="34" y="0"/>
                  </a:moveTo>
                  <a:cubicBezTo>
                    <a:pt x="34" y="0"/>
                    <a:pt x="0" y="67"/>
                    <a:pt x="0" y="67"/>
                  </a:cubicBezTo>
                  <a:cubicBezTo>
                    <a:pt x="659" y="516"/>
                    <a:pt x="1425" y="1126"/>
                    <a:pt x="2250" y="1126"/>
                  </a:cubicBezTo>
                  <a:cubicBezTo>
                    <a:pt x="2344" y="1126"/>
                    <a:pt x="2440" y="1118"/>
                    <a:pt x="2535" y="1101"/>
                  </a:cubicBezTo>
                  <a:cubicBezTo>
                    <a:pt x="2535" y="1101"/>
                    <a:pt x="2569" y="1034"/>
                    <a:pt x="2535" y="1034"/>
                  </a:cubicBezTo>
                  <a:cubicBezTo>
                    <a:pt x="2102" y="968"/>
                    <a:pt x="1668" y="901"/>
                    <a:pt x="1234" y="701"/>
                  </a:cubicBezTo>
                  <a:cubicBezTo>
                    <a:pt x="801" y="501"/>
                    <a:pt x="434" y="2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26"/>
            <p:cNvSpPr/>
            <p:nvPr/>
          </p:nvSpPr>
          <p:spPr>
            <a:xfrm>
              <a:off x="3385925" y="4477825"/>
              <a:ext cx="61725" cy="29200"/>
            </a:xfrm>
            <a:custGeom>
              <a:rect b="b" l="l" r="r" t="t"/>
              <a:pathLst>
                <a:path extrusionOk="0" h="1168" w="2469">
                  <a:moveTo>
                    <a:pt x="34" y="0"/>
                  </a:moveTo>
                  <a:cubicBezTo>
                    <a:pt x="34" y="0"/>
                    <a:pt x="0" y="33"/>
                    <a:pt x="34" y="67"/>
                  </a:cubicBezTo>
                  <a:cubicBezTo>
                    <a:pt x="668" y="600"/>
                    <a:pt x="1535" y="1168"/>
                    <a:pt x="2435" y="1168"/>
                  </a:cubicBezTo>
                  <a:cubicBezTo>
                    <a:pt x="2435" y="1168"/>
                    <a:pt x="2469" y="1101"/>
                    <a:pt x="2435" y="1101"/>
                  </a:cubicBezTo>
                  <a:cubicBezTo>
                    <a:pt x="2035" y="934"/>
                    <a:pt x="1602" y="867"/>
                    <a:pt x="1168" y="667"/>
                  </a:cubicBezTo>
                  <a:cubicBezTo>
                    <a:pt x="768" y="500"/>
                    <a:pt x="401" y="2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26"/>
            <p:cNvSpPr/>
            <p:nvPr/>
          </p:nvSpPr>
          <p:spPr>
            <a:xfrm>
              <a:off x="3092375" y="4531175"/>
              <a:ext cx="55075" cy="40575"/>
            </a:xfrm>
            <a:custGeom>
              <a:rect b="b" l="l" r="r" t="t"/>
              <a:pathLst>
                <a:path extrusionOk="0" h="1623" w="2203">
                  <a:moveTo>
                    <a:pt x="2202" y="1"/>
                  </a:moveTo>
                  <a:cubicBezTo>
                    <a:pt x="1902" y="301"/>
                    <a:pt x="1735" y="735"/>
                    <a:pt x="1368" y="1002"/>
                  </a:cubicBezTo>
                  <a:cubicBezTo>
                    <a:pt x="935" y="1302"/>
                    <a:pt x="534" y="1302"/>
                    <a:pt x="34" y="1335"/>
                  </a:cubicBezTo>
                  <a:cubicBezTo>
                    <a:pt x="34" y="1335"/>
                    <a:pt x="1" y="1402"/>
                    <a:pt x="34" y="1402"/>
                  </a:cubicBezTo>
                  <a:cubicBezTo>
                    <a:pt x="196" y="1557"/>
                    <a:pt x="369" y="1622"/>
                    <a:pt x="545" y="1622"/>
                  </a:cubicBezTo>
                  <a:cubicBezTo>
                    <a:pt x="1235" y="1622"/>
                    <a:pt x="1963" y="613"/>
                    <a:pt x="2202" y="134"/>
                  </a:cubicBezTo>
                  <a:cubicBezTo>
                    <a:pt x="2202" y="101"/>
                    <a:pt x="2202" y="1"/>
                    <a:pt x="2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6"/>
            <p:cNvSpPr/>
            <p:nvPr/>
          </p:nvSpPr>
          <p:spPr>
            <a:xfrm>
              <a:off x="3258325" y="4568725"/>
              <a:ext cx="121775" cy="55050"/>
            </a:xfrm>
            <a:custGeom>
              <a:rect b="b" l="l" r="r" t="t"/>
              <a:pathLst>
                <a:path extrusionOk="0" h="2202" w="4871">
                  <a:moveTo>
                    <a:pt x="34" y="0"/>
                  </a:moveTo>
                  <a:cubicBezTo>
                    <a:pt x="1" y="0"/>
                    <a:pt x="1" y="67"/>
                    <a:pt x="1" y="67"/>
                  </a:cubicBezTo>
                  <a:cubicBezTo>
                    <a:pt x="768" y="534"/>
                    <a:pt x="1502" y="1067"/>
                    <a:pt x="2402" y="1268"/>
                  </a:cubicBezTo>
                  <a:cubicBezTo>
                    <a:pt x="3303" y="1501"/>
                    <a:pt x="4037" y="1601"/>
                    <a:pt x="4804" y="2202"/>
                  </a:cubicBezTo>
                  <a:cubicBezTo>
                    <a:pt x="4804" y="2202"/>
                    <a:pt x="4871" y="2035"/>
                    <a:pt x="4871" y="2001"/>
                  </a:cubicBezTo>
                  <a:cubicBezTo>
                    <a:pt x="4304" y="1234"/>
                    <a:pt x="3303" y="1201"/>
                    <a:pt x="2469" y="1034"/>
                  </a:cubicBezTo>
                  <a:cubicBezTo>
                    <a:pt x="1569" y="834"/>
                    <a:pt x="801" y="4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6"/>
            <p:cNvSpPr/>
            <p:nvPr/>
          </p:nvSpPr>
          <p:spPr>
            <a:xfrm>
              <a:off x="3199950" y="4636250"/>
              <a:ext cx="211850" cy="118175"/>
            </a:xfrm>
            <a:custGeom>
              <a:rect b="b" l="l" r="r" t="t"/>
              <a:pathLst>
                <a:path extrusionOk="0" h="4727" w="8474">
                  <a:moveTo>
                    <a:pt x="7173" y="3137"/>
                  </a:moveTo>
                  <a:cubicBezTo>
                    <a:pt x="7039" y="3303"/>
                    <a:pt x="6872" y="3570"/>
                    <a:pt x="6706" y="3737"/>
                  </a:cubicBezTo>
                  <a:cubicBezTo>
                    <a:pt x="6839" y="3537"/>
                    <a:pt x="7006" y="3303"/>
                    <a:pt x="7173" y="3137"/>
                  </a:cubicBezTo>
                  <a:close/>
                  <a:moveTo>
                    <a:pt x="34" y="1"/>
                  </a:moveTo>
                  <a:cubicBezTo>
                    <a:pt x="34" y="1"/>
                    <a:pt x="1" y="101"/>
                    <a:pt x="34" y="101"/>
                  </a:cubicBezTo>
                  <a:cubicBezTo>
                    <a:pt x="768" y="468"/>
                    <a:pt x="1468" y="1002"/>
                    <a:pt x="2202" y="1502"/>
                  </a:cubicBezTo>
                  <a:cubicBezTo>
                    <a:pt x="2169" y="1535"/>
                    <a:pt x="2136" y="1635"/>
                    <a:pt x="2169" y="1635"/>
                  </a:cubicBezTo>
                  <a:cubicBezTo>
                    <a:pt x="2269" y="1769"/>
                    <a:pt x="2336" y="1936"/>
                    <a:pt x="2436" y="2069"/>
                  </a:cubicBezTo>
                  <a:cubicBezTo>
                    <a:pt x="2569" y="2603"/>
                    <a:pt x="2736" y="3103"/>
                    <a:pt x="2936" y="3604"/>
                  </a:cubicBezTo>
                  <a:cubicBezTo>
                    <a:pt x="2936" y="3604"/>
                    <a:pt x="2936" y="3604"/>
                    <a:pt x="2936" y="3570"/>
                  </a:cubicBezTo>
                  <a:cubicBezTo>
                    <a:pt x="2970" y="3637"/>
                    <a:pt x="2970" y="3704"/>
                    <a:pt x="3003" y="3737"/>
                  </a:cubicBezTo>
                  <a:cubicBezTo>
                    <a:pt x="3070" y="3804"/>
                    <a:pt x="3128" y="3820"/>
                    <a:pt x="3191" y="3820"/>
                  </a:cubicBezTo>
                  <a:cubicBezTo>
                    <a:pt x="3253" y="3820"/>
                    <a:pt x="3320" y="3804"/>
                    <a:pt x="3403" y="3804"/>
                  </a:cubicBezTo>
                  <a:cubicBezTo>
                    <a:pt x="3595" y="3785"/>
                    <a:pt x="3784" y="3776"/>
                    <a:pt x="3972" y="3776"/>
                  </a:cubicBezTo>
                  <a:cubicBezTo>
                    <a:pt x="4795" y="3776"/>
                    <a:pt x="5578" y="3957"/>
                    <a:pt x="6339" y="4337"/>
                  </a:cubicBezTo>
                  <a:cubicBezTo>
                    <a:pt x="6372" y="4304"/>
                    <a:pt x="6372" y="4304"/>
                    <a:pt x="6405" y="4271"/>
                  </a:cubicBezTo>
                  <a:cubicBezTo>
                    <a:pt x="6405" y="4304"/>
                    <a:pt x="6405" y="4304"/>
                    <a:pt x="6405" y="4337"/>
                  </a:cubicBezTo>
                  <a:cubicBezTo>
                    <a:pt x="6246" y="4451"/>
                    <a:pt x="6133" y="4503"/>
                    <a:pt x="5992" y="4503"/>
                  </a:cubicBezTo>
                  <a:cubicBezTo>
                    <a:pt x="5927" y="4503"/>
                    <a:pt x="5856" y="4492"/>
                    <a:pt x="5772" y="4471"/>
                  </a:cubicBezTo>
                  <a:cubicBezTo>
                    <a:pt x="5538" y="4371"/>
                    <a:pt x="5305" y="4271"/>
                    <a:pt x="5071" y="4204"/>
                  </a:cubicBezTo>
                  <a:cubicBezTo>
                    <a:pt x="5066" y="4199"/>
                    <a:pt x="5062" y="4197"/>
                    <a:pt x="5057" y="4197"/>
                  </a:cubicBezTo>
                  <a:cubicBezTo>
                    <a:pt x="5030" y="4197"/>
                    <a:pt x="5009" y="4275"/>
                    <a:pt x="5038" y="4304"/>
                  </a:cubicBezTo>
                  <a:cubicBezTo>
                    <a:pt x="5308" y="4452"/>
                    <a:pt x="5652" y="4726"/>
                    <a:pt x="5974" y="4726"/>
                  </a:cubicBezTo>
                  <a:cubicBezTo>
                    <a:pt x="6088" y="4726"/>
                    <a:pt x="6200" y="4692"/>
                    <a:pt x="6305" y="4604"/>
                  </a:cubicBezTo>
                  <a:cubicBezTo>
                    <a:pt x="6706" y="4237"/>
                    <a:pt x="7039" y="3770"/>
                    <a:pt x="7339" y="3337"/>
                  </a:cubicBezTo>
                  <a:cubicBezTo>
                    <a:pt x="7373" y="3303"/>
                    <a:pt x="7373" y="3203"/>
                    <a:pt x="7373" y="3203"/>
                  </a:cubicBezTo>
                  <a:lnTo>
                    <a:pt x="7373" y="3203"/>
                  </a:lnTo>
                  <a:cubicBezTo>
                    <a:pt x="7072" y="3570"/>
                    <a:pt x="6772" y="3970"/>
                    <a:pt x="6439" y="4271"/>
                  </a:cubicBezTo>
                  <a:cubicBezTo>
                    <a:pt x="6439" y="4237"/>
                    <a:pt x="6472" y="4204"/>
                    <a:pt x="6472" y="4171"/>
                  </a:cubicBezTo>
                  <a:cubicBezTo>
                    <a:pt x="6939" y="3604"/>
                    <a:pt x="7406" y="3070"/>
                    <a:pt x="7840" y="2503"/>
                  </a:cubicBezTo>
                  <a:cubicBezTo>
                    <a:pt x="7873" y="2469"/>
                    <a:pt x="7906" y="2236"/>
                    <a:pt x="7906" y="2236"/>
                  </a:cubicBezTo>
                  <a:lnTo>
                    <a:pt x="7906" y="2236"/>
                  </a:lnTo>
                  <a:cubicBezTo>
                    <a:pt x="7873" y="2269"/>
                    <a:pt x="7806" y="2303"/>
                    <a:pt x="7773" y="2336"/>
                  </a:cubicBezTo>
                  <a:cubicBezTo>
                    <a:pt x="7873" y="2203"/>
                    <a:pt x="7973" y="2036"/>
                    <a:pt x="8040" y="1836"/>
                  </a:cubicBezTo>
                  <a:cubicBezTo>
                    <a:pt x="8040" y="1802"/>
                    <a:pt x="8040" y="1736"/>
                    <a:pt x="8073" y="1702"/>
                  </a:cubicBezTo>
                  <a:lnTo>
                    <a:pt x="8073" y="1736"/>
                  </a:lnTo>
                  <a:cubicBezTo>
                    <a:pt x="8066" y="1765"/>
                    <a:pt x="8065" y="1776"/>
                    <a:pt x="8068" y="1776"/>
                  </a:cubicBezTo>
                  <a:cubicBezTo>
                    <a:pt x="8079" y="1776"/>
                    <a:pt x="8140" y="1628"/>
                    <a:pt x="8140" y="1602"/>
                  </a:cubicBezTo>
                  <a:cubicBezTo>
                    <a:pt x="8207" y="1369"/>
                    <a:pt x="8240" y="1135"/>
                    <a:pt x="8307" y="902"/>
                  </a:cubicBezTo>
                  <a:lnTo>
                    <a:pt x="8307" y="902"/>
                  </a:lnTo>
                  <a:cubicBezTo>
                    <a:pt x="8273" y="1068"/>
                    <a:pt x="8273" y="1235"/>
                    <a:pt x="8240" y="1402"/>
                  </a:cubicBezTo>
                  <a:cubicBezTo>
                    <a:pt x="8232" y="1435"/>
                    <a:pt x="8230" y="1447"/>
                    <a:pt x="8232" y="1447"/>
                  </a:cubicBezTo>
                  <a:cubicBezTo>
                    <a:pt x="8237" y="1447"/>
                    <a:pt x="8281" y="1327"/>
                    <a:pt x="8307" y="1302"/>
                  </a:cubicBezTo>
                  <a:cubicBezTo>
                    <a:pt x="8373" y="935"/>
                    <a:pt x="8407" y="568"/>
                    <a:pt x="8473" y="234"/>
                  </a:cubicBezTo>
                  <a:cubicBezTo>
                    <a:pt x="8473" y="188"/>
                    <a:pt x="8468" y="170"/>
                    <a:pt x="8461" y="170"/>
                  </a:cubicBezTo>
                  <a:cubicBezTo>
                    <a:pt x="8441" y="170"/>
                    <a:pt x="8407" y="287"/>
                    <a:pt x="8407" y="335"/>
                  </a:cubicBezTo>
                  <a:cubicBezTo>
                    <a:pt x="8374" y="434"/>
                    <a:pt x="8340" y="533"/>
                    <a:pt x="8340" y="600"/>
                  </a:cubicBezTo>
                  <a:lnTo>
                    <a:pt x="8340" y="600"/>
                  </a:lnTo>
                  <a:cubicBezTo>
                    <a:pt x="8340" y="533"/>
                    <a:pt x="8373" y="434"/>
                    <a:pt x="8373" y="368"/>
                  </a:cubicBezTo>
                  <a:cubicBezTo>
                    <a:pt x="8373" y="339"/>
                    <a:pt x="8425" y="156"/>
                    <a:pt x="8415" y="156"/>
                  </a:cubicBezTo>
                  <a:lnTo>
                    <a:pt x="8415" y="156"/>
                  </a:lnTo>
                  <a:cubicBezTo>
                    <a:pt x="8413" y="156"/>
                    <a:pt x="8411" y="159"/>
                    <a:pt x="8407" y="168"/>
                  </a:cubicBezTo>
                  <a:cubicBezTo>
                    <a:pt x="8273" y="401"/>
                    <a:pt x="8173" y="635"/>
                    <a:pt x="8140" y="902"/>
                  </a:cubicBezTo>
                  <a:cubicBezTo>
                    <a:pt x="8107" y="1068"/>
                    <a:pt x="8073" y="1202"/>
                    <a:pt x="8073" y="1369"/>
                  </a:cubicBezTo>
                  <a:cubicBezTo>
                    <a:pt x="7973" y="1902"/>
                    <a:pt x="7773" y="2169"/>
                    <a:pt x="7406" y="2503"/>
                  </a:cubicBezTo>
                  <a:lnTo>
                    <a:pt x="7206" y="2703"/>
                  </a:lnTo>
                  <a:cubicBezTo>
                    <a:pt x="7273" y="2603"/>
                    <a:pt x="7306" y="2536"/>
                    <a:pt x="7373" y="2436"/>
                  </a:cubicBezTo>
                  <a:cubicBezTo>
                    <a:pt x="7406" y="2369"/>
                    <a:pt x="7406" y="2203"/>
                    <a:pt x="7406" y="2169"/>
                  </a:cubicBezTo>
                  <a:lnTo>
                    <a:pt x="7406" y="2169"/>
                  </a:lnTo>
                  <a:cubicBezTo>
                    <a:pt x="6972" y="2703"/>
                    <a:pt x="6639" y="3303"/>
                    <a:pt x="6339" y="3937"/>
                  </a:cubicBezTo>
                  <a:cubicBezTo>
                    <a:pt x="6072" y="3937"/>
                    <a:pt x="5772" y="3737"/>
                    <a:pt x="5538" y="3670"/>
                  </a:cubicBezTo>
                  <a:cubicBezTo>
                    <a:pt x="5238" y="3604"/>
                    <a:pt x="4904" y="3537"/>
                    <a:pt x="4604" y="3503"/>
                  </a:cubicBezTo>
                  <a:cubicBezTo>
                    <a:pt x="4437" y="3487"/>
                    <a:pt x="4279" y="3478"/>
                    <a:pt x="4120" y="3478"/>
                  </a:cubicBezTo>
                  <a:cubicBezTo>
                    <a:pt x="3962" y="3478"/>
                    <a:pt x="3803" y="3487"/>
                    <a:pt x="3637" y="3503"/>
                  </a:cubicBezTo>
                  <a:cubicBezTo>
                    <a:pt x="3509" y="3518"/>
                    <a:pt x="3406" y="3544"/>
                    <a:pt x="3319" y="3544"/>
                  </a:cubicBezTo>
                  <a:cubicBezTo>
                    <a:pt x="3201" y="3544"/>
                    <a:pt x="3113" y="3495"/>
                    <a:pt x="3036" y="3303"/>
                  </a:cubicBezTo>
                  <a:lnTo>
                    <a:pt x="3003" y="3170"/>
                  </a:lnTo>
                  <a:cubicBezTo>
                    <a:pt x="3003" y="2603"/>
                    <a:pt x="2803" y="2102"/>
                    <a:pt x="2469" y="1669"/>
                  </a:cubicBezTo>
                  <a:lnTo>
                    <a:pt x="2469" y="1669"/>
                  </a:lnTo>
                  <a:cubicBezTo>
                    <a:pt x="2536" y="1702"/>
                    <a:pt x="2569" y="1736"/>
                    <a:pt x="2636" y="1769"/>
                  </a:cubicBezTo>
                  <a:cubicBezTo>
                    <a:pt x="3403" y="2269"/>
                    <a:pt x="4237" y="2870"/>
                    <a:pt x="5171" y="2936"/>
                  </a:cubicBezTo>
                  <a:cubicBezTo>
                    <a:pt x="5254" y="2945"/>
                    <a:pt x="5334" y="2949"/>
                    <a:pt x="5411" y="2949"/>
                  </a:cubicBezTo>
                  <a:cubicBezTo>
                    <a:pt x="6907" y="2949"/>
                    <a:pt x="7554" y="1468"/>
                    <a:pt x="7840" y="168"/>
                  </a:cubicBezTo>
                  <a:cubicBezTo>
                    <a:pt x="7840" y="125"/>
                    <a:pt x="7833" y="110"/>
                    <a:pt x="7823" y="110"/>
                  </a:cubicBezTo>
                  <a:cubicBezTo>
                    <a:pt x="7804" y="110"/>
                    <a:pt x="7773" y="178"/>
                    <a:pt x="7773" y="201"/>
                  </a:cubicBezTo>
                  <a:cubicBezTo>
                    <a:pt x="7539" y="1168"/>
                    <a:pt x="7106" y="2269"/>
                    <a:pt x="6072" y="2569"/>
                  </a:cubicBezTo>
                  <a:cubicBezTo>
                    <a:pt x="5899" y="2611"/>
                    <a:pt x="5724" y="2629"/>
                    <a:pt x="5549" y="2629"/>
                  </a:cubicBezTo>
                  <a:cubicBezTo>
                    <a:pt x="5015" y="2629"/>
                    <a:pt x="4481" y="2454"/>
                    <a:pt x="4004" y="2203"/>
                  </a:cubicBezTo>
                  <a:cubicBezTo>
                    <a:pt x="3336" y="1869"/>
                    <a:pt x="2736" y="1469"/>
                    <a:pt x="2069" y="1068"/>
                  </a:cubicBezTo>
                  <a:cubicBezTo>
                    <a:pt x="1435" y="701"/>
                    <a:pt x="768" y="2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6"/>
            <p:cNvSpPr/>
            <p:nvPr/>
          </p:nvSpPr>
          <p:spPr>
            <a:xfrm>
              <a:off x="2967300" y="4421100"/>
              <a:ext cx="40050" cy="31725"/>
            </a:xfrm>
            <a:custGeom>
              <a:rect b="b" l="l" r="r" t="t"/>
              <a:pathLst>
                <a:path extrusionOk="0" h="1269" w="1602">
                  <a:moveTo>
                    <a:pt x="1601" y="1"/>
                  </a:moveTo>
                  <a:cubicBezTo>
                    <a:pt x="934" y="234"/>
                    <a:pt x="267" y="534"/>
                    <a:pt x="0" y="1235"/>
                  </a:cubicBezTo>
                  <a:cubicBezTo>
                    <a:pt x="0" y="1268"/>
                    <a:pt x="0" y="1268"/>
                    <a:pt x="0" y="1268"/>
                  </a:cubicBezTo>
                  <a:cubicBezTo>
                    <a:pt x="234" y="601"/>
                    <a:pt x="1001" y="301"/>
                    <a:pt x="1601" y="34"/>
                  </a:cubicBezTo>
                  <a:cubicBezTo>
                    <a:pt x="1601" y="34"/>
                    <a:pt x="1601" y="1"/>
                    <a:pt x="1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6"/>
            <p:cNvSpPr/>
            <p:nvPr/>
          </p:nvSpPr>
          <p:spPr>
            <a:xfrm>
              <a:off x="3161600" y="4454475"/>
              <a:ext cx="20875" cy="20025"/>
            </a:xfrm>
            <a:custGeom>
              <a:rect b="b" l="l" r="r" t="t"/>
              <a:pathLst>
                <a:path extrusionOk="0" h="801" w="835">
                  <a:moveTo>
                    <a:pt x="834" y="0"/>
                  </a:moveTo>
                  <a:lnTo>
                    <a:pt x="834" y="0"/>
                  </a:lnTo>
                  <a:cubicBezTo>
                    <a:pt x="567" y="267"/>
                    <a:pt x="301" y="500"/>
                    <a:pt x="34" y="734"/>
                  </a:cubicBezTo>
                  <a:cubicBezTo>
                    <a:pt x="0" y="734"/>
                    <a:pt x="0" y="801"/>
                    <a:pt x="0" y="801"/>
                  </a:cubicBezTo>
                  <a:cubicBezTo>
                    <a:pt x="301" y="567"/>
                    <a:pt x="601" y="334"/>
                    <a:pt x="801" y="67"/>
                  </a:cubicBezTo>
                  <a:cubicBezTo>
                    <a:pt x="834" y="67"/>
                    <a:pt x="834" y="0"/>
                    <a:pt x="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6"/>
            <p:cNvSpPr/>
            <p:nvPr/>
          </p:nvSpPr>
          <p:spPr>
            <a:xfrm>
              <a:off x="3183275" y="4467800"/>
              <a:ext cx="25" cy="875"/>
            </a:xfrm>
            <a:custGeom>
              <a:rect b="b" l="l" r="r" t="t"/>
              <a:pathLst>
                <a:path extrusionOk="0" h="35" w="1">
                  <a:moveTo>
                    <a:pt x="1" y="34"/>
                  </a:moveTo>
                  <a:cubicBezTo>
                    <a:pt x="1" y="34"/>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6"/>
            <p:cNvSpPr/>
            <p:nvPr/>
          </p:nvSpPr>
          <p:spPr>
            <a:xfrm>
              <a:off x="3190775" y="4464475"/>
              <a:ext cx="25" cy="850"/>
            </a:xfrm>
            <a:custGeom>
              <a:rect b="b" l="l" r="r" t="t"/>
              <a:pathLst>
                <a:path extrusionOk="0" h="34" w="1">
                  <a:moveTo>
                    <a:pt x="1" y="34"/>
                  </a:moveTo>
                  <a:cubicBezTo>
                    <a:pt x="1" y="34"/>
                    <a:pt x="1" y="0"/>
                    <a:pt x="1" y="0"/>
                  </a:cubicBezTo>
                  <a:cubicBezTo>
                    <a:pt x="1" y="34"/>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6"/>
            <p:cNvSpPr/>
            <p:nvPr/>
          </p:nvSpPr>
          <p:spPr>
            <a:xfrm>
              <a:off x="3121575" y="4908125"/>
              <a:ext cx="15025" cy="12525"/>
            </a:xfrm>
            <a:custGeom>
              <a:rect b="b" l="l" r="r" t="t"/>
              <a:pathLst>
                <a:path extrusionOk="0" h="501" w="601">
                  <a:moveTo>
                    <a:pt x="34" y="0"/>
                  </a:moveTo>
                  <a:cubicBezTo>
                    <a:pt x="34" y="0"/>
                    <a:pt x="0" y="67"/>
                    <a:pt x="0" y="100"/>
                  </a:cubicBezTo>
                  <a:cubicBezTo>
                    <a:pt x="100" y="201"/>
                    <a:pt x="167" y="267"/>
                    <a:pt x="267" y="334"/>
                  </a:cubicBezTo>
                  <a:cubicBezTo>
                    <a:pt x="367" y="401"/>
                    <a:pt x="467" y="501"/>
                    <a:pt x="567" y="501"/>
                  </a:cubicBezTo>
                  <a:cubicBezTo>
                    <a:pt x="601" y="501"/>
                    <a:pt x="601" y="434"/>
                    <a:pt x="601" y="434"/>
                  </a:cubicBezTo>
                  <a:cubicBezTo>
                    <a:pt x="501" y="334"/>
                    <a:pt x="400" y="301"/>
                    <a:pt x="300" y="234"/>
                  </a:cubicBezTo>
                  <a:cubicBezTo>
                    <a:pt x="200" y="167"/>
                    <a:pt x="134" y="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6"/>
            <p:cNvSpPr/>
            <p:nvPr/>
          </p:nvSpPr>
          <p:spPr>
            <a:xfrm>
              <a:off x="3134900" y="4904775"/>
              <a:ext cx="25" cy="875"/>
            </a:xfrm>
            <a:custGeom>
              <a:rect b="b" l="l" r="r" t="t"/>
              <a:pathLst>
                <a:path extrusionOk="0" h="35" w="1">
                  <a:moveTo>
                    <a:pt x="1" y="34"/>
                  </a:moveTo>
                  <a:cubicBezTo>
                    <a:pt x="1" y="34"/>
                    <a:pt x="1" y="1"/>
                    <a:pt x="1" y="1"/>
                  </a:cubicBezTo>
                  <a:cubicBezTo>
                    <a:pt x="1" y="1"/>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6"/>
            <p:cNvSpPr/>
            <p:nvPr/>
          </p:nvSpPr>
          <p:spPr>
            <a:xfrm>
              <a:off x="3139075" y="4892275"/>
              <a:ext cx="25" cy="25"/>
            </a:xfrm>
            <a:custGeom>
              <a:rect b="b" l="l" r="r" t="t"/>
              <a:pathLst>
                <a:path extrusionOk="0" h="1" w="1">
                  <a:moveTo>
                    <a:pt x="1" y="1"/>
                  </a:moveTo>
                  <a:cubicBezTo>
                    <a:pt x="1" y="1"/>
                    <a:pt x="1" y="1"/>
                    <a:pt x="1" y="1"/>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6"/>
            <p:cNvSpPr/>
            <p:nvPr/>
          </p:nvSpPr>
          <p:spPr>
            <a:xfrm>
              <a:off x="3135750" y="4874775"/>
              <a:ext cx="17525" cy="15850"/>
            </a:xfrm>
            <a:custGeom>
              <a:rect b="b" l="l" r="r" t="t"/>
              <a:pathLst>
                <a:path extrusionOk="0" h="634" w="701">
                  <a:moveTo>
                    <a:pt x="34" y="0"/>
                  </a:moveTo>
                  <a:cubicBezTo>
                    <a:pt x="34" y="0"/>
                    <a:pt x="0" y="33"/>
                    <a:pt x="0" y="67"/>
                  </a:cubicBezTo>
                  <a:cubicBezTo>
                    <a:pt x="134" y="134"/>
                    <a:pt x="234" y="234"/>
                    <a:pt x="367" y="334"/>
                  </a:cubicBezTo>
                  <a:cubicBezTo>
                    <a:pt x="467" y="434"/>
                    <a:pt x="567" y="534"/>
                    <a:pt x="701" y="634"/>
                  </a:cubicBezTo>
                  <a:cubicBezTo>
                    <a:pt x="701" y="634"/>
                    <a:pt x="701" y="601"/>
                    <a:pt x="701" y="567"/>
                  </a:cubicBezTo>
                  <a:cubicBezTo>
                    <a:pt x="501" y="367"/>
                    <a:pt x="234" y="1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6"/>
            <p:cNvSpPr/>
            <p:nvPr/>
          </p:nvSpPr>
          <p:spPr>
            <a:xfrm>
              <a:off x="3141575" y="4863925"/>
              <a:ext cx="16700" cy="17700"/>
            </a:xfrm>
            <a:custGeom>
              <a:rect b="b" l="l" r="r" t="t"/>
              <a:pathLst>
                <a:path extrusionOk="0" h="708" w="668">
                  <a:moveTo>
                    <a:pt x="34" y="0"/>
                  </a:moveTo>
                  <a:cubicBezTo>
                    <a:pt x="34" y="0"/>
                    <a:pt x="1" y="101"/>
                    <a:pt x="1" y="101"/>
                  </a:cubicBezTo>
                  <a:cubicBezTo>
                    <a:pt x="201" y="301"/>
                    <a:pt x="401" y="568"/>
                    <a:pt x="635" y="701"/>
                  </a:cubicBezTo>
                  <a:cubicBezTo>
                    <a:pt x="635" y="706"/>
                    <a:pt x="635" y="708"/>
                    <a:pt x="636" y="708"/>
                  </a:cubicBezTo>
                  <a:cubicBezTo>
                    <a:pt x="643" y="708"/>
                    <a:pt x="668" y="634"/>
                    <a:pt x="668" y="634"/>
                  </a:cubicBezTo>
                  <a:cubicBezTo>
                    <a:pt x="501" y="401"/>
                    <a:pt x="234" y="201"/>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26"/>
            <p:cNvSpPr/>
            <p:nvPr/>
          </p:nvSpPr>
          <p:spPr>
            <a:xfrm>
              <a:off x="3147425" y="4848925"/>
              <a:ext cx="17525" cy="15025"/>
            </a:xfrm>
            <a:custGeom>
              <a:rect b="b" l="l" r="r" t="t"/>
              <a:pathLst>
                <a:path extrusionOk="0" h="601" w="701">
                  <a:moveTo>
                    <a:pt x="34" y="0"/>
                  </a:moveTo>
                  <a:cubicBezTo>
                    <a:pt x="34" y="0"/>
                    <a:pt x="0" y="33"/>
                    <a:pt x="0" y="67"/>
                  </a:cubicBezTo>
                  <a:cubicBezTo>
                    <a:pt x="200" y="267"/>
                    <a:pt x="434" y="467"/>
                    <a:pt x="701" y="600"/>
                  </a:cubicBezTo>
                  <a:cubicBezTo>
                    <a:pt x="701" y="600"/>
                    <a:pt x="701" y="567"/>
                    <a:pt x="701" y="567"/>
                  </a:cubicBezTo>
                  <a:cubicBezTo>
                    <a:pt x="467" y="400"/>
                    <a:pt x="234" y="2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6"/>
            <p:cNvSpPr/>
            <p:nvPr/>
          </p:nvSpPr>
          <p:spPr>
            <a:xfrm>
              <a:off x="3154925" y="4843900"/>
              <a:ext cx="25" cy="25"/>
            </a:xfrm>
            <a:custGeom>
              <a:rect b="b" l="l" r="r" t="t"/>
              <a:pathLst>
                <a:path extrusionOk="0" h="1" w="1">
                  <a:moveTo>
                    <a:pt x="0" y="1"/>
                  </a:moveTo>
                  <a:cubicBezTo>
                    <a:pt x="0" y="1"/>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6"/>
            <p:cNvSpPr/>
            <p:nvPr/>
          </p:nvSpPr>
          <p:spPr>
            <a:xfrm>
              <a:off x="3163275" y="4835575"/>
              <a:ext cx="6675" cy="7525"/>
            </a:xfrm>
            <a:custGeom>
              <a:rect b="b" l="l" r="r" t="t"/>
              <a:pathLst>
                <a:path extrusionOk="0" h="301" w="267">
                  <a:moveTo>
                    <a:pt x="33" y="0"/>
                  </a:moveTo>
                  <a:cubicBezTo>
                    <a:pt x="33" y="34"/>
                    <a:pt x="0" y="67"/>
                    <a:pt x="0" y="67"/>
                  </a:cubicBezTo>
                  <a:cubicBezTo>
                    <a:pt x="67" y="134"/>
                    <a:pt x="167" y="234"/>
                    <a:pt x="234" y="301"/>
                  </a:cubicBezTo>
                  <a:cubicBezTo>
                    <a:pt x="234" y="301"/>
                    <a:pt x="267" y="267"/>
                    <a:pt x="234" y="234"/>
                  </a:cubicBezTo>
                  <a:cubicBezTo>
                    <a:pt x="167" y="167"/>
                    <a:pt x="100" y="100"/>
                    <a:pt x="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6"/>
            <p:cNvSpPr/>
            <p:nvPr/>
          </p:nvSpPr>
          <p:spPr>
            <a:xfrm>
              <a:off x="3169100" y="4826400"/>
              <a:ext cx="25" cy="850"/>
            </a:xfrm>
            <a:custGeom>
              <a:rect b="b" l="l" r="r" t="t"/>
              <a:pathLst>
                <a:path extrusionOk="0" h="34" w="1">
                  <a:moveTo>
                    <a:pt x="1" y="34"/>
                  </a:moveTo>
                  <a:cubicBezTo>
                    <a:pt x="1" y="34"/>
                    <a:pt x="1" y="0"/>
                    <a:pt x="1" y="0"/>
                  </a:cubicBezTo>
                  <a:cubicBezTo>
                    <a:pt x="1" y="0"/>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6"/>
            <p:cNvSpPr/>
            <p:nvPr/>
          </p:nvSpPr>
          <p:spPr>
            <a:xfrm>
              <a:off x="3174100" y="4818050"/>
              <a:ext cx="16700" cy="17550"/>
            </a:xfrm>
            <a:custGeom>
              <a:rect b="b" l="l" r="r" t="t"/>
              <a:pathLst>
                <a:path extrusionOk="0" h="702" w="668">
                  <a:moveTo>
                    <a:pt x="34" y="1"/>
                  </a:moveTo>
                  <a:cubicBezTo>
                    <a:pt x="34" y="1"/>
                    <a:pt x="1" y="101"/>
                    <a:pt x="34" y="101"/>
                  </a:cubicBezTo>
                  <a:cubicBezTo>
                    <a:pt x="134" y="201"/>
                    <a:pt x="234" y="301"/>
                    <a:pt x="334" y="401"/>
                  </a:cubicBezTo>
                  <a:cubicBezTo>
                    <a:pt x="401" y="434"/>
                    <a:pt x="434" y="468"/>
                    <a:pt x="468" y="535"/>
                  </a:cubicBezTo>
                  <a:cubicBezTo>
                    <a:pt x="534" y="568"/>
                    <a:pt x="568" y="668"/>
                    <a:pt x="634" y="701"/>
                  </a:cubicBezTo>
                  <a:cubicBezTo>
                    <a:pt x="634" y="701"/>
                    <a:pt x="668" y="601"/>
                    <a:pt x="668" y="568"/>
                  </a:cubicBezTo>
                  <a:cubicBezTo>
                    <a:pt x="601" y="468"/>
                    <a:pt x="501" y="368"/>
                    <a:pt x="401" y="268"/>
                  </a:cubicBezTo>
                  <a:cubicBezTo>
                    <a:pt x="301" y="168"/>
                    <a:pt x="167" y="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6"/>
            <p:cNvSpPr/>
            <p:nvPr/>
          </p:nvSpPr>
          <p:spPr>
            <a:xfrm>
              <a:off x="3362575" y="4422750"/>
              <a:ext cx="27525" cy="33575"/>
            </a:xfrm>
            <a:custGeom>
              <a:rect b="b" l="l" r="r" t="t"/>
              <a:pathLst>
                <a:path extrusionOk="0" h="1343" w="1101">
                  <a:moveTo>
                    <a:pt x="77" y="0"/>
                  </a:moveTo>
                  <a:cubicBezTo>
                    <a:pt x="63" y="0"/>
                    <a:pt x="48" y="1"/>
                    <a:pt x="34" y="1"/>
                  </a:cubicBezTo>
                  <a:cubicBezTo>
                    <a:pt x="0" y="1"/>
                    <a:pt x="0" y="68"/>
                    <a:pt x="0" y="68"/>
                  </a:cubicBezTo>
                  <a:cubicBezTo>
                    <a:pt x="601" y="268"/>
                    <a:pt x="1034" y="702"/>
                    <a:pt x="1034" y="1336"/>
                  </a:cubicBezTo>
                  <a:cubicBezTo>
                    <a:pt x="1034" y="1341"/>
                    <a:pt x="1035" y="1343"/>
                    <a:pt x="1036" y="1343"/>
                  </a:cubicBezTo>
                  <a:cubicBezTo>
                    <a:pt x="1043" y="1343"/>
                    <a:pt x="1068" y="1269"/>
                    <a:pt x="1068" y="1269"/>
                  </a:cubicBezTo>
                  <a:cubicBezTo>
                    <a:pt x="1100" y="682"/>
                    <a:pt x="687" y="0"/>
                    <a:pt x="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6"/>
            <p:cNvSpPr/>
            <p:nvPr/>
          </p:nvSpPr>
          <p:spPr>
            <a:xfrm>
              <a:off x="3304200" y="4472800"/>
              <a:ext cx="31700" cy="39225"/>
            </a:xfrm>
            <a:custGeom>
              <a:rect b="b" l="l" r="r" t="t"/>
              <a:pathLst>
                <a:path extrusionOk="0" h="1569" w="1268">
                  <a:moveTo>
                    <a:pt x="1268" y="1"/>
                  </a:moveTo>
                  <a:cubicBezTo>
                    <a:pt x="834" y="501"/>
                    <a:pt x="401" y="1035"/>
                    <a:pt x="0" y="1569"/>
                  </a:cubicBezTo>
                  <a:cubicBezTo>
                    <a:pt x="467" y="1135"/>
                    <a:pt x="868" y="601"/>
                    <a:pt x="1268" y="68"/>
                  </a:cubicBezTo>
                  <a:cubicBezTo>
                    <a:pt x="1268" y="68"/>
                    <a:pt x="1268" y="1"/>
                    <a:pt x="1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6"/>
            <p:cNvSpPr/>
            <p:nvPr/>
          </p:nvSpPr>
          <p:spPr>
            <a:xfrm>
              <a:off x="3621975" y="4377675"/>
              <a:ext cx="106725" cy="141025"/>
            </a:xfrm>
            <a:custGeom>
              <a:rect b="b" l="l" r="r" t="t"/>
              <a:pathLst>
                <a:path extrusionOk="0" h="5641" w="4269">
                  <a:moveTo>
                    <a:pt x="125" y="0"/>
                  </a:moveTo>
                  <a:cubicBezTo>
                    <a:pt x="87" y="0"/>
                    <a:pt x="0" y="239"/>
                    <a:pt x="32" y="270"/>
                  </a:cubicBezTo>
                  <a:cubicBezTo>
                    <a:pt x="132" y="370"/>
                    <a:pt x="199" y="470"/>
                    <a:pt x="299" y="537"/>
                  </a:cubicBezTo>
                  <a:cubicBezTo>
                    <a:pt x="299" y="704"/>
                    <a:pt x="332" y="704"/>
                    <a:pt x="465" y="804"/>
                  </a:cubicBezTo>
                  <a:cubicBezTo>
                    <a:pt x="532" y="870"/>
                    <a:pt x="566" y="937"/>
                    <a:pt x="632" y="1004"/>
                  </a:cubicBezTo>
                  <a:cubicBezTo>
                    <a:pt x="966" y="1438"/>
                    <a:pt x="1299" y="1905"/>
                    <a:pt x="1666" y="2305"/>
                  </a:cubicBezTo>
                  <a:cubicBezTo>
                    <a:pt x="1933" y="2638"/>
                    <a:pt x="2233" y="2939"/>
                    <a:pt x="2567" y="3205"/>
                  </a:cubicBezTo>
                  <a:cubicBezTo>
                    <a:pt x="2734" y="3339"/>
                    <a:pt x="2901" y="3472"/>
                    <a:pt x="3034" y="3606"/>
                  </a:cubicBezTo>
                  <a:cubicBezTo>
                    <a:pt x="3201" y="3806"/>
                    <a:pt x="3334" y="3973"/>
                    <a:pt x="3501" y="4173"/>
                  </a:cubicBezTo>
                  <a:cubicBezTo>
                    <a:pt x="3501" y="4173"/>
                    <a:pt x="3501" y="4139"/>
                    <a:pt x="3534" y="4106"/>
                  </a:cubicBezTo>
                  <a:cubicBezTo>
                    <a:pt x="3835" y="4573"/>
                    <a:pt x="4068" y="5073"/>
                    <a:pt x="4201" y="5641"/>
                  </a:cubicBezTo>
                  <a:cubicBezTo>
                    <a:pt x="4201" y="5641"/>
                    <a:pt x="4268" y="5507"/>
                    <a:pt x="4268" y="5440"/>
                  </a:cubicBezTo>
                  <a:cubicBezTo>
                    <a:pt x="4168" y="4306"/>
                    <a:pt x="3434" y="3439"/>
                    <a:pt x="2700" y="2605"/>
                  </a:cubicBezTo>
                  <a:cubicBezTo>
                    <a:pt x="2300" y="2105"/>
                    <a:pt x="1866" y="1638"/>
                    <a:pt x="1466" y="1171"/>
                  </a:cubicBezTo>
                  <a:cubicBezTo>
                    <a:pt x="1066" y="737"/>
                    <a:pt x="666" y="237"/>
                    <a:pt x="132" y="3"/>
                  </a:cubicBezTo>
                  <a:cubicBezTo>
                    <a:pt x="130" y="1"/>
                    <a:pt x="128" y="0"/>
                    <a:pt x="1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6"/>
            <p:cNvSpPr/>
            <p:nvPr/>
          </p:nvSpPr>
          <p:spPr>
            <a:xfrm>
              <a:off x="3423450" y="4636250"/>
              <a:ext cx="239350" cy="144300"/>
            </a:xfrm>
            <a:custGeom>
              <a:rect b="b" l="l" r="r" t="t"/>
              <a:pathLst>
                <a:path extrusionOk="0" h="5772" w="9574">
                  <a:moveTo>
                    <a:pt x="2520" y="280"/>
                  </a:moveTo>
                  <a:cubicBezTo>
                    <a:pt x="2555" y="280"/>
                    <a:pt x="2536" y="725"/>
                    <a:pt x="2536" y="802"/>
                  </a:cubicBezTo>
                  <a:cubicBezTo>
                    <a:pt x="2502" y="1002"/>
                    <a:pt x="2502" y="1235"/>
                    <a:pt x="2469" y="1435"/>
                  </a:cubicBezTo>
                  <a:cubicBezTo>
                    <a:pt x="2436" y="2002"/>
                    <a:pt x="2469" y="2603"/>
                    <a:pt x="2836" y="3003"/>
                  </a:cubicBezTo>
                  <a:cubicBezTo>
                    <a:pt x="3303" y="3503"/>
                    <a:pt x="4003" y="3470"/>
                    <a:pt x="4604" y="3503"/>
                  </a:cubicBezTo>
                  <a:cubicBezTo>
                    <a:pt x="4871" y="3503"/>
                    <a:pt x="5137" y="3537"/>
                    <a:pt x="5404" y="3570"/>
                  </a:cubicBezTo>
                  <a:cubicBezTo>
                    <a:pt x="5404" y="3570"/>
                    <a:pt x="5404" y="3570"/>
                    <a:pt x="5371" y="3604"/>
                  </a:cubicBezTo>
                  <a:cubicBezTo>
                    <a:pt x="5304" y="3604"/>
                    <a:pt x="5238" y="3637"/>
                    <a:pt x="5171" y="3637"/>
                  </a:cubicBezTo>
                  <a:cubicBezTo>
                    <a:pt x="4637" y="3604"/>
                    <a:pt x="4103" y="3570"/>
                    <a:pt x="3570" y="3437"/>
                  </a:cubicBezTo>
                  <a:cubicBezTo>
                    <a:pt x="2802" y="3237"/>
                    <a:pt x="2302" y="2736"/>
                    <a:pt x="2269" y="1902"/>
                  </a:cubicBezTo>
                  <a:cubicBezTo>
                    <a:pt x="2235" y="1469"/>
                    <a:pt x="2335" y="902"/>
                    <a:pt x="2469" y="435"/>
                  </a:cubicBezTo>
                  <a:cubicBezTo>
                    <a:pt x="2493" y="324"/>
                    <a:pt x="2509" y="280"/>
                    <a:pt x="2520" y="280"/>
                  </a:cubicBezTo>
                  <a:close/>
                  <a:moveTo>
                    <a:pt x="9406" y="5403"/>
                  </a:moveTo>
                  <a:cubicBezTo>
                    <a:pt x="9406" y="5404"/>
                    <a:pt x="9407" y="5404"/>
                    <a:pt x="9407" y="5405"/>
                  </a:cubicBezTo>
                  <a:cubicBezTo>
                    <a:pt x="9407" y="5404"/>
                    <a:pt x="9406" y="5404"/>
                    <a:pt x="9406" y="5403"/>
                  </a:cubicBezTo>
                  <a:close/>
                  <a:moveTo>
                    <a:pt x="2536" y="1"/>
                  </a:moveTo>
                  <a:cubicBezTo>
                    <a:pt x="2536" y="1"/>
                    <a:pt x="2502" y="101"/>
                    <a:pt x="2469" y="134"/>
                  </a:cubicBezTo>
                  <a:cubicBezTo>
                    <a:pt x="2302" y="1302"/>
                    <a:pt x="1735" y="3036"/>
                    <a:pt x="3203" y="3637"/>
                  </a:cubicBezTo>
                  <a:cubicBezTo>
                    <a:pt x="3536" y="3770"/>
                    <a:pt x="3903" y="3837"/>
                    <a:pt x="4304" y="3870"/>
                  </a:cubicBezTo>
                  <a:lnTo>
                    <a:pt x="4003" y="3970"/>
                  </a:lnTo>
                  <a:cubicBezTo>
                    <a:pt x="2602" y="4371"/>
                    <a:pt x="1135" y="4738"/>
                    <a:pt x="0" y="5672"/>
                  </a:cubicBezTo>
                  <a:cubicBezTo>
                    <a:pt x="0" y="5705"/>
                    <a:pt x="0" y="5772"/>
                    <a:pt x="0" y="5772"/>
                  </a:cubicBezTo>
                  <a:cubicBezTo>
                    <a:pt x="1201" y="4904"/>
                    <a:pt x="2702" y="4571"/>
                    <a:pt x="4137" y="4171"/>
                  </a:cubicBezTo>
                  <a:cubicBezTo>
                    <a:pt x="4437" y="4104"/>
                    <a:pt x="4771" y="4004"/>
                    <a:pt x="5104" y="3937"/>
                  </a:cubicBezTo>
                  <a:lnTo>
                    <a:pt x="5404" y="3937"/>
                  </a:lnTo>
                  <a:cubicBezTo>
                    <a:pt x="5838" y="3970"/>
                    <a:pt x="6272" y="4004"/>
                    <a:pt x="6739" y="4037"/>
                  </a:cubicBezTo>
                  <a:cubicBezTo>
                    <a:pt x="7472" y="4237"/>
                    <a:pt x="8140" y="4571"/>
                    <a:pt x="8807" y="5005"/>
                  </a:cubicBezTo>
                  <a:cubicBezTo>
                    <a:pt x="8807" y="5005"/>
                    <a:pt x="8840" y="4904"/>
                    <a:pt x="8873" y="4804"/>
                  </a:cubicBezTo>
                  <a:cubicBezTo>
                    <a:pt x="9073" y="5004"/>
                    <a:pt x="9240" y="5204"/>
                    <a:pt x="9406" y="5403"/>
                  </a:cubicBezTo>
                  <a:lnTo>
                    <a:pt x="9406" y="5403"/>
                  </a:lnTo>
                  <a:cubicBezTo>
                    <a:pt x="9379" y="5365"/>
                    <a:pt x="9573" y="5137"/>
                    <a:pt x="9507" y="5038"/>
                  </a:cubicBezTo>
                  <a:cubicBezTo>
                    <a:pt x="9174" y="4571"/>
                    <a:pt x="8740" y="4204"/>
                    <a:pt x="8273" y="3904"/>
                  </a:cubicBezTo>
                  <a:cubicBezTo>
                    <a:pt x="8273" y="3870"/>
                    <a:pt x="8273" y="3837"/>
                    <a:pt x="8273" y="3837"/>
                  </a:cubicBezTo>
                  <a:cubicBezTo>
                    <a:pt x="7839" y="3604"/>
                    <a:pt x="7406" y="3470"/>
                    <a:pt x="6939" y="3437"/>
                  </a:cubicBezTo>
                  <a:cubicBezTo>
                    <a:pt x="6739" y="3403"/>
                    <a:pt x="6505" y="3403"/>
                    <a:pt x="6272" y="3403"/>
                  </a:cubicBezTo>
                  <a:cubicBezTo>
                    <a:pt x="5705" y="3270"/>
                    <a:pt x="5137" y="3170"/>
                    <a:pt x="4537" y="3170"/>
                  </a:cubicBezTo>
                  <a:cubicBezTo>
                    <a:pt x="3837" y="3137"/>
                    <a:pt x="3036" y="3137"/>
                    <a:pt x="2702" y="2403"/>
                  </a:cubicBezTo>
                  <a:cubicBezTo>
                    <a:pt x="2369" y="1669"/>
                    <a:pt x="2669" y="802"/>
                    <a:pt x="25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6"/>
            <p:cNvSpPr/>
            <p:nvPr/>
          </p:nvSpPr>
          <p:spPr>
            <a:xfrm>
              <a:off x="3539375" y="4808050"/>
              <a:ext cx="46725" cy="40900"/>
            </a:xfrm>
            <a:custGeom>
              <a:rect b="b" l="l" r="r" t="t"/>
              <a:pathLst>
                <a:path extrusionOk="0" h="1636" w="1869">
                  <a:moveTo>
                    <a:pt x="33" y="1"/>
                  </a:moveTo>
                  <a:cubicBezTo>
                    <a:pt x="33" y="1"/>
                    <a:pt x="0" y="34"/>
                    <a:pt x="0" y="34"/>
                  </a:cubicBezTo>
                  <a:cubicBezTo>
                    <a:pt x="367" y="234"/>
                    <a:pt x="734" y="401"/>
                    <a:pt x="1034" y="668"/>
                  </a:cubicBezTo>
                  <a:cubicBezTo>
                    <a:pt x="1368" y="935"/>
                    <a:pt x="1635" y="1268"/>
                    <a:pt x="1868" y="1635"/>
                  </a:cubicBezTo>
                  <a:cubicBezTo>
                    <a:pt x="1868" y="1635"/>
                    <a:pt x="1868" y="1602"/>
                    <a:pt x="1868" y="1568"/>
                  </a:cubicBezTo>
                  <a:cubicBezTo>
                    <a:pt x="1535" y="868"/>
                    <a:pt x="801" y="167"/>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6"/>
            <p:cNvSpPr/>
            <p:nvPr/>
          </p:nvSpPr>
          <p:spPr>
            <a:xfrm>
              <a:off x="3605250" y="4828900"/>
              <a:ext cx="10850" cy="35050"/>
            </a:xfrm>
            <a:custGeom>
              <a:rect b="b" l="l" r="r" t="t"/>
              <a:pathLst>
                <a:path extrusionOk="0" h="1402" w="434">
                  <a:moveTo>
                    <a:pt x="0" y="0"/>
                  </a:moveTo>
                  <a:cubicBezTo>
                    <a:pt x="0" y="0"/>
                    <a:pt x="0" y="34"/>
                    <a:pt x="0" y="34"/>
                  </a:cubicBezTo>
                  <a:cubicBezTo>
                    <a:pt x="267" y="467"/>
                    <a:pt x="401" y="901"/>
                    <a:pt x="434" y="1401"/>
                  </a:cubicBezTo>
                  <a:cubicBezTo>
                    <a:pt x="434" y="1401"/>
                    <a:pt x="434" y="1401"/>
                    <a:pt x="434" y="1368"/>
                  </a:cubicBezTo>
                  <a:cubicBezTo>
                    <a:pt x="434" y="868"/>
                    <a:pt x="267" y="4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6"/>
            <p:cNvSpPr/>
            <p:nvPr/>
          </p:nvSpPr>
          <p:spPr>
            <a:xfrm>
              <a:off x="3590225" y="4848925"/>
              <a:ext cx="10875" cy="50875"/>
            </a:xfrm>
            <a:custGeom>
              <a:rect b="b" l="l" r="r" t="t"/>
              <a:pathLst>
                <a:path extrusionOk="0" h="2035" w="435">
                  <a:moveTo>
                    <a:pt x="1" y="0"/>
                  </a:moveTo>
                  <a:cubicBezTo>
                    <a:pt x="1" y="0"/>
                    <a:pt x="1" y="33"/>
                    <a:pt x="1" y="67"/>
                  </a:cubicBezTo>
                  <a:cubicBezTo>
                    <a:pt x="234" y="701"/>
                    <a:pt x="401" y="1334"/>
                    <a:pt x="334" y="2035"/>
                  </a:cubicBezTo>
                  <a:cubicBezTo>
                    <a:pt x="334" y="2035"/>
                    <a:pt x="368" y="2001"/>
                    <a:pt x="368" y="2001"/>
                  </a:cubicBezTo>
                  <a:cubicBezTo>
                    <a:pt x="435" y="1334"/>
                    <a:pt x="334" y="60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26"/>
            <p:cNvSpPr/>
            <p:nvPr/>
          </p:nvSpPr>
          <p:spPr>
            <a:xfrm>
              <a:off x="3416775" y="4473650"/>
              <a:ext cx="47550" cy="11850"/>
            </a:xfrm>
            <a:custGeom>
              <a:rect b="b" l="l" r="r" t="t"/>
              <a:pathLst>
                <a:path extrusionOk="0" h="474" w="1902">
                  <a:moveTo>
                    <a:pt x="34" y="0"/>
                  </a:moveTo>
                  <a:cubicBezTo>
                    <a:pt x="34" y="0"/>
                    <a:pt x="1" y="67"/>
                    <a:pt x="34" y="67"/>
                  </a:cubicBezTo>
                  <a:cubicBezTo>
                    <a:pt x="340" y="333"/>
                    <a:pt x="747" y="473"/>
                    <a:pt x="1146" y="473"/>
                  </a:cubicBezTo>
                  <a:cubicBezTo>
                    <a:pt x="1399" y="473"/>
                    <a:pt x="1649" y="417"/>
                    <a:pt x="1869" y="300"/>
                  </a:cubicBezTo>
                  <a:cubicBezTo>
                    <a:pt x="1902" y="300"/>
                    <a:pt x="1902" y="267"/>
                    <a:pt x="1902" y="267"/>
                  </a:cubicBezTo>
                  <a:lnTo>
                    <a:pt x="1902" y="267"/>
                  </a:lnTo>
                  <a:cubicBezTo>
                    <a:pt x="1663" y="324"/>
                    <a:pt x="1440" y="354"/>
                    <a:pt x="1226" y="354"/>
                  </a:cubicBezTo>
                  <a:cubicBezTo>
                    <a:pt x="811" y="354"/>
                    <a:pt x="430" y="242"/>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6"/>
            <p:cNvSpPr/>
            <p:nvPr/>
          </p:nvSpPr>
          <p:spPr>
            <a:xfrm>
              <a:off x="3445125" y="4455300"/>
              <a:ext cx="48400" cy="18925"/>
            </a:xfrm>
            <a:custGeom>
              <a:rect b="b" l="l" r="r" t="t"/>
              <a:pathLst>
                <a:path extrusionOk="0" h="757" w="1936">
                  <a:moveTo>
                    <a:pt x="1935" y="0"/>
                  </a:moveTo>
                  <a:cubicBezTo>
                    <a:pt x="1501" y="407"/>
                    <a:pt x="979" y="638"/>
                    <a:pt x="422" y="638"/>
                  </a:cubicBezTo>
                  <a:cubicBezTo>
                    <a:pt x="294" y="638"/>
                    <a:pt x="165" y="626"/>
                    <a:pt x="34" y="601"/>
                  </a:cubicBezTo>
                  <a:cubicBezTo>
                    <a:pt x="1" y="601"/>
                    <a:pt x="1" y="734"/>
                    <a:pt x="1" y="734"/>
                  </a:cubicBezTo>
                  <a:cubicBezTo>
                    <a:pt x="107" y="749"/>
                    <a:pt x="213" y="757"/>
                    <a:pt x="318" y="757"/>
                  </a:cubicBezTo>
                  <a:cubicBezTo>
                    <a:pt x="909" y="757"/>
                    <a:pt x="1482" y="520"/>
                    <a:pt x="1935" y="67"/>
                  </a:cubicBezTo>
                  <a:cubicBezTo>
                    <a:pt x="1935" y="67"/>
                    <a:pt x="1935" y="0"/>
                    <a:pt x="19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6"/>
            <p:cNvSpPr/>
            <p:nvPr/>
          </p:nvSpPr>
          <p:spPr>
            <a:xfrm>
              <a:off x="3486825" y="4448625"/>
              <a:ext cx="32550" cy="25875"/>
            </a:xfrm>
            <a:custGeom>
              <a:rect b="b" l="l" r="r" t="t"/>
              <a:pathLst>
                <a:path extrusionOk="0" h="1035" w="1302">
                  <a:moveTo>
                    <a:pt x="1302" y="1"/>
                  </a:moveTo>
                  <a:cubicBezTo>
                    <a:pt x="901" y="367"/>
                    <a:pt x="501" y="701"/>
                    <a:pt x="1" y="968"/>
                  </a:cubicBezTo>
                  <a:cubicBezTo>
                    <a:pt x="1" y="968"/>
                    <a:pt x="1" y="1035"/>
                    <a:pt x="1" y="1035"/>
                  </a:cubicBezTo>
                  <a:cubicBezTo>
                    <a:pt x="468" y="801"/>
                    <a:pt x="935" y="468"/>
                    <a:pt x="1302" y="67"/>
                  </a:cubicBezTo>
                  <a:cubicBezTo>
                    <a:pt x="1302" y="67"/>
                    <a:pt x="1302" y="1"/>
                    <a:pt x="1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6"/>
            <p:cNvSpPr/>
            <p:nvPr/>
          </p:nvSpPr>
          <p:spPr>
            <a:xfrm>
              <a:off x="3303375" y="4334375"/>
              <a:ext cx="497875" cy="788075"/>
            </a:xfrm>
            <a:custGeom>
              <a:rect b="b" l="l" r="r" t="t"/>
              <a:pathLst>
                <a:path extrusionOk="0" h="31523" w="19915">
                  <a:moveTo>
                    <a:pt x="10975" y="1"/>
                  </a:moveTo>
                  <a:cubicBezTo>
                    <a:pt x="10941" y="1"/>
                    <a:pt x="10841" y="301"/>
                    <a:pt x="10874" y="301"/>
                  </a:cubicBezTo>
                  <a:cubicBezTo>
                    <a:pt x="11842" y="1068"/>
                    <a:pt x="12042" y="2336"/>
                    <a:pt x="12876" y="3170"/>
                  </a:cubicBezTo>
                  <a:cubicBezTo>
                    <a:pt x="13543" y="3837"/>
                    <a:pt x="14477" y="4237"/>
                    <a:pt x="15278" y="4737"/>
                  </a:cubicBezTo>
                  <a:cubicBezTo>
                    <a:pt x="17379" y="7139"/>
                    <a:pt x="18914" y="10008"/>
                    <a:pt x="18947" y="13310"/>
                  </a:cubicBezTo>
                  <a:cubicBezTo>
                    <a:pt x="18947" y="15912"/>
                    <a:pt x="17446" y="18581"/>
                    <a:pt x="16512" y="21016"/>
                  </a:cubicBezTo>
                  <a:cubicBezTo>
                    <a:pt x="16245" y="21716"/>
                    <a:pt x="16045" y="22116"/>
                    <a:pt x="15411" y="22517"/>
                  </a:cubicBezTo>
                  <a:cubicBezTo>
                    <a:pt x="15344" y="22550"/>
                    <a:pt x="15211" y="22583"/>
                    <a:pt x="15144" y="22650"/>
                  </a:cubicBezTo>
                  <a:cubicBezTo>
                    <a:pt x="15044" y="22750"/>
                    <a:pt x="15011" y="22850"/>
                    <a:pt x="14944" y="22950"/>
                  </a:cubicBezTo>
                  <a:cubicBezTo>
                    <a:pt x="15077" y="22350"/>
                    <a:pt x="15144" y="21750"/>
                    <a:pt x="15211" y="21182"/>
                  </a:cubicBezTo>
                  <a:cubicBezTo>
                    <a:pt x="15217" y="21123"/>
                    <a:pt x="15214" y="21099"/>
                    <a:pt x="15203" y="21099"/>
                  </a:cubicBezTo>
                  <a:cubicBezTo>
                    <a:pt x="15161" y="21099"/>
                    <a:pt x="15011" y="21502"/>
                    <a:pt x="15011" y="21583"/>
                  </a:cubicBezTo>
                  <a:cubicBezTo>
                    <a:pt x="14977" y="21716"/>
                    <a:pt x="14944" y="21850"/>
                    <a:pt x="14944" y="21983"/>
                  </a:cubicBezTo>
                  <a:cubicBezTo>
                    <a:pt x="14877" y="22116"/>
                    <a:pt x="14777" y="22383"/>
                    <a:pt x="14777" y="22417"/>
                  </a:cubicBezTo>
                  <a:cubicBezTo>
                    <a:pt x="14610" y="23317"/>
                    <a:pt x="14344" y="24285"/>
                    <a:pt x="13777" y="24985"/>
                  </a:cubicBezTo>
                  <a:cubicBezTo>
                    <a:pt x="13710" y="25019"/>
                    <a:pt x="13676" y="25085"/>
                    <a:pt x="13643" y="25119"/>
                  </a:cubicBezTo>
                  <a:cubicBezTo>
                    <a:pt x="13376" y="25319"/>
                    <a:pt x="13109" y="25519"/>
                    <a:pt x="12809" y="25686"/>
                  </a:cubicBezTo>
                  <a:cubicBezTo>
                    <a:pt x="12642" y="25786"/>
                    <a:pt x="12509" y="25886"/>
                    <a:pt x="12342" y="25986"/>
                  </a:cubicBezTo>
                  <a:cubicBezTo>
                    <a:pt x="12342" y="25953"/>
                    <a:pt x="12376" y="25953"/>
                    <a:pt x="12409" y="25919"/>
                  </a:cubicBezTo>
                  <a:cubicBezTo>
                    <a:pt x="12476" y="25852"/>
                    <a:pt x="12509" y="25519"/>
                    <a:pt x="12509" y="25519"/>
                  </a:cubicBezTo>
                  <a:lnTo>
                    <a:pt x="12509" y="25519"/>
                  </a:lnTo>
                  <a:cubicBezTo>
                    <a:pt x="11675" y="25819"/>
                    <a:pt x="11141" y="26553"/>
                    <a:pt x="10374" y="27020"/>
                  </a:cubicBezTo>
                  <a:cubicBezTo>
                    <a:pt x="9107" y="27153"/>
                    <a:pt x="8006" y="27720"/>
                    <a:pt x="6938" y="28388"/>
                  </a:cubicBezTo>
                  <a:cubicBezTo>
                    <a:pt x="5604" y="29222"/>
                    <a:pt x="4370" y="29922"/>
                    <a:pt x="2935" y="30589"/>
                  </a:cubicBezTo>
                  <a:cubicBezTo>
                    <a:pt x="2935" y="30589"/>
                    <a:pt x="2935" y="30589"/>
                    <a:pt x="2935" y="30623"/>
                  </a:cubicBezTo>
                  <a:cubicBezTo>
                    <a:pt x="1968" y="30756"/>
                    <a:pt x="1034" y="30756"/>
                    <a:pt x="100" y="30956"/>
                  </a:cubicBezTo>
                  <a:cubicBezTo>
                    <a:pt x="33" y="30956"/>
                    <a:pt x="0" y="31156"/>
                    <a:pt x="33" y="31156"/>
                  </a:cubicBezTo>
                  <a:cubicBezTo>
                    <a:pt x="531" y="31414"/>
                    <a:pt x="1075" y="31522"/>
                    <a:pt x="1636" y="31522"/>
                  </a:cubicBezTo>
                  <a:cubicBezTo>
                    <a:pt x="3330" y="31522"/>
                    <a:pt x="5185" y="30532"/>
                    <a:pt x="6438" y="29655"/>
                  </a:cubicBezTo>
                  <a:cubicBezTo>
                    <a:pt x="7539" y="28921"/>
                    <a:pt x="8606" y="28454"/>
                    <a:pt x="9807" y="27921"/>
                  </a:cubicBezTo>
                  <a:cubicBezTo>
                    <a:pt x="9807" y="27987"/>
                    <a:pt x="9807" y="28054"/>
                    <a:pt x="9807" y="28054"/>
                  </a:cubicBezTo>
                  <a:cubicBezTo>
                    <a:pt x="10674" y="27520"/>
                    <a:pt x="11742" y="27053"/>
                    <a:pt x="12676" y="26420"/>
                  </a:cubicBezTo>
                  <a:lnTo>
                    <a:pt x="12676" y="26420"/>
                  </a:lnTo>
                  <a:cubicBezTo>
                    <a:pt x="12676" y="26420"/>
                    <a:pt x="12642" y="26453"/>
                    <a:pt x="12642" y="26453"/>
                  </a:cubicBezTo>
                  <a:lnTo>
                    <a:pt x="12676" y="26453"/>
                  </a:lnTo>
                  <a:cubicBezTo>
                    <a:pt x="12676" y="26453"/>
                    <a:pt x="12676" y="26420"/>
                    <a:pt x="12676" y="26420"/>
                  </a:cubicBezTo>
                  <a:cubicBezTo>
                    <a:pt x="13109" y="26219"/>
                    <a:pt x="13476" y="25986"/>
                    <a:pt x="13810" y="25652"/>
                  </a:cubicBezTo>
                  <a:lnTo>
                    <a:pt x="13810" y="25652"/>
                  </a:lnTo>
                  <a:cubicBezTo>
                    <a:pt x="13810" y="25719"/>
                    <a:pt x="13777" y="25752"/>
                    <a:pt x="13777" y="25752"/>
                  </a:cubicBezTo>
                  <a:cubicBezTo>
                    <a:pt x="13910" y="25619"/>
                    <a:pt x="14010" y="25452"/>
                    <a:pt x="14110" y="25285"/>
                  </a:cubicBezTo>
                  <a:cubicBezTo>
                    <a:pt x="14277" y="25052"/>
                    <a:pt x="14444" y="24785"/>
                    <a:pt x="14544" y="24518"/>
                  </a:cubicBezTo>
                  <a:cubicBezTo>
                    <a:pt x="14610" y="24385"/>
                    <a:pt x="14644" y="24251"/>
                    <a:pt x="14677" y="24051"/>
                  </a:cubicBezTo>
                  <a:cubicBezTo>
                    <a:pt x="14744" y="23918"/>
                    <a:pt x="14777" y="23751"/>
                    <a:pt x="14811" y="23584"/>
                  </a:cubicBezTo>
                  <a:cubicBezTo>
                    <a:pt x="14844" y="23484"/>
                    <a:pt x="14911" y="23384"/>
                    <a:pt x="14977" y="23317"/>
                  </a:cubicBezTo>
                  <a:cubicBezTo>
                    <a:pt x="15378" y="22917"/>
                    <a:pt x="15778" y="22984"/>
                    <a:pt x="16112" y="22450"/>
                  </a:cubicBezTo>
                  <a:cubicBezTo>
                    <a:pt x="16712" y="21349"/>
                    <a:pt x="16979" y="19948"/>
                    <a:pt x="17479" y="18747"/>
                  </a:cubicBezTo>
                  <a:cubicBezTo>
                    <a:pt x="17946" y="17647"/>
                    <a:pt x="18413" y="16546"/>
                    <a:pt x="18713" y="15412"/>
                  </a:cubicBezTo>
                  <a:cubicBezTo>
                    <a:pt x="19914" y="10875"/>
                    <a:pt x="17579" y="5271"/>
                    <a:pt x="13710" y="2569"/>
                  </a:cubicBezTo>
                  <a:cubicBezTo>
                    <a:pt x="13576" y="2302"/>
                    <a:pt x="13343" y="2102"/>
                    <a:pt x="13143" y="1902"/>
                  </a:cubicBezTo>
                  <a:cubicBezTo>
                    <a:pt x="12909" y="1668"/>
                    <a:pt x="12676" y="1402"/>
                    <a:pt x="12409" y="1235"/>
                  </a:cubicBezTo>
                  <a:cubicBezTo>
                    <a:pt x="12409" y="1235"/>
                    <a:pt x="12376" y="1302"/>
                    <a:pt x="12376" y="1368"/>
                  </a:cubicBezTo>
                  <a:cubicBezTo>
                    <a:pt x="12275" y="1268"/>
                    <a:pt x="12209" y="1168"/>
                    <a:pt x="12109" y="1068"/>
                  </a:cubicBezTo>
                  <a:cubicBezTo>
                    <a:pt x="11842" y="634"/>
                    <a:pt x="11508" y="201"/>
                    <a:pt x="109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6"/>
            <p:cNvSpPr/>
            <p:nvPr/>
          </p:nvSpPr>
          <p:spPr>
            <a:xfrm>
              <a:off x="3332550" y="4819500"/>
              <a:ext cx="73400" cy="12750"/>
            </a:xfrm>
            <a:custGeom>
              <a:rect b="b" l="l" r="r" t="t"/>
              <a:pathLst>
                <a:path extrusionOk="0" h="510" w="2936">
                  <a:moveTo>
                    <a:pt x="1526" y="1"/>
                  </a:moveTo>
                  <a:cubicBezTo>
                    <a:pt x="998" y="1"/>
                    <a:pt x="464" y="152"/>
                    <a:pt x="1" y="410"/>
                  </a:cubicBezTo>
                  <a:cubicBezTo>
                    <a:pt x="1" y="443"/>
                    <a:pt x="1" y="477"/>
                    <a:pt x="1" y="477"/>
                  </a:cubicBezTo>
                  <a:cubicBezTo>
                    <a:pt x="450" y="244"/>
                    <a:pt x="899" y="141"/>
                    <a:pt x="1349" y="141"/>
                  </a:cubicBezTo>
                  <a:cubicBezTo>
                    <a:pt x="1867" y="141"/>
                    <a:pt x="2385" y="278"/>
                    <a:pt x="2903" y="510"/>
                  </a:cubicBezTo>
                  <a:cubicBezTo>
                    <a:pt x="2903" y="510"/>
                    <a:pt x="2936" y="443"/>
                    <a:pt x="2936" y="443"/>
                  </a:cubicBezTo>
                  <a:cubicBezTo>
                    <a:pt x="2515" y="136"/>
                    <a:pt x="2023" y="1"/>
                    <a:pt x="15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26"/>
            <p:cNvSpPr/>
            <p:nvPr/>
          </p:nvSpPr>
          <p:spPr>
            <a:xfrm>
              <a:off x="3386750" y="4814975"/>
              <a:ext cx="33400" cy="12275"/>
            </a:xfrm>
            <a:custGeom>
              <a:rect b="b" l="l" r="r" t="t"/>
              <a:pathLst>
                <a:path extrusionOk="0" h="491" w="1336">
                  <a:moveTo>
                    <a:pt x="338" y="0"/>
                  </a:moveTo>
                  <a:cubicBezTo>
                    <a:pt x="234" y="0"/>
                    <a:pt x="132" y="9"/>
                    <a:pt x="34" y="24"/>
                  </a:cubicBezTo>
                  <a:cubicBezTo>
                    <a:pt x="1" y="57"/>
                    <a:pt x="1" y="124"/>
                    <a:pt x="1" y="124"/>
                  </a:cubicBezTo>
                  <a:cubicBezTo>
                    <a:pt x="44" y="121"/>
                    <a:pt x="86" y="120"/>
                    <a:pt x="127" y="120"/>
                  </a:cubicBezTo>
                  <a:cubicBezTo>
                    <a:pt x="565" y="120"/>
                    <a:pt x="905" y="277"/>
                    <a:pt x="1302" y="491"/>
                  </a:cubicBezTo>
                  <a:cubicBezTo>
                    <a:pt x="1302" y="491"/>
                    <a:pt x="1335" y="391"/>
                    <a:pt x="1335" y="357"/>
                  </a:cubicBezTo>
                  <a:cubicBezTo>
                    <a:pt x="1076" y="99"/>
                    <a:pt x="698" y="0"/>
                    <a:pt x="33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26"/>
            <p:cNvSpPr/>
            <p:nvPr/>
          </p:nvSpPr>
          <p:spPr>
            <a:xfrm>
              <a:off x="3402600" y="4811200"/>
              <a:ext cx="37550" cy="12050"/>
            </a:xfrm>
            <a:custGeom>
              <a:rect b="b" l="l" r="r" t="t"/>
              <a:pathLst>
                <a:path extrusionOk="0" h="482" w="1502">
                  <a:moveTo>
                    <a:pt x="256" y="0"/>
                  </a:moveTo>
                  <a:cubicBezTo>
                    <a:pt x="181" y="0"/>
                    <a:pt x="107" y="3"/>
                    <a:pt x="34" y="8"/>
                  </a:cubicBezTo>
                  <a:cubicBezTo>
                    <a:pt x="1" y="8"/>
                    <a:pt x="1" y="108"/>
                    <a:pt x="1" y="108"/>
                  </a:cubicBezTo>
                  <a:cubicBezTo>
                    <a:pt x="40" y="106"/>
                    <a:pt x="79" y="104"/>
                    <a:pt x="118" y="104"/>
                  </a:cubicBezTo>
                  <a:cubicBezTo>
                    <a:pt x="599" y="104"/>
                    <a:pt x="1005" y="290"/>
                    <a:pt x="1468" y="475"/>
                  </a:cubicBezTo>
                  <a:cubicBezTo>
                    <a:pt x="1468" y="480"/>
                    <a:pt x="1469" y="482"/>
                    <a:pt x="1470" y="482"/>
                  </a:cubicBezTo>
                  <a:cubicBezTo>
                    <a:pt x="1477" y="482"/>
                    <a:pt x="1502" y="408"/>
                    <a:pt x="1502" y="408"/>
                  </a:cubicBezTo>
                  <a:cubicBezTo>
                    <a:pt x="1160" y="95"/>
                    <a:pt x="696" y="0"/>
                    <a:pt x="25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
            <p:cNvSpPr/>
            <p:nvPr/>
          </p:nvSpPr>
          <p:spPr>
            <a:xfrm>
              <a:off x="3430125" y="4805550"/>
              <a:ext cx="23375" cy="13375"/>
            </a:xfrm>
            <a:custGeom>
              <a:rect b="b" l="l" r="r" t="t"/>
              <a:pathLst>
                <a:path extrusionOk="0" h="535" w="935">
                  <a:moveTo>
                    <a:pt x="67" y="0"/>
                  </a:moveTo>
                  <a:cubicBezTo>
                    <a:pt x="67" y="0"/>
                    <a:pt x="0" y="101"/>
                    <a:pt x="34" y="101"/>
                  </a:cubicBezTo>
                  <a:cubicBezTo>
                    <a:pt x="301" y="234"/>
                    <a:pt x="601" y="401"/>
                    <a:pt x="901" y="534"/>
                  </a:cubicBezTo>
                  <a:cubicBezTo>
                    <a:pt x="901" y="534"/>
                    <a:pt x="934" y="467"/>
                    <a:pt x="901" y="467"/>
                  </a:cubicBezTo>
                  <a:cubicBezTo>
                    <a:pt x="634" y="267"/>
                    <a:pt x="334" y="134"/>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
            <p:cNvSpPr/>
            <p:nvPr/>
          </p:nvSpPr>
          <p:spPr>
            <a:xfrm>
              <a:off x="3440125" y="4796375"/>
              <a:ext cx="28375" cy="14375"/>
            </a:xfrm>
            <a:custGeom>
              <a:rect b="b" l="l" r="r" t="t"/>
              <a:pathLst>
                <a:path extrusionOk="0" h="575" w="1135">
                  <a:moveTo>
                    <a:pt x="67" y="1"/>
                  </a:moveTo>
                  <a:cubicBezTo>
                    <a:pt x="34" y="1"/>
                    <a:pt x="1" y="167"/>
                    <a:pt x="34" y="167"/>
                  </a:cubicBezTo>
                  <a:cubicBezTo>
                    <a:pt x="234" y="167"/>
                    <a:pt x="401" y="201"/>
                    <a:pt x="601" y="301"/>
                  </a:cubicBezTo>
                  <a:cubicBezTo>
                    <a:pt x="768" y="367"/>
                    <a:pt x="935" y="501"/>
                    <a:pt x="1101" y="568"/>
                  </a:cubicBezTo>
                  <a:cubicBezTo>
                    <a:pt x="1101" y="572"/>
                    <a:pt x="1102" y="574"/>
                    <a:pt x="1103" y="574"/>
                  </a:cubicBezTo>
                  <a:cubicBezTo>
                    <a:pt x="1110" y="574"/>
                    <a:pt x="1135" y="496"/>
                    <a:pt x="1135" y="468"/>
                  </a:cubicBezTo>
                  <a:cubicBezTo>
                    <a:pt x="901" y="167"/>
                    <a:pt x="434" y="34"/>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26"/>
            <p:cNvSpPr/>
            <p:nvPr/>
          </p:nvSpPr>
          <p:spPr>
            <a:xfrm>
              <a:off x="3449300" y="4784700"/>
              <a:ext cx="35050" cy="14200"/>
            </a:xfrm>
            <a:custGeom>
              <a:rect b="b" l="l" r="r" t="t"/>
              <a:pathLst>
                <a:path extrusionOk="0" h="568" w="1402">
                  <a:moveTo>
                    <a:pt x="34" y="1"/>
                  </a:moveTo>
                  <a:cubicBezTo>
                    <a:pt x="1" y="1"/>
                    <a:pt x="1" y="101"/>
                    <a:pt x="1" y="101"/>
                  </a:cubicBezTo>
                  <a:cubicBezTo>
                    <a:pt x="501" y="167"/>
                    <a:pt x="935" y="367"/>
                    <a:pt x="1368" y="568"/>
                  </a:cubicBezTo>
                  <a:cubicBezTo>
                    <a:pt x="1368" y="568"/>
                    <a:pt x="1402" y="501"/>
                    <a:pt x="1402" y="501"/>
                  </a:cubicBezTo>
                  <a:cubicBezTo>
                    <a:pt x="1035" y="201"/>
                    <a:pt x="501" y="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26"/>
            <p:cNvSpPr/>
            <p:nvPr/>
          </p:nvSpPr>
          <p:spPr>
            <a:xfrm>
              <a:off x="3468475" y="4778025"/>
              <a:ext cx="24225" cy="10025"/>
            </a:xfrm>
            <a:custGeom>
              <a:rect b="b" l="l" r="r" t="t"/>
              <a:pathLst>
                <a:path extrusionOk="0" h="401" w="969">
                  <a:moveTo>
                    <a:pt x="67" y="1"/>
                  </a:moveTo>
                  <a:cubicBezTo>
                    <a:pt x="34" y="1"/>
                    <a:pt x="1" y="134"/>
                    <a:pt x="34" y="134"/>
                  </a:cubicBezTo>
                  <a:cubicBezTo>
                    <a:pt x="168" y="201"/>
                    <a:pt x="334" y="234"/>
                    <a:pt x="468" y="268"/>
                  </a:cubicBezTo>
                  <a:cubicBezTo>
                    <a:pt x="635" y="334"/>
                    <a:pt x="801" y="401"/>
                    <a:pt x="935" y="401"/>
                  </a:cubicBezTo>
                  <a:cubicBezTo>
                    <a:pt x="968" y="401"/>
                    <a:pt x="968" y="334"/>
                    <a:pt x="968" y="334"/>
                  </a:cubicBezTo>
                  <a:cubicBezTo>
                    <a:pt x="835" y="234"/>
                    <a:pt x="668" y="201"/>
                    <a:pt x="501" y="167"/>
                  </a:cubicBezTo>
                  <a:cubicBezTo>
                    <a:pt x="368" y="101"/>
                    <a:pt x="201" y="67"/>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26"/>
            <p:cNvSpPr/>
            <p:nvPr/>
          </p:nvSpPr>
          <p:spPr>
            <a:xfrm>
              <a:off x="3479325" y="4763025"/>
              <a:ext cx="21700" cy="3350"/>
            </a:xfrm>
            <a:custGeom>
              <a:rect b="b" l="l" r="r" t="t"/>
              <a:pathLst>
                <a:path extrusionOk="0" h="134" w="868">
                  <a:moveTo>
                    <a:pt x="868" y="0"/>
                  </a:moveTo>
                  <a:cubicBezTo>
                    <a:pt x="601" y="34"/>
                    <a:pt x="301" y="34"/>
                    <a:pt x="34" y="67"/>
                  </a:cubicBezTo>
                  <a:cubicBezTo>
                    <a:pt x="0" y="67"/>
                    <a:pt x="0" y="134"/>
                    <a:pt x="0" y="134"/>
                  </a:cubicBezTo>
                  <a:cubicBezTo>
                    <a:pt x="267" y="134"/>
                    <a:pt x="567" y="100"/>
                    <a:pt x="868" y="67"/>
                  </a:cubicBezTo>
                  <a:cubicBezTo>
                    <a:pt x="868" y="67"/>
                    <a:pt x="868" y="0"/>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26"/>
            <p:cNvSpPr/>
            <p:nvPr/>
          </p:nvSpPr>
          <p:spPr>
            <a:xfrm>
              <a:off x="3449300" y="4512675"/>
              <a:ext cx="10875" cy="71075"/>
            </a:xfrm>
            <a:custGeom>
              <a:rect b="b" l="l" r="r" t="t"/>
              <a:pathLst>
                <a:path extrusionOk="0" h="2843" w="435">
                  <a:moveTo>
                    <a:pt x="97" y="0"/>
                  </a:moveTo>
                  <a:cubicBezTo>
                    <a:pt x="83" y="0"/>
                    <a:pt x="34" y="74"/>
                    <a:pt x="34" y="74"/>
                  </a:cubicBezTo>
                  <a:cubicBezTo>
                    <a:pt x="1" y="1008"/>
                    <a:pt x="101" y="1975"/>
                    <a:pt x="434" y="2842"/>
                  </a:cubicBezTo>
                  <a:cubicBezTo>
                    <a:pt x="434" y="2842"/>
                    <a:pt x="434" y="2809"/>
                    <a:pt x="434" y="2809"/>
                  </a:cubicBezTo>
                  <a:cubicBezTo>
                    <a:pt x="201" y="1875"/>
                    <a:pt x="67" y="941"/>
                    <a:pt x="101" y="7"/>
                  </a:cubicBezTo>
                  <a:cubicBezTo>
                    <a:pt x="101" y="2"/>
                    <a:pt x="99" y="0"/>
                    <a:pt x="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6"/>
            <p:cNvSpPr/>
            <p:nvPr/>
          </p:nvSpPr>
          <p:spPr>
            <a:xfrm>
              <a:off x="2895575" y="4477275"/>
              <a:ext cx="276050" cy="580975"/>
            </a:xfrm>
            <a:custGeom>
              <a:rect b="b" l="l" r="r" t="t"/>
              <a:pathLst>
                <a:path extrusionOk="0" h="23239" w="11042">
                  <a:moveTo>
                    <a:pt x="1270" y="1"/>
                  </a:moveTo>
                  <a:cubicBezTo>
                    <a:pt x="1257" y="1"/>
                    <a:pt x="1233" y="43"/>
                    <a:pt x="1201" y="122"/>
                  </a:cubicBezTo>
                  <a:cubicBezTo>
                    <a:pt x="601" y="2224"/>
                    <a:pt x="0" y="4459"/>
                    <a:pt x="401" y="6660"/>
                  </a:cubicBezTo>
                  <a:cubicBezTo>
                    <a:pt x="868" y="9129"/>
                    <a:pt x="2602" y="11097"/>
                    <a:pt x="3169" y="13532"/>
                  </a:cubicBezTo>
                  <a:cubicBezTo>
                    <a:pt x="3670" y="15700"/>
                    <a:pt x="3703" y="18068"/>
                    <a:pt x="5071" y="19936"/>
                  </a:cubicBezTo>
                  <a:cubicBezTo>
                    <a:pt x="5738" y="20837"/>
                    <a:pt x="6672" y="21537"/>
                    <a:pt x="7673" y="22038"/>
                  </a:cubicBezTo>
                  <a:cubicBezTo>
                    <a:pt x="8573" y="22538"/>
                    <a:pt x="9807" y="23239"/>
                    <a:pt x="10875" y="23239"/>
                  </a:cubicBezTo>
                  <a:cubicBezTo>
                    <a:pt x="10942" y="23239"/>
                    <a:pt x="11042" y="22838"/>
                    <a:pt x="11008" y="22805"/>
                  </a:cubicBezTo>
                  <a:cubicBezTo>
                    <a:pt x="10241" y="22238"/>
                    <a:pt x="9174" y="22004"/>
                    <a:pt x="8306" y="21604"/>
                  </a:cubicBezTo>
                  <a:cubicBezTo>
                    <a:pt x="7506" y="21204"/>
                    <a:pt x="6705" y="20737"/>
                    <a:pt x="6038" y="20103"/>
                  </a:cubicBezTo>
                  <a:cubicBezTo>
                    <a:pt x="4370" y="18602"/>
                    <a:pt x="4003" y="16467"/>
                    <a:pt x="3636" y="14366"/>
                  </a:cubicBezTo>
                  <a:cubicBezTo>
                    <a:pt x="3269" y="12231"/>
                    <a:pt x="2502" y="10530"/>
                    <a:pt x="1501" y="8628"/>
                  </a:cubicBezTo>
                  <a:cubicBezTo>
                    <a:pt x="1034" y="7694"/>
                    <a:pt x="668" y="6727"/>
                    <a:pt x="534" y="5693"/>
                  </a:cubicBezTo>
                  <a:cubicBezTo>
                    <a:pt x="267" y="3825"/>
                    <a:pt x="801" y="1957"/>
                    <a:pt x="1268" y="155"/>
                  </a:cubicBezTo>
                  <a:cubicBezTo>
                    <a:pt x="1285" y="51"/>
                    <a:pt x="1285" y="1"/>
                    <a:pt x="12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6"/>
            <p:cNvSpPr/>
            <p:nvPr/>
          </p:nvSpPr>
          <p:spPr>
            <a:xfrm>
              <a:off x="3303375" y="4520950"/>
              <a:ext cx="5850" cy="51950"/>
            </a:xfrm>
            <a:custGeom>
              <a:rect b="b" l="l" r="r" t="t"/>
              <a:pathLst>
                <a:path extrusionOk="0" h="2078" w="234">
                  <a:moveTo>
                    <a:pt x="197" y="1"/>
                  </a:moveTo>
                  <a:cubicBezTo>
                    <a:pt x="189" y="1"/>
                    <a:pt x="167" y="49"/>
                    <a:pt x="167" y="76"/>
                  </a:cubicBezTo>
                  <a:cubicBezTo>
                    <a:pt x="33" y="710"/>
                    <a:pt x="0" y="1444"/>
                    <a:pt x="200" y="2078"/>
                  </a:cubicBezTo>
                  <a:cubicBezTo>
                    <a:pt x="200" y="2078"/>
                    <a:pt x="234" y="2011"/>
                    <a:pt x="234" y="1978"/>
                  </a:cubicBezTo>
                  <a:cubicBezTo>
                    <a:pt x="133" y="1311"/>
                    <a:pt x="67" y="677"/>
                    <a:pt x="200" y="10"/>
                  </a:cubicBezTo>
                  <a:cubicBezTo>
                    <a:pt x="200" y="3"/>
                    <a:pt x="199" y="1"/>
                    <a:pt x="1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26"/>
            <p:cNvSpPr/>
            <p:nvPr/>
          </p:nvSpPr>
          <p:spPr>
            <a:xfrm>
              <a:off x="3320050" y="4538700"/>
              <a:ext cx="25" cy="850"/>
            </a:xfrm>
            <a:custGeom>
              <a:rect b="b" l="l" r="r" t="t"/>
              <a:pathLst>
                <a:path extrusionOk="0" h="34" w="1">
                  <a:moveTo>
                    <a:pt x="0" y="34"/>
                  </a:moveTo>
                  <a:cubicBezTo>
                    <a:pt x="0" y="34"/>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26"/>
            <p:cNvSpPr/>
            <p:nvPr/>
          </p:nvSpPr>
          <p:spPr>
            <a:xfrm>
              <a:off x="3321700" y="4532100"/>
              <a:ext cx="8000" cy="44150"/>
            </a:xfrm>
            <a:custGeom>
              <a:rect b="b" l="l" r="r" t="t"/>
              <a:pathLst>
                <a:path extrusionOk="0" h="1766" w="320">
                  <a:moveTo>
                    <a:pt x="307" y="1"/>
                  </a:moveTo>
                  <a:cubicBezTo>
                    <a:pt x="298" y="1"/>
                    <a:pt x="283" y="19"/>
                    <a:pt x="268" y="64"/>
                  </a:cubicBezTo>
                  <a:cubicBezTo>
                    <a:pt x="134" y="564"/>
                    <a:pt x="1" y="1265"/>
                    <a:pt x="201" y="1765"/>
                  </a:cubicBezTo>
                  <a:cubicBezTo>
                    <a:pt x="201" y="1765"/>
                    <a:pt x="234" y="1699"/>
                    <a:pt x="234" y="1665"/>
                  </a:cubicBezTo>
                  <a:cubicBezTo>
                    <a:pt x="201" y="1131"/>
                    <a:pt x="168" y="631"/>
                    <a:pt x="301" y="64"/>
                  </a:cubicBezTo>
                  <a:cubicBezTo>
                    <a:pt x="319" y="27"/>
                    <a:pt x="318" y="1"/>
                    <a:pt x="3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6"/>
            <p:cNvSpPr/>
            <p:nvPr/>
          </p:nvSpPr>
          <p:spPr>
            <a:xfrm>
              <a:off x="3333025" y="4537775"/>
              <a:ext cx="7050" cy="37275"/>
            </a:xfrm>
            <a:custGeom>
              <a:rect b="b" l="l" r="r" t="t"/>
              <a:pathLst>
                <a:path extrusionOk="0" h="1491" w="282">
                  <a:moveTo>
                    <a:pt x="274" y="1"/>
                  </a:moveTo>
                  <a:cubicBezTo>
                    <a:pt x="269" y="1"/>
                    <a:pt x="261" y="12"/>
                    <a:pt x="248" y="37"/>
                  </a:cubicBezTo>
                  <a:cubicBezTo>
                    <a:pt x="182" y="337"/>
                    <a:pt x="115" y="638"/>
                    <a:pt x="82" y="938"/>
                  </a:cubicBezTo>
                  <a:cubicBezTo>
                    <a:pt x="82" y="998"/>
                    <a:pt x="0" y="1491"/>
                    <a:pt x="155" y="1491"/>
                  </a:cubicBezTo>
                  <a:cubicBezTo>
                    <a:pt x="172" y="1491"/>
                    <a:pt x="192" y="1485"/>
                    <a:pt x="215" y="1472"/>
                  </a:cubicBezTo>
                  <a:cubicBezTo>
                    <a:pt x="248" y="1472"/>
                    <a:pt x="248" y="1371"/>
                    <a:pt x="248" y="1371"/>
                  </a:cubicBezTo>
                  <a:cubicBezTo>
                    <a:pt x="82" y="1305"/>
                    <a:pt x="115" y="1038"/>
                    <a:pt x="148" y="871"/>
                  </a:cubicBezTo>
                  <a:cubicBezTo>
                    <a:pt x="148" y="604"/>
                    <a:pt x="215" y="337"/>
                    <a:pt x="282" y="71"/>
                  </a:cubicBezTo>
                  <a:cubicBezTo>
                    <a:pt x="282" y="29"/>
                    <a:pt x="282"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26"/>
            <p:cNvSpPr/>
            <p:nvPr/>
          </p:nvSpPr>
          <p:spPr>
            <a:xfrm>
              <a:off x="3340900" y="4550375"/>
              <a:ext cx="10850" cy="26000"/>
            </a:xfrm>
            <a:custGeom>
              <a:rect b="b" l="l" r="r" t="t"/>
              <a:pathLst>
                <a:path extrusionOk="0" h="1040" w="434">
                  <a:moveTo>
                    <a:pt x="400" y="0"/>
                  </a:moveTo>
                  <a:cubicBezTo>
                    <a:pt x="234" y="267"/>
                    <a:pt x="134" y="634"/>
                    <a:pt x="33" y="934"/>
                  </a:cubicBezTo>
                  <a:cubicBezTo>
                    <a:pt x="8" y="934"/>
                    <a:pt x="2" y="1010"/>
                    <a:pt x="1" y="1033"/>
                  </a:cubicBezTo>
                  <a:lnTo>
                    <a:pt x="1" y="1033"/>
                  </a:lnTo>
                  <a:cubicBezTo>
                    <a:pt x="134" y="700"/>
                    <a:pt x="300" y="400"/>
                    <a:pt x="400" y="67"/>
                  </a:cubicBezTo>
                  <a:cubicBezTo>
                    <a:pt x="400" y="67"/>
                    <a:pt x="434" y="0"/>
                    <a:pt x="400" y="0"/>
                  </a:cubicBezTo>
                  <a:close/>
                  <a:moveTo>
                    <a:pt x="1" y="1033"/>
                  </a:moveTo>
                  <a:lnTo>
                    <a:pt x="1" y="1033"/>
                  </a:lnTo>
                  <a:cubicBezTo>
                    <a:pt x="0" y="1033"/>
                    <a:pt x="0" y="1034"/>
                    <a:pt x="0" y="1034"/>
                  </a:cubicBezTo>
                  <a:cubicBezTo>
                    <a:pt x="0" y="1038"/>
                    <a:pt x="0" y="1040"/>
                    <a:pt x="0" y="1040"/>
                  </a:cubicBezTo>
                  <a:cubicBezTo>
                    <a:pt x="0" y="1040"/>
                    <a:pt x="0" y="1037"/>
                    <a:pt x="1" y="103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26"/>
            <p:cNvSpPr/>
            <p:nvPr/>
          </p:nvSpPr>
          <p:spPr>
            <a:xfrm>
              <a:off x="3352100" y="4547025"/>
              <a:ext cx="16325" cy="33125"/>
            </a:xfrm>
            <a:custGeom>
              <a:rect b="b" l="l" r="r" t="t"/>
              <a:pathLst>
                <a:path extrusionOk="0" h="1325" w="653">
                  <a:moveTo>
                    <a:pt x="653" y="1"/>
                  </a:moveTo>
                  <a:cubicBezTo>
                    <a:pt x="486" y="134"/>
                    <a:pt x="386" y="401"/>
                    <a:pt x="286" y="568"/>
                  </a:cubicBezTo>
                  <a:cubicBezTo>
                    <a:pt x="186" y="801"/>
                    <a:pt x="86" y="1035"/>
                    <a:pt x="19" y="1268"/>
                  </a:cubicBezTo>
                  <a:cubicBezTo>
                    <a:pt x="19" y="1268"/>
                    <a:pt x="0" y="1325"/>
                    <a:pt x="5" y="1325"/>
                  </a:cubicBezTo>
                  <a:cubicBezTo>
                    <a:pt x="7" y="1325"/>
                    <a:pt x="11" y="1318"/>
                    <a:pt x="19" y="1302"/>
                  </a:cubicBezTo>
                  <a:cubicBezTo>
                    <a:pt x="186" y="901"/>
                    <a:pt x="419" y="534"/>
                    <a:pt x="620" y="134"/>
                  </a:cubicBezTo>
                  <a:cubicBezTo>
                    <a:pt x="620" y="101"/>
                    <a:pt x="653" y="1"/>
                    <a:pt x="6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26"/>
            <p:cNvSpPr/>
            <p:nvPr/>
          </p:nvSpPr>
          <p:spPr>
            <a:xfrm>
              <a:off x="3362575" y="4560150"/>
              <a:ext cx="15875" cy="27775"/>
            </a:xfrm>
            <a:custGeom>
              <a:rect b="b" l="l" r="r" t="t"/>
              <a:pathLst>
                <a:path extrusionOk="0" h="1111" w="635">
                  <a:moveTo>
                    <a:pt x="617" y="0"/>
                  </a:moveTo>
                  <a:cubicBezTo>
                    <a:pt x="613" y="0"/>
                    <a:pt x="607" y="3"/>
                    <a:pt x="601" y="9"/>
                  </a:cubicBezTo>
                  <a:cubicBezTo>
                    <a:pt x="401" y="310"/>
                    <a:pt x="201" y="643"/>
                    <a:pt x="0" y="977"/>
                  </a:cubicBezTo>
                  <a:cubicBezTo>
                    <a:pt x="0" y="1010"/>
                    <a:pt x="0" y="1110"/>
                    <a:pt x="0" y="1110"/>
                  </a:cubicBezTo>
                  <a:cubicBezTo>
                    <a:pt x="201" y="810"/>
                    <a:pt x="401" y="476"/>
                    <a:pt x="601" y="176"/>
                  </a:cubicBezTo>
                  <a:cubicBezTo>
                    <a:pt x="601" y="143"/>
                    <a:pt x="634" y="76"/>
                    <a:pt x="634" y="43"/>
                  </a:cubicBezTo>
                  <a:cubicBezTo>
                    <a:pt x="634" y="43"/>
                    <a:pt x="634" y="0"/>
                    <a:pt x="6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26"/>
            <p:cNvSpPr/>
            <p:nvPr/>
          </p:nvSpPr>
          <p:spPr>
            <a:xfrm>
              <a:off x="3373425" y="4572050"/>
              <a:ext cx="10025" cy="19425"/>
            </a:xfrm>
            <a:custGeom>
              <a:rect b="b" l="l" r="r" t="t"/>
              <a:pathLst>
                <a:path extrusionOk="0" h="777" w="401">
                  <a:moveTo>
                    <a:pt x="400" y="0"/>
                  </a:moveTo>
                  <a:cubicBezTo>
                    <a:pt x="334" y="67"/>
                    <a:pt x="300" y="167"/>
                    <a:pt x="234" y="267"/>
                  </a:cubicBezTo>
                  <a:lnTo>
                    <a:pt x="67" y="601"/>
                  </a:lnTo>
                  <a:cubicBezTo>
                    <a:pt x="33" y="634"/>
                    <a:pt x="33" y="701"/>
                    <a:pt x="0" y="734"/>
                  </a:cubicBezTo>
                  <a:cubicBezTo>
                    <a:pt x="0" y="734"/>
                    <a:pt x="0" y="777"/>
                    <a:pt x="17" y="777"/>
                  </a:cubicBezTo>
                  <a:cubicBezTo>
                    <a:pt x="21" y="777"/>
                    <a:pt x="27" y="774"/>
                    <a:pt x="33" y="768"/>
                  </a:cubicBezTo>
                  <a:cubicBezTo>
                    <a:pt x="133" y="568"/>
                    <a:pt x="300" y="334"/>
                    <a:pt x="400" y="134"/>
                  </a:cubicBezTo>
                  <a:cubicBezTo>
                    <a:pt x="400" y="101"/>
                    <a:pt x="400" y="0"/>
                    <a:pt x="4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26"/>
            <p:cNvSpPr/>
            <p:nvPr/>
          </p:nvSpPr>
          <p:spPr>
            <a:xfrm>
              <a:off x="3384250" y="4572050"/>
              <a:ext cx="8375" cy="16700"/>
            </a:xfrm>
            <a:custGeom>
              <a:rect b="b" l="l" r="r" t="t"/>
              <a:pathLst>
                <a:path extrusionOk="0" h="668" w="335">
                  <a:moveTo>
                    <a:pt x="334" y="0"/>
                  </a:moveTo>
                  <a:cubicBezTo>
                    <a:pt x="201" y="134"/>
                    <a:pt x="101" y="334"/>
                    <a:pt x="34" y="534"/>
                  </a:cubicBezTo>
                  <a:cubicBezTo>
                    <a:pt x="34" y="568"/>
                    <a:pt x="1" y="634"/>
                    <a:pt x="34" y="668"/>
                  </a:cubicBezTo>
                  <a:cubicBezTo>
                    <a:pt x="34" y="668"/>
                    <a:pt x="67" y="601"/>
                    <a:pt x="67" y="601"/>
                  </a:cubicBezTo>
                  <a:cubicBezTo>
                    <a:pt x="101" y="401"/>
                    <a:pt x="234" y="267"/>
                    <a:pt x="334" y="101"/>
                  </a:cubicBezTo>
                  <a:cubicBezTo>
                    <a:pt x="334" y="67"/>
                    <a:pt x="334"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26"/>
            <p:cNvSpPr/>
            <p:nvPr/>
          </p:nvSpPr>
          <p:spPr>
            <a:xfrm>
              <a:off x="3426775" y="4587900"/>
              <a:ext cx="20050" cy="33375"/>
            </a:xfrm>
            <a:custGeom>
              <a:rect b="b" l="l" r="r" t="t"/>
              <a:pathLst>
                <a:path extrusionOk="0" h="1335" w="802">
                  <a:moveTo>
                    <a:pt x="101" y="0"/>
                  </a:moveTo>
                  <a:cubicBezTo>
                    <a:pt x="101" y="0"/>
                    <a:pt x="1" y="167"/>
                    <a:pt x="34" y="200"/>
                  </a:cubicBezTo>
                  <a:cubicBezTo>
                    <a:pt x="268" y="567"/>
                    <a:pt x="468" y="968"/>
                    <a:pt x="735" y="1335"/>
                  </a:cubicBezTo>
                  <a:cubicBezTo>
                    <a:pt x="735" y="1301"/>
                    <a:pt x="801" y="1201"/>
                    <a:pt x="768" y="1168"/>
                  </a:cubicBezTo>
                  <a:cubicBezTo>
                    <a:pt x="635" y="734"/>
                    <a:pt x="334" y="367"/>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26"/>
            <p:cNvSpPr/>
            <p:nvPr/>
          </p:nvSpPr>
          <p:spPr>
            <a:xfrm>
              <a:off x="3202450" y="4681025"/>
              <a:ext cx="41725" cy="26150"/>
            </a:xfrm>
            <a:custGeom>
              <a:rect b="b" l="l" r="r" t="t"/>
              <a:pathLst>
                <a:path extrusionOk="0" h="1046" w="1669">
                  <a:moveTo>
                    <a:pt x="1431" y="1"/>
                  </a:moveTo>
                  <a:cubicBezTo>
                    <a:pt x="1191" y="1"/>
                    <a:pt x="914" y="142"/>
                    <a:pt x="735" y="245"/>
                  </a:cubicBezTo>
                  <a:cubicBezTo>
                    <a:pt x="434" y="412"/>
                    <a:pt x="201" y="678"/>
                    <a:pt x="1" y="979"/>
                  </a:cubicBezTo>
                  <a:cubicBezTo>
                    <a:pt x="1" y="979"/>
                    <a:pt x="1" y="1045"/>
                    <a:pt x="1" y="1045"/>
                  </a:cubicBezTo>
                  <a:cubicBezTo>
                    <a:pt x="168" y="812"/>
                    <a:pt x="368" y="612"/>
                    <a:pt x="635" y="478"/>
                  </a:cubicBezTo>
                  <a:cubicBezTo>
                    <a:pt x="968" y="311"/>
                    <a:pt x="1302" y="311"/>
                    <a:pt x="1602" y="178"/>
                  </a:cubicBezTo>
                  <a:cubicBezTo>
                    <a:pt x="1635" y="178"/>
                    <a:pt x="1669" y="45"/>
                    <a:pt x="1635" y="45"/>
                  </a:cubicBezTo>
                  <a:cubicBezTo>
                    <a:pt x="1573" y="14"/>
                    <a:pt x="1504" y="1"/>
                    <a:pt x="14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26"/>
            <p:cNvSpPr/>
            <p:nvPr/>
          </p:nvSpPr>
          <p:spPr>
            <a:xfrm>
              <a:off x="3197450" y="4671200"/>
              <a:ext cx="40900" cy="12625"/>
            </a:xfrm>
            <a:custGeom>
              <a:rect b="b" l="l" r="r" t="t"/>
              <a:pathLst>
                <a:path extrusionOk="0" h="505" w="1636">
                  <a:moveTo>
                    <a:pt x="1355" y="1"/>
                  </a:moveTo>
                  <a:cubicBezTo>
                    <a:pt x="1198" y="1"/>
                    <a:pt x="1033" y="29"/>
                    <a:pt x="868" y="71"/>
                  </a:cubicBezTo>
                  <a:cubicBezTo>
                    <a:pt x="568" y="137"/>
                    <a:pt x="234" y="271"/>
                    <a:pt x="1" y="404"/>
                  </a:cubicBezTo>
                  <a:cubicBezTo>
                    <a:pt x="1" y="404"/>
                    <a:pt x="1" y="504"/>
                    <a:pt x="1" y="504"/>
                  </a:cubicBezTo>
                  <a:cubicBezTo>
                    <a:pt x="234" y="404"/>
                    <a:pt x="501" y="304"/>
                    <a:pt x="768" y="271"/>
                  </a:cubicBezTo>
                  <a:cubicBezTo>
                    <a:pt x="1035" y="204"/>
                    <a:pt x="1335" y="204"/>
                    <a:pt x="1602" y="137"/>
                  </a:cubicBezTo>
                  <a:cubicBezTo>
                    <a:pt x="1602" y="137"/>
                    <a:pt x="1635" y="37"/>
                    <a:pt x="1635" y="37"/>
                  </a:cubicBezTo>
                  <a:cubicBezTo>
                    <a:pt x="1546" y="12"/>
                    <a:pt x="1452" y="1"/>
                    <a:pt x="13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26"/>
            <p:cNvSpPr/>
            <p:nvPr/>
          </p:nvSpPr>
          <p:spPr>
            <a:xfrm>
              <a:off x="3227475" y="4685475"/>
              <a:ext cx="21700" cy="21700"/>
            </a:xfrm>
            <a:custGeom>
              <a:rect b="b" l="l" r="r" t="t"/>
              <a:pathLst>
                <a:path extrusionOk="0" h="868" w="868">
                  <a:moveTo>
                    <a:pt x="868" y="0"/>
                  </a:moveTo>
                  <a:cubicBezTo>
                    <a:pt x="701" y="33"/>
                    <a:pt x="568" y="167"/>
                    <a:pt x="434" y="267"/>
                  </a:cubicBezTo>
                  <a:cubicBezTo>
                    <a:pt x="301" y="400"/>
                    <a:pt x="167" y="534"/>
                    <a:pt x="34" y="667"/>
                  </a:cubicBezTo>
                  <a:cubicBezTo>
                    <a:pt x="1" y="701"/>
                    <a:pt x="1" y="834"/>
                    <a:pt x="1" y="867"/>
                  </a:cubicBezTo>
                  <a:cubicBezTo>
                    <a:pt x="101" y="734"/>
                    <a:pt x="234" y="600"/>
                    <a:pt x="401" y="467"/>
                  </a:cubicBezTo>
                  <a:cubicBezTo>
                    <a:pt x="534" y="367"/>
                    <a:pt x="701" y="267"/>
                    <a:pt x="834" y="133"/>
                  </a:cubicBezTo>
                  <a:cubicBezTo>
                    <a:pt x="868" y="100"/>
                    <a:pt x="868" y="0"/>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6"/>
            <p:cNvSpPr/>
            <p:nvPr/>
          </p:nvSpPr>
          <p:spPr>
            <a:xfrm>
              <a:off x="3624425" y="4446950"/>
              <a:ext cx="30875" cy="41725"/>
            </a:xfrm>
            <a:custGeom>
              <a:rect b="b" l="l" r="r" t="t"/>
              <a:pathLst>
                <a:path extrusionOk="0" h="1669" w="1235">
                  <a:moveTo>
                    <a:pt x="1" y="1"/>
                  </a:moveTo>
                  <a:cubicBezTo>
                    <a:pt x="1" y="1"/>
                    <a:pt x="1" y="1"/>
                    <a:pt x="1" y="34"/>
                  </a:cubicBezTo>
                  <a:cubicBezTo>
                    <a:pt x="401" y="568"/>
                    <a:pt x="768" y="1135"/>
                    <a:pt x="1201" y="1669"/>
                  </a:cubicBezTo>
                  <a:cubicBezTo>
                    <a:pt x="1201" y="1669"/>
                    <a:pt x="1235" y="1635"/>
                    <a:pt x="1235" y="1602"/>
                  </a:cubicBezTo>
                  <a:cubicBezTo>
                    <a:pt x="834" y="1035"/>
                    <a:pt x="401" y="53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26"/>
            <p:cNvSpPr/>
            <p:nvPr/>
          </p:nvSpPr>
          <p:spPr>
            <a:xfrm>
              <a:off x="3658625" y="4512000"/>
              <a:ext cx="19200" cy="28375"/>
            </a:xfrm>
            <a:custGeom>
              <a:rect b="b" l="l" r="r" t="t"/>
              <a:pathLst>
                <a:path extrusionOk="0" h="1135" w="768">
                  <a:moveTo>
                    <a:pt x="0" y="1"/>
                  </a:moveTo>
                  <a:cubicBezTo>
                    <a:pt x="0" y="1"/>
                    <a:pt x="0" y="34"/>
                    <a:pt x="0" y="34"/>
                  </a:cubicBezTo>
                  <a:cubicBezTo>
                    <a:pt x="334" y="368"/>
                    <a:pt x="567" y="701"/>
                    <a:pt x="734" y="1135"/>
                  </a:cubicBezTo>
                  <a:cubicBezTo>
                    <a:pt x="734" y="1135"/>
                    <a:pt x="767" y="1068"/>
                    <a:pt x="767" y="1035"/>
                  </a:cubicBezTo>
                  <a:cubicBezTo>
                    <a:pt x="667" y="635"/>
                    <a:pt x="367" y="2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26"/>
            <p:cNvSpPr/>
            <p:nvPr/>
          </p:nvSpPr>
          <p:spPr>
            <a:xfrm>
              <a:off x="3682800" y="4563700"/>
              <a:ext cx="12450" cy="85100"/>
            </a:xfrm>
            <a:custGeom>
              <a:rect b="b" l="l" r="r" t="t"/>
              <a:pathLst>
                <a:path extrusionOk="0" h="3404" w="498">
                  <a:moveTo>
                    <a:pt x="34" y="1"/>
                  </a:moveTo>
                  <a:cubicBezTo>
                    <a:pt x="34" y="34"/>
                    <a:pt x="1" y="68"/>
                    <a:pt x="1" y="68"/>
                  </a:cubicBezTo>
                  <a:cubicBezTo>
                    <a:pt x="325" y="1139"/>
                    <a:pt x="460" y="2210"/>
                    <a:pt x="406" y="3312"/>
                  </a:cubicBezTo>
                  <a:lnTo>
                    <a:pt x="406" y="3312"/>
                  </a:lnTo>
                  <a:cubicBezTo>
                    <a:pt x="497" y="2197"/>
                    <a:pt x="395" y="1083"/>
                    <a:pt x="34" y="1"/>
                  </a:cubicBezTo>
                  <a:close/>
                  <a:moveTo>
                    <a:pt x="406" y="3312"/>
                  </a:moveTo>
                  <a:cubicBezTo>
                    <a:pt x="404" y="3331"/>
                    <a:pt x="403" y="3351"/>
                    <a:pt x="401" y="3370"/>
                  </a:cubicBezTo>
                  <a:cubicBezTo>
                    <a:pt x="401" y="3382"/>
                    <a:pt x="401" y="3394"/>
                    <a:pt x="401" y="3403"/>
                  </a:cubicBezTo>
                  <a:cubicBezTo>
                    <a:pt x="403" y="3373"/>
                    <a:pt x="404" y="3342"/>
                    <a:pt x="406" y="33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6"/>
            <p:cNvSpPr/>
            <p:nvPr/>
          </p:nvSpPr>
          <p:spPr>
            <a:xfrm>
              <a:off x="3701975" y="4628750"/>
              <a:ext cx="5875" cy="44225"/>
            </a:xfrm>
            <a:custGeom>
              <a:rect b="b" l="l" r="r" t="t"/>
              <a:pathLst>
                <a:path extrusionOk="0" h="1769" w="235">
                  <a:moveTo>
                    <a:pt x="234" y="1"/>
                  </a:moveTo>
                  <a:cubicBezTo>
                    <a:pt x="234" y="1"/>
                    <a:pt x="201" y="101"/>
                    <a:pt x="201" y="101"/>
                  </a:cubicBezTo>
                  <a:cubicBezTo>
                    <a:pt x="201" y="668"/>
                    <a:pt x="134" y="1235"/>
                    <a:pt x="1" y="1769"/>
                  </a:cubicBezTo>
                  <a:cubicBezTo>
                    <a:pt x="168" y="1202"/>
                    <a:pt x="234" y="601"/>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6"/>
            <p:cNvSpPr/>
            <p:nvPr/>
          </p:nvSpPr>
          <p:spPr>
            <a:xfrm>
              <a:off x="3719500" y="4643600"/>
              <a:ext cx="850" cy="31875"/>
            </a:xfrm>
            <a:custGeom>
              <a:rect b="b" l="l" r="r" t="t"/>
              <a:pathLst>
                <a:path extrusionOk="0" h="1275" w="34">
                  <a:moveTo>
                    <a:pt x="32" y="0"/>
                  </a:moveTo>
                  <a:cubicBezTo>
                    <a:pt x="25" y="0"/>
                    <a:pt x="0" y="74"/>
                    <a:pt x="0" y="74"/>
                  </a:cubicBezTo>
                  <a:cubicBezTo>
                    <a:pt x="0" y="474"/>
                    <a:pt x="0" y="874"/>
                    <a:pt x="0" y="1275"/>
                  </a:cubicBezTo>
                  <a:cubicBezTo>
                    <a:pt x="0" y="1275"/>
                    <a:pt x="34" y="1208"/>
                    <a:pt x="34" y="1208"/>
                  </a:cubicBezTo>
                  <a:cubicBezTo>
                    <a:pt x="34" y="808"/>
                    <a:pt x="34" y="407"/>
                    <a:pt x="34" y="7"/>
                  </a:cubicBezTo>
                  <a:cubicBezTo>
                    <a:pt x="34" y="2"/>
                    <a:pt x="33" y="0"/>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y 6">
  <p:cSld name="CUSTOM_23">
    <p:spTree>
      <p:nvGrpSpPr>
        <p:cNvPr id="1847" name="Shape 1847"/>
        <p:cNvGrpSpPr/>
        <p:nvPr/>
      </p:nvGrpSpPr>
      <p:grpSpPr>
        <a:xfrm>
          <a:off x="0" y="0"/>
          <a:ext cx="0" cy="0"/>
          <a:chOff x="0" y="0"/>
          <a:chExt cx="0" cy="0"/>
        </a:xfrm>
      </p:grpSpPr>
      <p:sp>
        <p:nvSpPr>
          <p:cNvPr id="1848" name="Google Shape;1848;p27"/>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7"/>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grpSp>
        <p:nvGrpSpPr>
          <p:cNvPr id="1850" name="Google Shape;1850;p27"/>
          <p:cNvGrpSpPr/>
          <p:nvPr/>
        </p:nvGrpSpPr>
        <p:grpSpPr>
          <a:xfrm flipH="1" rot="1201008">
            <a:off x="396165" y="1324360"/>
            <a:ext cx="431960" cy="1365307"/>
            <a:chOff x="4895550" y="2860525"/>
            <a:chExt cx="725150" cy="2292000"/>
          </a:xfrm>
        </p:grpSpPr>
        <p:sp>
          <p:nvSpPr>
            <p:cNvPr id="1851" name="Google Shape;1851;p27"/>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7"/>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7"/>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7"/>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7"/>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7"/>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7"/>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7"/>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7"/>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7"/>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27"/>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7"/>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7"/>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27"/>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7"/>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7"/>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7"/>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7"/>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7"/>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7"/>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7"/>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7"/>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7"/>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7"/>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7"/>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7"/>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7"/>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7"/>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7"/>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7"/>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7"/>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2" name="Google Shape;1882;p27"/>
          <p:cNvGrpSpPr/>
          <p:nvPr/>
        </p:nvGrpSpPr>
        <p:grpSpPr>
          <a:xfrm rot="-1002647">
            <a:off x="8321817" y="3742076"/>
            <a:ext cx="379324" cy="932772"/>
            <a:chOff x="5411525" y="2988375"/>
            <a:chExt cx="724725" cy="1782125"/>
          </a:xfrm>
        </p:grpSpPr>
        <p:sp>
          <p:nvSpPr>
            <p:cNvPr id="1883" name="Google Shape;1883;p27"/>
            <p:cNvSpPr/>
            <p:nvPr/>
          </p:nvSpPr>
          <p:spPr>
            <a:xfrm>
              <a:off x="5411525" y="2988375"/>
              <a:ext cx="724725" cy="1782125"/>
            </a:xfrm>
            <a:custGeom>
              <a:rect b="b" l="l" r="r" t="t"/>
              <a:pathLst>
                <a:path extrusionOk="0" h="71285" w="28989">
                  <a:moveTo>
                    <a:pt x="11709" y="3204"/>
                  </a:moveTo>
                  <a:cubicBezTo>
                    <a:pt x="11776" y="3271"/>
                    <a:pt x="11843" y="3338"/>
                    <a:pt x="11876" y="3405"/>
                  </a:cubicBezTo>
                  <a:cubicBezTo>
                    <a:pt x="12343" y="4172"/>
                    <a:pt x="12710" y="4972"/>
                    <a:pt x="13010" y="5806"/>
                  </a:cubicBezTo>
                  <a:cubicBezTo>
                    <a:pt x="13544" y="7241"/>
                    <a:pt x="13677" y="8708"/>
                    <a:pt x="13711" y="10209"/>
                  </a:cubicBezTo>
                  <a:cubicBezTo>
                    <a:pt x="13711" y="10743"/>
                    <a:pt x="13644" y="11277"/>
                    <a:pt x="13544" y="11811"/>
                  </a:cubicBezTo>
                  <a:cubicBezTo>
                    <a:pt x="13277" y="13478"/>
                    <a:pt x="13444" y="15113"/>
                    <a:pt x="13711" y="16747"/>
                  </a:cubicBezTo>
                  <a:cubicBezTo>
                    <a:pt x="13744" y="16881"/>
                    <a:pt x="13744" y="17014"/>
                    <a:pt x="13777" y="17248"/>
                  </a:cubicBezTo>
                  <a:cubicBezTo>
                    <a:pt x="13644" y="17114"/>
                    <a:pt x="13577" y="17081"/>
                    <a:pt x="13544" y="17014"/>
                  </a:cubicBezTo>
                  <a:cubicBezTo>
                    <a:pt x="13344" y="16614"/>
                    <a:pt x="13110" y="16214"/>
                    <a:pt x="13010" y="15813"/>
                  </a:cubicBezTo>
                  <a:cubicBezTo>
                    <a:pt x="12743" y="14846"/>
                    <a:pt x="12710" y="13879"/>
                    <a:pt x="12777" y="12878"/>
                  </a:cubicBezTo>
                  <a:cubicBezTo>
                    <a:pt x="12877" y="11444"/>
                    <a:pt x="12877" y="9976"/>
                    <a:pt x="12577" y="8542"/>
                  </a:cubicBezTo>
                  <a:cubicBezTo>
                    <a:pt x="12476" y="7974"/>
                    <a:pt x="12443" y="7407"/>
                    <a:pt x="12443" y="6807"/>
                  </a:cubicBezTo>
                  <a:cubicBezTo>
                    <a:pt x="12443" y="5673"/>
                    <a:pt x="12210" y="4572"/>
                    <a:pt x="11743" y="3538"/>
                  </a:cubicBezTo>
                  <a:cubicBezTo>
                    <a:pt x="11709" y="3438"/>
                    <a:pt x="11676" y="3338"/>
                    <a:pt x="11643" y="3238"/>
                  </a:cubicBezTo>
                  <a:cubicBezTo>
                    <a:pt x="11676" y="3204"/>
                    <a:pt x="11709" y="3204"/>
                    <a:pt x="11709" y="3204"/>
                  </a:cubicBezTo>
                  <a:close/>
                  <a:moveTo>
                    <a:pt x="14745" y="20283"/>
                  </a:moveTo>
                  <a:cubicBezTo>
                    <a:pt x="15012" y="21184"/>
                    <a:pt x="15278" y="22085"/>
                    <a:pt x="15545" y="22985"/>
                  </a:cubicBezTo>
                  <a:cubicBezTo>
                    <a:pt x="15012" y="22151"/>
                    <a:pt x="14811" y="21217"/>
                    <a:pt x="14645" y="20283"/>
                  </a:cubicBezTo>
                  <a:close/>
                  <a:moveTo>
                    <a:pt x="7200" y="620"/>
                  </a:moveTo>
                  <a:cubicBezTo>
                    <a:pt x="7263" y="620"/>
                    <a:pt x="7331" y="625"/>
                    <a:pt x="7406" y="636"/>
                  </a:cubicBezTo>
                  <a:cubicBezTo>
                    <a:pt x="8907" y="869"/>
                    <a:pt x="10008" y="1603"/>
                    <a:pt x="10675" y="2771"/>
                  </a:cubicBezTo>
                  <a:cubicBezTo>
                    <a:pt x="11442" y="4072"/>
                    <a:pt x="11943" y="5506"/>
                    <a:pt x="11943" y="7040"/>
                  </a:cubicBezTo>
                  <a:cubicBezTo>
                    <a:pt x="11943" y="7708"/>
                    <a:pt x="12076" y="8408"/>
                    <a:pt x="12176" y="9075"/>
                  </a:cubicBezTo>
                  <a:cubicBezTo>
                    <a:pt x="12310" y="9809"/>
                    <a:pt x="12310" y="10510"/>
                    <a:pt x="12276" y="11243"/>
                  </a:cubicBezTo>
                  <a:cubicBezTo>
                    <a:pt x="12176" y="12711"/>
                    <a:pt x="12143" y="14179"/>
                    <a:pt x="12443" y="15613"/>
                  </a:cubicBezTo>
                  <a:cubicBezTo>
                    <a:pt x="12610" y="16380"/>
                    <a:pt x="12843" y="17148"/>
                    <a:pt x="13310" y="17815"/>
                  </a:cubicBezTo>
                  <a:cubicBezTo>
                    <a:pt x="13677" y="18349"/>
                    <a:pt x="13744" y="19016"/>
                    <a:pt x="13811" y="19649"/>
                  </a:cubicBezTo>
                  <a:cubicBezTo>
                    <a:pt x="13911" y="20750"/>
                    <a:pt x="14078" y="21818"/>
                    <a:pt x="14511" y="22852"/>
                  </a:cubicBezTo>
                  <a:cubicBezTo>
                    <a:pt x="14845" y="23652"/>
                    <a:pt x="15278" y="24386"/>
                    <a:pt x="15879" y="25020"/>
                  </a:cubicBezTo>
                  <a:cubicBezTo>
                    <a:pt x="17447" y="26721"/>
                    <a:pt x="18381" y="28689"/>
                    <a:pt x="18914" y="30858"/>
                  </a:cubicBezTo>
                  <a:cubicBezTo>
                    <a:pt x="19215" y="32058"/>
                    <a:pt x="19715" y="33226"/>
                    <a:pt x="20282" y="34360"/>
                  </a:cubicBezTo>
                  <a:cubicBezTo>
                    <a:pt x="21516" y="36762"/>
                    <a:pt x="22684" y="39163"/>
                    <a:pt x="23918" y="41565"/>
                  </a:cubicBezTo>
                  <a:cubicBezTo>
                    <a:pt x="25119" y="43867"/>
                    <a:pt x="26220" y="46202"/>
                    <a:pt x="27220" y="48570"/>
                  </a:cubicBezTo>
                  <a:cubicBezTo>
                    <a:pt x="28088" y="50572"/>
                    <a:pt x="28421" y="52673"/>
                    <a:pt x="28288" y="54841"/>
                  </a:cubicBezTo>
                  <a:cubicBezTo>
                    <a:pt x="28221" y="55775"/>
                    <a:pt x="28021" y="56709"/>
                    <a:pt x="27654" y="57577"/>
                  </a:cubicBezTo>
                  <a:cubicBezTo>
                    <a:pt x="27154" y="58777"/>
                    <a:pt x="26253" y="59711"/>
                    <a:pt x="25052" y="60412"/>
                  </a:cubicBezTo>
                  <a:cubicBezTo>
                    <a:pt x="24985" y="60445"/>
                    <a:pt x="24919" y="60445"/>
                    <a:pt x="24852" y="60479"/>
                  </a:cubicBezTo>
                  <a:cubicBezTo>
                    <a:pt x="25753" y="59778"/>
                    <a:pt x="26620" y="59078"/>
                    <a:pt x="27120" y="58010"/>
                  </a:cubicBezTo>
                  <a:lnTo>
                    <a:pt x="27120" y="58010"/>
                  </a:lnTo>
                  <a:cubicBezTo>
                    <a:pt x="26620" y="58511"/>
                    <a:pt x="26186" y="59011"/>
                    <a:pt x="25686" y="59445"/>
                  </a:cubicBezTo>
                  <a:cubicBezTo>
                    <a:pt x="25152" y="59878"/>
                    <a:pt x="24585" y="60212"/>
                    <a:pt x="23951" y="60645"/>
                  </a:cubicBezTo>
                  <a:cubicBezTo>
                    <a:pt x="23251" y="60545"/>
                    <a:pt x="22417" y="60512"/>
                    <a:pt x="21716" y="60045"/>
                  </a:cubicBezTo>
                  <a:cubicBezTo>
                    <a:pt x="21629" y="59987"/>
                    <a:pt x="21541" y="59960"/>
                    <a:pt x="21450" y="59960"/>
                  </a:cubicBezTo>
                  <a:cubicBezTo>
                    <a:pt x="21334" y="59960"/>
                    <a:pt x="21214" y="60003"/>
                    <a:pt x="21083" y="60078"/>
                  </a:cubicBezTo>
                  <a:cubicBezTo>
                    <a:pt x="20682" y="60279"/>
                    <a:pt x="20249" y="60479"/>
                    <a:pt x="19815" y="60612"/>
                  </a:cubicBezTo>
                  <a:cubicBezTo>
                    <a:pt x="19457" y="60712"/>
                    <a:pt x="19105" y="60776"/>
                    <a:pt x="18756" y="60776"/>
                  </a:cubicBezTo>
                  <a:cubicBezTo>
                    <a:pt x="18293" y="60776"/>
                    <a:pt x="17837" y="60664"/>
                    <a:pt x="17380" y="60379"/>
                  </a:cubicBezTo>
                  <a:cubicBezTo>
                    <a:pt x="16913" y="61046"/>
                    <a:pt x="16279" y="61546"/>
                    <a:pt x="15512" y="61913"/>
                  </a:cubicBezTo>
                  <a:cubicBezTo>
                    <a:pt x="14745" y="62280"/>
                    <a:pt x="13911" y="62380"/>
                    <a:pt x="13077" y="62380"/>
                  </a:cubicBezTo>
                  <a:cubicBezTo>
                    <a:pt x="13010" y="62714"/>
                    <a:pt x="12943" y="63047"/>
                    <a:pt x="12877" y="63347"/>
                  </a:cubicBezTo>
                  <a:cubicBezTo>
                    <a:pt x="12843" y="63714"/>
                    <a:pt x="12610" y="63915"/>
                    <a:pt x="12210" y="63981"/>
                  </a:cubicBezTo>
                  <a:cubicBezTo>
                    <a:pt x="11698" y="64084"/>
                    <a:pt x="11196" y="64136"/>
                    <a:pt x="10706" y="64136"/>
                  </a:cubicBezTo>
                  <a:cubicBezTo>
                    <a:pt x="9596" y="64136"/>
                    <a:pt x="8544" y="63869"/>
                    <a:pt x="7573" y="63314"/>
                  </a:cubicBezTo>
                  <a:cubicBezTo>
                    <a:pt x="6305" y="62614"/>
                    <a:pt x="5405" y="61646"/>
                    <a:pt x="4804" y="60445"/>
                  </a:cubicBezTo>
                  <a:cubicBezTo>
                    <a:pt x="3570" y="57944"/>
                    <a:pt x="2803" y="55342"/>
                    <a:pt x="2569" y="52606"/>
                  </a:cubicBezTo>
                  <a:cubicBezTo>
                    <a:pt x="2336" y="50005"/>
                    <a:pt x="2002" y="47436"/>
                    <a:pt x="1602" y="44868"/>
                  </a:cubicBezTo>
                  <a:cubicBezTo>
                    <a:pt x="1268" y="43000"/>
                    <a:pt x="1135" y="41098"/>
                    <a:pt x="968" y="39163"/>
                  </a:cubicBezTo>
                  <a:cubicBezTo>
                    <a:pt x="835" y="37762"/>
                    <a:pt x="768" y="36328"/>
                    <a:pt x="668" y="34894"/>
                  </a:cubicBezTo>
                  <a:cubicBezTo>
                    <a:pt x="535" y="32959"/>
                    <a:pt x="668" y="30991"/>
                    <a:pt x="935" y="29023"/>
                  </a:cubicBezTo>
                  <a:cubicBezTo>
                    <a:pt x="1235" y="26955"/>
                    <a:pt x="1602" y="24887"/>
                    <a:pt x="2136" y="22818"/>
                  </a:cubicBezTo>
                  <a:cubicBezTo>
                    <a:pt x="2503" y="21184"/>
                    <a:pt x="2736" y="19549"/>
                    <a:pt x="3136" y="17948"/>
                  </a:cubicBezTo>
                  <a:cubicBezTo>
                    <a:pt x="3737" y="15413"/>
                    <a:pt x="4404" y="12878"/>
                    <a:pt x="5371" y="10376"/>
                  </a:cubicBezTo>
                  <a:cubicBezTo>
                    <a:pt x="5905" y="9009"/>
                    <a:pt x="6372" y="7641"/>
                    <a:pt x="6639" y="6207"/>
                  </a:cubicBezTo>
                  <a:cubicBezTo>
                    <a:pt x="6739" y="5573"/>
                    <a:pt x="6906" y="4972"/>
                    <a:pt x="7039" y="4372"/>
                  </a:cubicBezTo>
                  <a:cubicBezTo>
                    <a:pt x="7239" y="3571"/>
                    <a:pt x="7139" y="2837"/>
                    <a:pt x="6872" y="2104"/>
                  </a:cubicBezTo>
                  <a:cubicBezTo>
                    <a:pt x="6772" y="1803"/>
                    <a:pt x="6739" y="1470"/>
                    <a:pt x="6706" y="1136"/>
                  </a:cubicBezTo>
                  <a:cubicBezTo>
                    <a:pt x="6706" y="772"/>
                    <a:pt x="6870" y="620"/>
                    <a:pt x="7200" y="620"/>
                  </a:cubicBezTo>
                  <a:close/>
                  <a:moveTo>
                    <a:pt x="21350" y="60379"/>
                  </a:moveTo>
                  <a:cubicBezTo>
                    <a:pt x="22617" y="60946"/>
                    <a:pt x="24018" y="61012"/>
                    <a:pt x="25452" y="61012"/>
                  </a:cubicBezTo>
                  <a:cubicBezTo>
                    <a:pt x="25186" y="61246"/>
                    <a:pt x="24919" y="61379"/>
                    <a:pt x="24619" y="61513"/>
                  </a:cubicBezTo>
                  <a:cubicBezTo>
                    <a:pt x="23685" y="61946"/>
                    <a:pt x="22884" y="62447"/>
                    <a:pt x="22284" y="63214"/>
                  </a:cubicBezTo>
                  <a:cubicBezTo>
                    <a:pt x="21983" y="63581"/>
                    <a:pt x="21750" y="63981"/>
                    <a:pt x="21683" y="64448"/>
                  </a:cubicBezTo>
                  <a:cubicBezTo>
                    <a:pt x="21383" y="66183"/>
                    <a:pt x="21416" y="67884"/>
                    <a:pt x="21817" y="69585"/>
                  </a:cubicBezTo>
                  <a:cubicBezTo>
                    <a:pt x="21883" y="69919"/>
                    <a:pt x="21917" y="70252"/>
                    <a:pt x="21983" y="70586"/>
                  </a:cubicBezTo>
                  <a:cubicBezTo>
                    <a:pt x="21886" y="70664"/>
                    <a:pt x="21788" y="70696"/>
                    <a:pt x="21690" y="70696"/>
                  </a:cubicBezTo>
                  <a:cubicBezTo>
                    <a:pt x="21621" y="70696"/>
                    <a:pt x="21552" y="70680"/>
                    <a:pt x="21483" y="70653"/>
                  </a:cubicBezTo>
                  <a:cubicBezTo>
                    <a:pt x="21383" y="70619"/>
                    <a:pt x="21316" y="70586"/>
                    <a:pt x="21216" y="70553"/>
                  </a:cubicBezTo>
                  <a:cubicBezTo>
                    <a:pt x="21089" y="70515"/>
                    <a:pt x="20968" y="70491"/>
                    <a:pt x="20852" y="70491"/>
                  </a:cubicBezTo>
                  <a:cubicBezTo>
                    <a:pt x="20664" y="70491"/>
                    <a:pt x="20494" y="70554"/>
                    <a:pt x="20349" y="70719"/>
                  </a:cubicBezTo>
                  <a:cubicBezTo>
                    <a:pt x="20182" y="70920"/>
                    <a:pt x="19949" y="70953"/>
                    <a:pt x="19715" y="70986"/>
                  </a:cubicBezTo>
                  <a:cubicBezTo>
                    <a:pt x="19677" y="70990"/>
                    <a:pt x="19641" y="70992"/>
                    <a:pt x="19606" y="70992"/>
                  </a:cubicBezTo>
                  <a:cubicBezTo>
                    <a:pt x="19358" y="70992"/>
                    <a:pt x="19165" y="70890"/>
                    <a:pt x="19048" y="70686"/>
                  </a:cubicBezTo>
                  <a:cubicBezTo>
                    <a:pt x="19015" y="70619"/>
                    <a:pt x="18981" y="70586"/>
                    <a:pt x="18981" y="70519"/>
                  </a:cubicBezTo>
                  <a:cubicBezTo>
                    <a:pt x="18548" y="69285"/>
                    <a:pt x="17814" y="68151"/>
                    <a:pt x="17146" y="66983"/>
                  </a:cubicBezTo>
                  <a:cubicBezTo>
                    <a:pt x="16546" y="65883"/>
                    <a:pt x="15412" y="65449"/>
                    <a:pt x="14078" y="65349"/>
                  </a:cubicBezTo>
                  <a:cubicBezTo>
                    <a:pt x="13744" y="65349"/>
                    <a:pt x="13444" y="65449"/>
                    <a:pt x="13110" y="65482"/>
                  </a:cubicBezTo>
                  <a:cubicBezTo>
                    <a:pt x="12960" y="65499"/>
                    <a:pt x="12818" y="65516"/>
                    <a:pt x="12668" y="65516"/>
                  </a:cubicBezTo>
                  <a:cubicBezTo>
                    <a:pt x="12518" y="65516"/>
                    <a:pt x="12360" y="65499"/>
                    <a:pt x="12176" y="65449"/>
                  </a:cubicBezTo>
                  <a:cubicBezTo>
                    <a:pt x="12343" y="65282"/>
                    <a:pt x="12410" y="65115"/>
                    <a:pt x="12577" y="65015"/>
                  </a:cubicBezTo>
                  <a:cubicBezTo>
                    <a:pt x="13310" y="64515"/>
                    <a:pt x="13677" y="63848"/>
                    <a:pt x="13811" y="63081"/>
                  </a:cubicBezTo>
                  <a:cubicBezTo>
                    <a:pt x="13811" y="62981"/>
                    <a:pt x="13844" y="62914"/>
                    <a:pt x="13877" y="62814"/>
                  </a:cubicBezTo>
                  <a:cubicBezTo>
                    <a:pt x="14044" y="62814"/>
                    <a:pt x="14178" y="62780"/>
                    <a:pt x="14344" y="62780"/>
                  </a:cubicBezTo>
                  <a:cubicBezTo>
                    <a:pt x="14878" y="62747"/>
                    <a:pt x="15412" y="62647"/>
                    <a:pt x="15912" y="62480"/>
                  </a:cubicBezTo>
                  <a:cubicBezTo>
                    <a:pt x="16413" y="62347"/>
                    <a:pt x="16846" y="62113"/>
                    <a:pt x="17180" y="61746"/>
                  </a:cubicBezTo>
                  <a:cubicBezTo>
                    <a:pt x="17263" y="61636"/>
                    <a:pt x="17369" y="61571"/>
                    <a:pt x="17497" y="61571"/>
                  </a:cubicBezTo>
                  <a:cubicBezTo>
                    <a:pt x="17524" y="61571"/>
                    <a:pt x="17552" y="61574"/>
                    <a:pt x="17580" y="61580"/>
                  </a:cubicBezTo>
                  <a:cubicBezTo>
                    <a:pt x="17702" y="61588"/>
                    <a:pt x="17823" y="61592"/>
                    <a:pt x="17942" y="61592"/>
                  </a:cubicBezTo>
                  <a:cubicBezTo>
                    <a:pt x="19224" y="61592"/>
                    <a:pt x="20342" y="61111"/>
                    <a:pt x="21350" y="60379"/>
                  </a:cubicBezTo>
                  <a:close/>
                  <a:moveTo>
                    <a:pt x="7401" y="0"/>
                  </a:moveTo>
                  <a:cubicBezTo>
                    <a:pt x="6277" y="0"/>
                    <a:pt x="5932" y="401"/>
                    <a:pt x="5772" y="1203"/>
                  </a:cubicBezTo>
                  <a:cubicBezTo>
                    <a:pt x="5705" y="1436"/>
                    <a:pt x="5738" y="1670"/>
                    <a:pt x="5772" y="1903"/>
                  </a:cubicBezTo>
                  <a:cubicBezTo>
                    <a:pt x="5805" y="2204"/>
                    <a:pt x="5905" y="2471"/>
                    <a:pt x="5972" y="2771"/>
                  </a:cubicBezTo>
                  <a:cubicBezTo>
                    <a:pt x="6272" y="3972"/>
                    <a:pt x="6239" y="5172"/>
                    <a:pt x="5805" y="6373"/>
                  </a:cubicBezTo>
                  <a:cubicBezTo>
                    <a:pt x="5672" y="6774"/>
                    <a:pt x="5538" y="7241"/>
                    <a:pt x="5405" y="7674"/>
                  </a:cubicBezTo>
                  <a:cubicBezTo>
                    <a:pt x="5071" y="8642"/>
                    <a:pt x="4938" y="9642"/>
                    <a:pt x="4537" y="10610"/>
                  </a:cubicBezTo>
                  <a:cubicBezTo>
                    <a:pt x="3270" y="13445"/>
                    <a:pt x="2536" y="16380"/>
                    <a:pt x="2169" y="19383"/>
                  </a:cubicBezTo>
                  <a:cubicBezTo>
                    <a:pt x="2036" y="20483"/>
                    <a:pt x="1902" y="21584"/>
                    <a:pt x="1635" y="22685"/>
                  </a:cubicBezTo>
                  <a:cubicBezTo>
                    <a:pt x="1168" y="24620"/>
                    <a:pt x="735" y="26554"/>
                    <a:pt x="468" y="28489"/>
                  </a:cubicBezTo>
                  <a:cubicBezTo>
                    <a:pt x="201" y="30524"/>
                    <a:pt x="1" y="32559"/>
                    <a:pt x="134" y="34594"/>
                  </a:cubicBezTo>
                  <a:cubicBezTo>
                    <a:pt x="234" y="36095"/>
                    <a:pt x="334" y="37629"/>
                    <a:pt x="401" y="39163"/>
                  </a:cubicBezTo>
                  <a:cubicBezTo>
                    <a:pt x="535" y="41165"/>
                    <a:pt x="635" y="43200"/>
                    <a:pt x="1035" y="45168"/>
                  </a:cubicBezTo>
                  <a:cubicBezTo>
                    <a:pt x="1502" y="47503"/>
                    <a:pt x="1802" y="49871"/>
                    <a:pt x="1936" y="52273"/>
                  </a:cubicBezTo>
                  <a:cubicBezTo>
                    <a:pt x="2102" y="54841"/>
                    <a:pt x="2636" y="57343"/>
                    <a:pt x="3637" y="59745"/>
                  </a:cubicBezTo>
                  <a:cubicBezTo>
                    <a:pt x="4137" y="60879"/>
                    <a:pt x="4671" y="61946"/>
                    <a:pt x="5605" y="62847"/>
                  </a:cubicBezTo>
                  <a:cubicBezTo>
                    <a:pt x="6506" y="63681"/>
                    <a:pt x="7540" y="64315"/>
                    <a:pt x="8841" y="64582"/>
                  </a:cubicBezTo>
                  <a:cubicBezTo>
                    <a:pt x="9409" y="64702"/>
                    <a:pt x="9987" y="64769"/>
                    <a:pt x="10569" y="64769"/>
                  </a:cubicBezTo>
                  <a:cubicBezTo>
                    <a:pt x="11113" y="64769"/>
                    <a:pt x="11661" y="64711"/>
                    <a:pt x="12210" y="64582"/>
                  </a:cubicBezTo>
                  <a:cubicBezTo>
                    <a:pt x="12243" y="64582"/>
                    <a:pt x="12310" y="64615"/>
                    <a:pt x="12343" y="64615"/>
                  </a:cubicBezTo>
                  <a:cubicBezTo>
                    <a:pt x="12210" y="64849"/>
                    <a:pt x="12043" y="65049"/>
                    <a:pt x="11909" y="65215"/>
                  </a:cubicBezTo>
                  <a:cubicBezTo>
                    <a:pt x="11542" y="65649"/>
                    <a:pt x="11676" y="65949"/>
                    <a:pt x="12243" y="65983"/>
                  </a:cubicBezTo>
                  <a:cubicBezTo>
                    <a:pt x="12677" y="65983"/>
                    <a:pt x="13110" y="65949"/>
                    <a:pt x="13511" y="65883"/>
                  </a:cubicBezTo>
                  <a:cubicBezTo>
                    <a:pt x="13642" y="65868"/>
                    <a:pt x="13773" y="65861"/>
                    <a:pt x="13903" y="65861"/>
                  </a:cubicBezTo>
                  <a:cubicBezTo>
                    <a:pt x="14987" y="65861"/>
                    <a:pt x="15973" y="66353"/>
                    <a:pt x="16479" y="67217"/>
                  </a:cubicBezTo>
                  <a:cubicBezTo>
                    <a:pt x="17180" y="68384"/>
                    <a:pt x="17880" y="69519"/>
                    <a:pt x="18581" y="70686"/>
                  </a:cubicBezTo>
                  <a:cubicBezTo>
                    <a:pt x="18829" y="71092"/>
                    <a:pt x="19214" y="71284"/>
                    <a:pt x="19591" y="71284"/>
                  </a:cubicBezTo>
                  <a:cubicBezTo>
                    <a:pt x="19773" y="71284"/>
                    <a:pt x="19953" y="71240"/>
                    <a:pt x="20115" y="71153"/>
                  </a:cubicBezTo>
                  <a:cubicBezTo>
                    <a:pt x="20421" y="71031"/>
                    <a:pt x="20676" y="70958"/>
                    <a:pt x="20943" y="70958"/>
                  </a:cubicBezTo>
                  <a:cubicBezTo>
                    <a:pt x="21113" y="70958"/>
                    <a:pt x="21288" y="70988"/>
                    <a:pt x="21483" y="71053"/>
                  </a:cubicBezTo>
                  <a:cubicBezTo>
                    <a:pt x="21560" y="71085"/>
                    <a:pt x="21634" y="71100"/>
                    <a:pt x="21702" y="71100"/>
                  </a:cubicBezTo>
                  <a:cubicBezTo>
                    <a:pt x="21987" y="71100"/>
                    <a:pt x="22177" y="70842"/>
                    <a:pt x="22150" y="70519"/>
                  </a:cubicBezTo>
                  <a:cubicBezTo>
                    <a:pt x="22083" y="69986"/>
                    <a:pt x="22050" y="69452"/>
                    <a:pt x="21983" y="68918"/>
                  </a:cubicBezTo>
                  <a:cubicBezTo>
                    <a:pt x="21750" y="67450"/>
                    <a:pt x="21883" y="66016"/>
                    <a:pt x="22250" y="64548"/>
                  </a:cubicBezTo>
                  <a:cubicBezTo>
                    <a:pt x="22484" y="63714"/>
                    <a:pt x="23051" y="63014"/>
                    <a:pt x="23751" y="62447"/>
                  </a:cubicBezTo>
                  <a:cubicBezTo>
                    <a:pt x="24352" y="61946"/>
                    <a:pt x="25052" y="61546"/>
                    <a:pt x="25719" y="61113"/>
                  </a:cubicBezTo>
                  <a:cubicBezTo>
                    <a:pt x="25819" y="61012"/>
                    <a:pt x="25953" y="60946"/>
                    <a:pt x="26053" y="60846"/>
                  </a:cubicBezTo>
                  <a:cubicBezTo>
                    <a:pt x="26020" y="60812"/>
                    <a:pt x="26020" y="60779"/>
                    <a:pt x="26020" y="60746"/>
                  </a:cubicBezTo>
                  <a:cubicBezTo>
                    <a:pt x="25786" y="60746"/>
                    <a:pt x="25553" y="60746"/>
                    <a:pt x="25186" y="60712"/>
                  </a:cubicBezTo>
                  <a:cubicBezTo>
                    <a:pt x="25419" y="60545"/>
                    <a:pt x="25586" y="60445"/>
                    <a:pt x="25753" y="60345"/>
                  </a:cubicBezTo>
                  <a:cubicBezTo>
                    <a:pt x="27087" y="59511"/>
                    <a:pt x="27988" y="58411"/>
                    <a:pt x="28321" y="56976"/>
                  </a:cubicBezTo>
                  <a:cubicBezTo>
                    <a:pt x="28421" y="56543"/>
                    <a:pt x="28555" y="56109"/>
                    <a:pt x="28621" y="55642"/>
                  </a:cubicBezTo>
                  <a:cubicBezTo>
                    <a:pt x="28988" y="53274"/>
                    <a:pt x="28655" y="51005"/>
                    <a:pt x="27821" y="48770"/>
                  </a:cubicBezTo>
                  <a:cubicBezTo>
                    <a:pt x="27154" y="46902"/>
                    <a:pt x="26286" y="45134"/>
                    <a:pt x="25452" y="43366"/>
                  </a:cubicBezTo>
                  <a:cubicBezTo>
                    <a:pt x="24919" y="42266"/>
                    <a:pt x="24318" y="41165"/>
                    <a:pt x="23785" y="40064"/>
                  </a:cubicBezTo>
                  <a:cubicBezTo>
                    <a:pt x="22717" y="37929"/>
                    <a:pt x="21716" y="35794"/>
                    <a:pt x="20649" y="33693"/>
                  </a:cubicBezTo>
                  <a:cubicBezTo>
                    <a:pt x="20082" y="32525"/>
                    <a:pt x="19648" y="31358"/>
                    <a:pt x="19348" y="30124"/>
                  </a:cubicBezTo>
                  <a:cubicBezTo>
                    <a:pt x="19148" y="29457"/>
                    <a:pt x="18914" y="28789"/>
                    <a:pt x="18714" y="28156"/>
                  </a:cubicBezTo>
                  <a:cubicBezTo>
                    <a:pt x="18581" y="27822"/>
                    <a:pt x="18447" y="27522"/>
                    <a:pt x="18347" y="27188"/>
                  </a:cubicBezTo>
                  <a:cubicBezTo>
                    <a:pt x="18047" y="26188"/>
                    <a:pt x="17580" y="25253"/>
                    <a:pt x="17080" y="24286"/>
                  </a:cubicBezTo>
                  <a:cubicBezTo>
                    <a:pt x="16813" y="23819"/>
                    <a:pt x="16579" y="23319"/>
                    <a:pt x="16413" y="22818"/>
                  </a:cubicBezTo>
                  <a:cubicBezTo>
                    <a:pt x="15946" y="21351"/>
                    <a:pt x="15479" y="19916"/>
                    <a:pt x="14978" y="18482"/>
                  </a:cubicBezTo>
                  <a:cubicBezTo>
                    <a:pt x="14211" y="16447"/>
                    <a:pt x="14011" y="14379"/>
                    <a:pt x="14311" y="12211"/>
                  </a:cubicBezTo>
                  <a:cubicBezTo>
                    <a:pt x="14445" y="11344"/>
                    <a:pt x="14511" y="10443"/>
                    <a:pt x="14411" y="9576"/>
                  </a:cubicBezTo>
                  <a:cubicBezTo>
                    <a:pt x="14344" y="9275"/>
                    <a:pt x="14344" y="9009"/>
                    <a:pt x="14378" y="8708"/>
                  </a:cubicBezTo>
                  <a:cubicBezTo>
                    <a:pt x="14545" y="6540"/>
                    <a:pt x="13877" y="4572"/>
                    <a:pt x="12710" y="2771"/>
                  </a:cubicBezTo>
                  <a:cubicBezTo>
                    <a:pt x="12076" y="1803"/>
                    <a:pt x="11075" y="1236"/>
                    <a:pt x="9941" y="869"/>
                  </a:cubicBezTo>
                  <a:cubicBezTo>
                    <a:pt x="9708" y="803"/>
                    <a:pt x="9441" y="703"/>
                    <a:pt x="9241" y="569"/>
                  </a:cubicBezTo>
                  <a:cubicBezTo>
                    <a:pt x="8740" y="269"/>
                    <a:pt x="8173" y="2"/>
                    <a:pt x="7540" y="2"/>
                  </a:cubicBezTo>
                  <a:cubicBezTo>
                    <a:pt x="7492" y="1"/>
                    <a:pt x="7446" y="0"/>
                    <a:pt x="74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7"/>
            <p:cNvSpPr/>
            <p:nvPr/>
          </p:nvSpPr>
          <p:spPr>
            <a:xfrm>
              <a:off x="5587500" y="3009275"/>
              <a:ext cx="366125" cy="1468575"/>
            </a:xfrm>
            <a:custGeom>
              <a:rect b="b" l="l" r="r" t="t"/>
              <a:pathLst>
                <a:path extrusionOk="0" h="58743" w="14645">
                  <a:moveTo>
                    <a:pt x="67" y="0"/>
                  </a:moveTo>
                  <a:cubicBezTo>
                    <a:pt x="34" y="33"/>
                    <a:pt x="34" y="67"/>
                    <a:pt x="0" y="100"/>
                  </a:cubicBezTo>
                  <a:cubicBezTo>
                    <a:pt x="134" y="200"/>
                    <a:pt x="300" y="300"/>
                    <a:pt x="434" y="400"/>
                  </a:cubicBezTo>
                  <a:cubicBezTo>
                    <a:pt x="701" y="634"/>
                    <a:pt x="1068" y="834"/>
                    <a:pt x="1268" y="1134"/>
                  </a:cubicBezTo>
                  <a:cubicBezTo>
                    <a:pt x="1601" y="1601"/>
                    <a:pt x="1868" y="2068"/>
                    <a:pt x="2035" y="2602"/>
                  </a:cubicBezTo>
                  <a:cubicBezTo>
                    <a:pt x="2435" y="3769"/>
                    <a:pt x="2469" y="5004"/>
                    <a:pt x="2202" y="6238"/>
                  </a:cubicBezTo>
                  <a:cubicBezTo>
                    <a:pt x="1968" y="7405"/>
                    <a:pt x="1902" y="8606"/>
                    <a:pt x="2135" y="9807"/>
                  </a:cubicBezTo>
                  <a:cubicBezTo>
                    <a:pt x="2202" y="10107"/>
                    <a:pt x="2235" y="10441"/>
                    <a:pt x="2302" y="10774"/>
                  </a:cubicBezTo>
                  <a:cubicBezTo>
                    <a:pt x="2569" y="12075"/>
                    <a:pt x="2769" y="13410"/>
                    <a:pt x="3403" y="14677"/>
                  </a:cubicBezTo>
                  <a:cubicBezTo>
                    <a:pt x="3636" y="15111"/>
                    <a:pt x="3803" y="15611"/>
                    <a:pt x="3970" y="16112"/>
                  </a:cubicBezTo>
                  <a:cubicBezTo>
                    <a:pt x="4370" y="17312"/>
                    <a:pt x="4637" y="18513"/>
                    <a:pt x="4437" y="19814"/>
                  </a:cubicBezTo>
                  <a:cubicBezTo>
                    <a:pt x="4303" y="20681"/>
                    <a:pt x="4203" y="21582"/>
                    <a:pt x="4237" y="22483"/>
                  </a:cubicBezTo>
                  <a:cubicBezTo>
                    <a:pt x="4270" y="23584"/>
                    <a:pt x="4403" y="24684"/>
                    <a:pt x="4804" y="25718"/>
                  </a:cubicBezTo>
                  <a:cubicBezTo>
                    <a:pt x="5271" y="26953"/>
                    <a:pt x="5704" y="28220"/>
                    <a:pt x="6238" y="29421"/>
                  </a:cubicBezTo>
                  <a:cubicBezTo>
                    <a:pt x="7005" y="31222"/>
                    <a:pt x="7406" y="33124"/>
                    <a:pt x="7606" y="35058"/>
                  </a:cubicBezTo>
                  <a:cubicBezTo>
                    <a:pt x="7739" y="36393"/>
                    <a:pt x="7939" y="37727"/>
                    <a:pt x="8173" y="39061"/>
                  </a:cubicBezTo>
                  <a:cubicBezTo>
                    <a:pt x="8306" y="39862"/>
                    <a:pt x="8573" y="40662"/>
                    <a:pt x="8940" y="41430"/>
                  </a:cubicBezTo>
                  <a:cubicBezTo>
                    <a:pt x="9107" y="41797"/>
                    <a:pt x="9307" y="42197"/>
                    <a:pt x="9474" y="42597"/>
                  </a:cubicBezTo>
                  <a:cubicBezTo>
                    <a:pt x="10074" y="43931"/>
                    <a:pt x="10608" y="45232"/>
                    <a:pt x="11242" y="46533"/>
                  </a:cubicBezTo>
                  <a:cubicBezTo>
                    <a:pt x="12242" y="48501"/>
                    <a:pt x="13010" y="50570"/>
                    <a:pt x="13477" y="52704"/>
                  </a:cubicBezTo>
                  <a:cubicBezTo>
                    <a:pt x="13877" y="54506"/>
                    <a:pt x="14110" y="56340"/>
                    <a:pt x="13577" y="58208"/>
                  </a:cubicBezTo>
                  <a:cubicBezTo>
                    <a:pt x="13510" y="58375"/>
                    <a:pt x="13510" y="58542"/>
                    <a:pt x="13643" y="58742"/>
                  </a:cubicBezTo>
                  <a:cubicBezTo>
                    <a:pt x="13743" y="58575"/>
                    <a:pt x="13844" y="58408"/>
                    <a:pt x="13944" y="58275"/>
                  </a:cubicBezTo>
                  <a:cubicBezTo>
                    <a:pt x="14177" y="57841"/>
                    <a:pt x="14210" y="57374"/>
                    <a:pt x="14311" y="56941"/>
                  </a:cubicBezTo>
                  <a:cubicBezTo>
                    <a:pt x="14577" y="55406"/>
                    <a:pt x="14644" y="53905"/>
                    <a:pt x="14544" y="52371"/>
                  </a:cubicBezTo>
                  <a:cubicBezTo>
                    <a:pt x="14411" y="50436"/>
                    <a:pt x="13810" y="48601"/>
                    <a:pt x="12809" y="46934"/>
                  </a:cubicBezTo>
                  <a:cubicBezTo>
                    <a:pt x="12209" y="45933"/>
                    <a:pt x="11509" y="44999"/>
                    <a:pt x="10841" y="44032"/>
                  </a:cubicBezTo>
                  <a:cubicBezTo>
                    <a:pt x="10107" y="42997"/>
                    <a:pt x="9474" y="41863"/>
                    <a:pt x="9073" y="40662"/>
                  </a:cubicBezTo>
                  <a:cubicBezTo>
                    <a:pt x="8740" y="39595"/>
                    <a:pt x="8506" y="38461"/>
                    <a:pt x="8273" y="37360"/>
                  </a:cubicBezTo>
                  <a:cubicBezTo>
                    <a:pt x="7873" y="35592"/>
                    <a:pt x="7606" y="33824"/>
                    <a:pt x="7439" y="32023"/>
                  </a:cubicBezTo>
                  <a:cubicBezTo>
                    <a:pt x="7305" y="30922"/>
                    <a:pt x="7039" y="29855"/>
                    <a:pt x="6638" y="28787"/>
                  </a:cubicBezTo>
                  <a:cubicBezTo>
                    <a:pt x="6238" y="27787"/>
                    <a:pt x="5804" y="26819"/>
                    <a:pt x="5437" y="25785"/>
                  </a:cubicBezTo>
                  <a:cubicBezTo>
                    <a:pt x="5104" y="24918"/>
                    <a:pt x="4870" y="24017"/>
                    <a:pt x="5037" y="23083"/>
                  </a:cubicBezTo>
                  <a:cubicBezTo>
                    <a:pt x="5171" y="22216"/>
                    <a:pt x="5337" y="21349"/>
                    <a:pt x="5538" y="20481"/>
                  </a:cubicBezTo>
                  <a:cubicBezTo>
                    <a:pt x="5738" y="19547"/>
                    <a:pt x="5904" y="18613"/>
                    <a:pt x="5671" y="17713"/>
                  </a:cubicBezTo>
                  <a:cubicBezTo>
                    <a:pt x="5237" y="16078"/>
                    <a:pt x="4670" y="14544"/>
                    <a:pt x="3870" y="13043"/>
                  </a:cubicBezTo>
                  <a:cubicBezTo>
                    <a:pt x="3670" y="12742"/>
                    <a:pt x="3503" y="12409"/>
                    <a:pt x="3369" y="12075"/>
                  </a:cubicBezTo>
                  <a:cubicBezTo>
                    <a:pt x="3169" y="11442"/>
                    <a:pt x="2969" y="10808"/>
                    <a:pt x="2802" y="10141"/>
                  </a:cubicBezTo>
                  <a:cubicBezTo>
                    <a:pt x="2502" y="8940"/>
                    <a:pt x="2435" y="7739"/>
                    <a:pt x="2669" y="6505"/>
                  </a:cubicBezTo>
                  <a:cubicBezTo>
                    <a:pt x="2736" y="6071"/>
                    <a:pt x="2869" y="5637"/>
                    <a:pt x="2969" y="5204"/>
                  </a:cubicBezTo>
                  <a:cubicBezTo>
                    <a:pt x="3136" y="4537"/>
                    <a:pt x="3236" y="3836"/>
                    <a:pt x="3102" y="3136"/>
                  </a:cubicBezTo>
                  <a:cubicBezTo>
                    <a:pt x="3069" y="2835"/>
                    <a:pt x="3002" y="2535"/>
                    <a:pt x="2969" y="2168"/>
                  </a:cubicBezTo>
                  <a:lnTo>
                    <a:pt x="2969" y="2168"/>
                  </a:lnTo>
                  <a:cubicBezTo>
                    <a:pt x="3036" y="2302"/>
                    <a:pt x="3136" y="2435"/>
                    <a:pt x="3169" y="2535"/>
                  </a:cubicBezTo>
                  <a:cubicBezTo>
                    <a:pt x="3536" y="3436"/>
                    <a:pt x="3803" y="4336"/>
                    <a:pt x="3903" y="5270"/>
                  </a:cubicBezTo>
                  <a:cubicBezTo>
                    <a:pt x="4036" y="6938"/>
                    <a:pt x="4070" y="8640"/>
                    <a:pt x="4170" y="10341"/>
                  </a:cubicBezTo>
                  <a:cubicBezTo>
                    <a:pt x="4203" y="10975"/>
                    <a:pt x="4303" y="11608"/>
                    <a:pt x="4337" y="12275"/>
                  </a:cubicBezTo>
                  <a:lnTo>
                    <a:pt x="4437" y="12275"/>
                  </a:lnTo>
                  <a:cubicBezTo>
                    <a:pt x="4437" y="11909"/>
                    <a:pt x="4437" y="11575"/>
                    <a:pt x="4437" y="11241"/>
                  </a:cubicBezTo>
                  <a:cubicBezTo>
                    <a:pt x="4403" y="10274"/>
                    <a:pt x="4337" y="9273"/>
                    <a:pt x="4337" y="8273"/>
                  </a:cubicBezTo>
                  <a:cubicBezTo>
                    <a:pt x="4337" y="6772"/>
                    <a:pt x="4237" y="5237"/>
                    <a:pt x="3903" y="3769"/>
                  </a:cubicBezTo>
                  <a:cubicBezTo>
                    <a:pt x="3703" y="2969"/>
                    <a:pt x="3436" y="2235"/>
                    <a:pt x="2902" y="1601"/>
                  </a:cubicBezTo>
                  <a:cubicBezTo>
                    <a:pt x="2842" y="1510"/>
                    <a:pt x="2725" y="1363"/>
                    <a:pt x="2655" y="1363"/>
                  </a:cubicBezTo>
                  <a:cubicBezTo>
                    <a:pt x="2648" y="1363"/>
                    <a:pt x="2641" y="1365"/>
                    <a:pt x="2635" y="1368"/>
                  </a:cubicBezTo>
                  <a:cubicBezTo>
                    <a:pt x="2597" y="1380"/>
                    <a:pt x="2566" y="1386"/>
                    <a:pt x="2541" y="1386"/>
                  </a:cubicBezTo>
                  <a:cubicBezTo>
                    <a:pt x="2432" y="1386"/>
                    <a:pt x="2416" y="1288"/>
                    <a:pt x="2335" y="1234"/>
                  </a:cubicBezTo>
                  <a:cubicBezTo>
                    <a:pt x="2002" y="934"/>
                    <a:pt x="1701" y="634"/>
                    <a:pt x="1368" y="367"/>
                  </a:cubicBezTo>
                  <a:cubicBezTo>
                    <a:pt x="1001" y="100"/>
                    <a:pt x="534" y="33"/>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7"/>
            <p:cNvSpPr/>
            <p:nvPr/>
          </p:nvSpPr>
          <p:spPr>
            <a:xfrm>
              <a:off x="5445725" y="3500450"/>
              <a:ext cx="49225" cy="628800"/>
            </a:xfrm>
            <a:custGeom>
              <a:rect b="b" l="l" r="r" t="t"/>
              <a:pathLst>
                <a:path extrusionOk="0" h="25152" w="1969">
                  <a:moveTo>
                    <a:pt x="1768" y="0"/>
                  </a:moveTo>
                  <a:cubicBezTo>
                    <a:pt x="1702" y="234"/>
                    <a:pt x="1602" y="401"/>
                    <a:pt x="1568" y="601"/>
                  </a:cubicBezTo>
                  <a:cubicBezTo>
                    <a:pt x="1468" y="1168"/>
                    <a:pt x="1368" y="1768"/>
                    <a:pt x="1268" y="2335"/>
                  </a:cubicBezTo>
                  <a:cubicBezTo>
                    <a:pt x="668" y="5771"/>
                    <a:pt x="101" y="9174"/>
                    <a:pt x="34" y="12643"/>
                  </a:cubicBezTo>
                  <a:cubicBezTo>
                    <a:pt x="1" y="15345"/>
                    <a:pt x="34" y="18080"/>
                    <a:pt x="401" y="20782"/>
                  </a:cubicBezTo>
                  <a:cubicBezTo>
                    <a:pt x="534" y="21683"/>
                    <a:pt x="601" y="22617"/>
                    <a:pt x="734" y="23551"/>
                  </a:cubicBezTo>
                  <a:cubicBezTo>
                    <a:pt x="801" y="24084"/>
                    <a:pt x="901" y="24618"/>
                    <a:pt x="968" y="25152"/>
                  </a:cubicBezTo>
                  <a:lnTo>
                    <a:pt x="1035" y="25152"/>
                  </a:lnTo>
                  <a:cubicBezTo>
                    <a:pt x="1035" y="25052"/>
                    <a:pt x="1068" y="24952"/>
                    <a:pt x="1068" y="24852"/>
                  </a:cubicBezTo>
                  <a:cubicBezTo>
                    <a:pt x="1001" y="24151"/>
                    <a:pt x="935" y="23451"/>
                    <a:pt x="868" y="22783"/>
                  </a:cubicBezTo>
                  <a:cubicBezTo>
                    <a:pt x="768" y="21683"/>
                    <a:pt x="634" y="20615"/>
                    <a:pt x="568" y="19548"/>
                  </a:cubicBezTo>
                  <a:cubicBezTo>
                    <a:pt x="434" y="17680"/>
                    <a:pt x="468" y="15812"/>
                    <a:pt x="568" y="13944"/>
                  </a:cubicBezTo>
                  <a:cubicBezTo>
                    <a:pt x="634" y="12376"/>
                    <a:pt x="668" y="10775"/>
                    <a:pt x="834" y="9207"/>
                  </a:cubicBezTo>
                  <a:cubicBezTo>
                    <a:pt x="1135" y="6672"/>
                    <a:pt x="1502" y="4170"/>
                    <a:pt x="1869" y="1635"/>
                  </a:cubicBezTo>
                  <a:cubicBezTo>
                    <a:pt x="1902" y="1268"/>
                    <a:pt x="1935" y="868"/>
                    <a:pt x="1969" y="501"/>
                  </a:cubicBezTo>
                  <a:cubicBezTo>
                    <a:pt x="1969" y="334"/>
                    <a:pt x="1969" y="167"/>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7"/>
            <p:cNvSpPr/>
            <p:nvPr/>
          </p:nvSpPr>
          <p:spPr>
            <a:xfrm>
              <a:off x="5639200" y="3588000"/>
              <a:ext cx="87575" cy="338600"/>
            </a:xfrm>
            <a:custGeom>
              <a:rect b="b" l="l" r="r" t="t"/>
              <a:pathLst>
                <a:path extrusionOk="0" h="13544" w="3503">
                  <a:moveTo>
                    <a:pt x="67" y="1"/>
                  </a:moveTo>
                  <a:cubicBezTo>
                    <a:pt x="67" y="1"/>
                    <a:pt x="34" y="1"/>
                    <a:pt x="0" y="34"/>
                  </a:cubicBezTo>
                  <a:cubicBezTo>
                    <a:pt x="67" y="435"/>
                    <a:pt x="100" y="868"/>
                    <a:pt x="134" y="1268"/>
                  </a:cubicBezTo>
                  <a:cubicBezTo>
                    <a:pt x="267" y="2203"/>
                    <a:pt x="301" y="3137"/>
                    <a:pt x="534" y="4037"/>
                  </a:cubicBezTo>
                  <a:cubicBezTo>
                    <a:pt x="701" y="4871"/>
                    <a:pt x="1068" y="5705"/>
                    <a:pt x="1368" y="6506"/>
                  </a:cubicBezTo>
                  <a:cubicBezTo>
                    <a:pt x="1735" y="7540"/>
                    <a:pt x="2202" y="8540"/>
                    <a:pt x="2435" y="9641"/>
                  </a:cubicBezTo>
                  <a:cubicBezTo>
                    <a:pt x="2602" y="10342"/>
                    <a:pt x="2802" y="11009"/>
                    <a:pt x="2969" y="11709"/>
                  </a:cubicBezTo>
                  <a:cubicBezTo>
                    <a:pt x="3069" y="12076"/>
                    <a:pt x="3169" y="12443"/>
                    <a:pt x="3269" y="12777"/>
                  </a:cubicBezTo>
                  <a:cubicBezTo>
                    <a:pt x="3336" y="13044"/>
                    <a:pt x="3403" y="13310"/>
                    <a:pt x="3470" y="13544"/>
                  </a:cubicBezTo>
                  <a:cubicBezTo>
                    <a:pt x="3503" y="13177"/>
                    <a:pt x="3436" y="12843"/>
                    <a:pt x="3369" y="12477"/>
                  </a:cubicBezTo>
                  <a:cubicBezTo>
                    <a:pt x="3103" y="10742"/>
                    <a:pt x="2936" y="8974"/>
                    <a:pt x="2369" y="7273"/>
                  </a:cubicBezTo>
                  <a:cubicBezTo>
                    <a:pt x="2169" y="6606"/>
                    <a:pt x="1968" y="5939"/>
                    <a:pt x="1702" y="5305"/>
                  </a:cubicBezTo>
                  <a:cubicBezTo>
                    <a:pt x="1268" y="4271"/>
                    <a:pt x="968" y="3203"/>
                    <a:pt x="801" y="2136"/>
                  </a:cubicBezTo>
                  <a:cubicBezTo>
                    <a:pt x="668" y="1535"/>
                    <a:pt x="467" y="968"/>
                    <a:pt x="301" y="401"/>
                  </a:cubicBezTo>
                  <a:cubicBezTo>
                    <a:pt x="267" y="268"/>
                    <a:pt x="167" y="134"/>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7"/>
            <p:cNvSpPr/>
            <p:nvPr/>
          </p:nvSpPr>
          <p:spPr>
            <a:xfrm>
              <a:off x="5815150" y="3648050"/>
              <a:ext cx="274400" cy="597125"/>
            </a:xfrm>
            <a:custGeom>
              <a:rect b="b" l="l" r="r" t="t"/>
              <a:pathLst>
                <a:path extrusionOk="0" h="23885" w="10976">
                  <a:moveTo>
                    <a:pt x="34" y="1"/>
                  </a:moveTo>
                  <a:cubicBezTo>
                    <a:pt x="34" y="34"/>
                    <a:pt x="1" y="67"/>
                    <a:pt x="1" y="67"/>
                  </a:cubicBezTo>
                  <a:cubicBezTo>
                    <a:pt x="601" y="1035"/>
                    <a:pt x="901" y="2069"/>
                    <a:pt x="1235" y="3136"/>
                  </a:cubicBezTo>
                  <a:cubicBezTo>
                    <a:pt x="1735" y="4637"/>
                    <a:pt x="2269" y="6138"/>
                    <a:pt x="2970" y="7573"/>
                  </a:cubicBezTo>
                  <a:cubicBezTo>
                    <a:pt x="3270" y="8207"/>
                    <a:pt x="3537" y="8840"/>
                    <a:pt x="3837" y="9474"/>
                  </a:cubicBezTo>
                  <a:cubicBezTo>
                    <a:pt x="4738" y="11275"/>
                    <a:pt x="5571" y="13110"/>
                    <a:pt x="6539" y="14878"/>
                  </a:cubicBezTo>
                  <a:cubicBezTo>
                    <a:pt x="7540" y="16713"/>
                    <a:pt x="8607" y="18514"/>
                    <a:pt x="9508" y="20382"/>
                  </a:cubicBezTo>
                  <a:cubicBezTo>
                    <a:pt x="9875" y="21149"/>
                    <a:pt x="10175" y="21983"/>
                    <a:pt x="10508" y="22784"/>
                  </a:cubicBezTo>
                  <a:cubicBezTo>
                    <a:pt x="10642" y="23151"/>
                    <a:pt x="10742" y="23517"/>
                    <a:pt x="10875" y="23884"/>
                  </a:cubicBezTo>
                  <a:lnTo>
                    <a:pt x="10975" y="23851"/>
                  </a:lnTo>
                  <a:cubicBezTo>
                    <a:pt x="10809" y="23317"/>
                    <a:pt x="10708" y="22750"/>
                    <a:pt x="10508" y="22217"/>
                  </a:cubicBezTo>
                  <a:cubicBezTo>
                    <a:pt x="9808" y="20482"/>
                    <a:pt x="8974" y="18781"/>
                    <a:pt x="8073" y="17113"/>
                  </a:cubicBezTo>
                  <a:cubicBezTo>
                    <a:pt x="7306" y="15712"/>
                    <a:pt x="6505" y="14311"/>
                    <a:pt x="5805" y="12877"/>
                  </a:cubicBezTo>
                  <a:cubicBezTo>
                    <a:pt x="4804" y="10875"/>
                    <a:pt x="3870" y="8874"/>
                    <a:pt x="2970" y="6872"/>
                  </a:cubicBezTo>
                  <a:cubicBezTo>
                    <a:pt x="2536" y="5938"/>
                    <a:pt x="2202" y="5004"/>
                    <a:pt x="1835" y="4070"/>
                  </a:cubicBezTo>
                  <a:cubicBezTo>
                    <a:pt x="1435" y="3036"/>
                    <a:pt x="1102" y="2035"/>
                    <a:pt x="701" y="1035"/>
                  </a:cubicBezTo>
                  <a:cubicBezTo>
                    <a:pt x="568" y="668"/>
                    <a:pt x="334" y="3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7"/>
            <p:cNvSpPr/>
            <p:nvPr/>
          </p:nvSpPr>
          <p:spPr>
            <a:xfrm>
              <a:off x="5594175" y="3272775"/>
              <a:ext cx="49225" cy="273575"/>
            </a:xfrm>
            <a:custGeom>
              <a:rect b="b" l="l" r="r" t="t"/>
              <a:pathLst>
                <a:path extrusionOk="0" h="10943" w="1969">
                  <a:moveTo>
                    <a:pt x="134" y="1"/>
                  </a:moveTo>
                  <a:cubicBezTo>
                    <a:pt x="33" y="134"/>
                    <a:pt x="0" y="268"/>
                    <a:pt x="33" y="435"/>
                  </a:cubicBezTo>
                  <a:cubicBezTo>
                    <a:pt x="100" y="1268"/>
                    <a:pt x="200" y="2136"/>
                    <a:pt x="234" y="2970"/>
                  </a:cubicBezTo>
                  <a:cubicBezTo>
                    <a:pt x="267" y="3937"/>
                    <a:pt x="534" y="4871"/>
                    <a:pt x="834" y="5772"/>
                  </a:cubicBezTo>
                  <a:cubicBezTo>
                    <a:pt x="967" y="6305"/>
                    <a:pt x="1101" y="6806"/>
                    <a:pt x="1168" y="7339"/>
                  </a:cubicBezTo>
                  <a:cubicBezTo>
                    <a:pt x="1301" y="8440"/>
                    <a:pt x="1334" y="9508"/>
                    <a:pt x="1434" y="10608"/>
                  </a:cubicBezTo>
                  <a:cubicBezTo>
                    <a:pt x="1434" y="10709"/>
                    <a:pt x="1468" y="10842"/>
                    <a:pt x="1468" y="10942"/>
                  </a:cubicBezTo>
                  <a:lnTo>
                    <a:pt x="1568" y="10942"/>
                  </a:lnTo>
                  <a:cubicBezTo>
                    <a:pt x="1601" y="10842"/>
                    <a:pt x="1635" y="10709"/>
                    <a:pt x="1635" y="10608"/>
                  </a:cubicBezTo>
                  <a:cubicBezTo>
                    <a:pt x="1968" y="9007"/>
                    <a:pt x="1868" y="7440"/>
                    <a:pt x="1334" y="5872"/>
                  </a:cubicBezTo>
                  <a:cubicBezTo>
                    <a:pt x="934" y="4771"/>
                    <a:pt x="734" y="3570"/>
                    <a:pt x="467" y="2403"/>
                  </a:cubicBezTo>
                  <a:cubicBezTo>
                    <a:pt x="334" y="1702"/>
                    <a:pt x="267" y="935"/>
                    <a:pt x="200" y="201"/>
                  </a:cubicBezTo>
                  <a:cubicBezTo>
                    <a:pt x="167" y="134"/>
                    <a:pt x="134" y="68"/>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7"/>
            <p:cNvSpPr/>
            <p:nvPr/>
          </p:nvSpPr>
          <p:spPr>
            <a:xfrm>
              <a:off x="5971925" y="4042500"/>
              <a:ext cx="113450" cy="339425"/>
            </a:xfrm>
            <a:custGeom>
              <a:rect b="b" l="l" r="r" t="t"/>
              <a:pathLst>
                <a:path extrusionOk="0" h="13577" w="4538">
                  <a:moveTo>
                    <a:pt x="68" y="1"/>
                  </a:moveTo>
                  <a:cubicBezTo>
                    <a:pt x="34" y="1"/>
                    <a:pt x="1" y="34"/>
                    <a:pt x="1" y="34"/>
                  </a:cubicBezTo>
                  <a:cubicBezTo>
                    <a:pt x="34" y="134"/>
                    <a:pt x="68" y="234"/>
                    <a:pt x="101" y="334"/>
                  </a:cubicBezTo>
                  <a:cubicBezTo>
                    <a:pt x="535" y="1235"/>
                    <a:pt x="935" y="2102"/>
                    <a:pt x="1369" y="2969"/>
                  </a:cubicBezTo>
                  <a:cubicBezTo>
                    <a:pt x="2169" y="4737"/>
                    <a:pt x="3036" y="6472"/>
                    <a:pt x="3537" y="8340"/>
                  </a:cubicBezTo>
                  <a:cubicBezTo>
                    <a:pt x="3970" y="9941"/>
                    <a:pt x="4171" y="11542"/>
                    <a:pt x="3837" y="13177"/>
                  </a:cubicBezTo>
                  <a:cubicBezTo>
                    <a:pt x="3804" y="13310"/>
                    <a:pt x="3770" y="13444"/>
                    <a:pt x="3770" y="13577"/>
                  </a:cubicBezTo>
                  <a:cubicBezTo>
                    <a:pt x="3870" y="13477"/>
                    <a:pt x="3937" y="13343"/>
                    <a:pt x="3970" y="13210"/>
                  </a:cubicBezTo>
                  <a:cubicBezTo>
                    <a:pt x="4538" y="11542"/>
                    <a:pt x="4437" y="9908"/>
                    <a:pt x="3904" y="8307"/>
                  </a:cubicBezTo>
                  <a:cubicBezTo>
                    <a:pt x="2936" y="5505"/>
                    <a:pt x="1669" y="2803"/>
                    <a:pt x="201" y="201"/>
                  </a:cubicBezTo>
                  <a:cubicBezTo>
                    <a:pt x="168" y="134"/>
                    <a:pt x="101" y="67"/>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7"/>
            <p:cNvSpPr/>
            <p:nvPr/>
          </p:nvSpPr>
          <p:spPr>
            <a:xfrm>
              <a:off x="5927750" y="4194275"/>
              <a:ext cx="46700" cy="175150"/>
            </a:xfrm>
            <a:custGeom>
              <a:rect b="b" l="l" r="r" t="t"/>
              <a:pathLst>
                <a:path extrusionOk="0" h="7006" w="1868">
                  <a:moveTo>
                    <a:pt x="0" y="1"/>
                  </a:moveTo>
                  <a:lnTo>
                    <a:pt x="0" y="1"/>
                  </a:lnTo>
                  <a:cubicBezTo>
                    <a:pt x="334" y="1135"/>
                    <a:pt x="767" y="2269"/>
                    <a:pt x="1034" y="3403"/>
                  </a:cubicBezTo>
                  <a:cubicBezTo>
                    <a:pt x="1268" y="4537"/>
                    <a:pt x="1368" y="5738"/>
                    <a:pt x="1534" y="7006"/>
                  </a:cubicBezTo>
                  <a:cubicBezTo>
                    <a:pt x="1868" y="4437"/>
                    <a:pt x="1368" y="21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7"/>
            <p:cNvSpPr/>
            <p:nvPr/>
          </p:nvSpPr>
          <p:spPr>
            <a:xfrm>
              <a:off x="6011975" y="4327700"/>
              <a:ext cx="102575" cy="164325"/>
            </a:xfrm>
            <a:custGeom>
              <a:rect b="b" l="l" r="r" t="t"/>
              <a:pathLst>
                <a:path extrusionOk="0" h="6573" w="4103">
                  <a:moveTo>
                    <a:pt x="3703" y="1"/>
                  </a:moveTo>
                  <a:cubicBezTo>
                    <a:pt x="3669" y="1268"/>
                    <a:pt x="3336" y="2503"/>
                    <a:pt x="2702" y="3670"/>
                  </a:cubicBezTo>
                  <a:cubicBezTo>
                    <a:pt x="2102" y="4838"/>
                    <a:pt x="1101" y="5738"/>
                    <a:pt x="0" y="6572"/>
                  </a:cubicBezTo>
                  <a:cubicBezTo>
                    <a:pt x="2102" y="5705"/>
                    <a:pt x="4103" y="3003"/>
                    <a:pt x="37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7"/>
            <p:cNvSpPr/>
            <p:nvPr/>
          </p:nvSpPr>
          <p:spPr>
            <a:xfrm>
              <a:off x="5605850" y="3214400"/>
              <a:ext cx="34200" cy="143475"/>
            </a:xfrm>
            <a:custGeom>
              <a:rect b="b" l="l" r="r" t="t"/>
              <a:pathLst>
                <a:path extrusionOk="0" h="5739" w="1368">
                  <a:moveTo>
                    <a:pt x="200" y="1"/>
                  </a:moveTo>
                  <a:lnTo>
                    <a:pt x="200" y="1"/>
                  </a:lnTo>
                  <a:cubicBezTo>
                    <a:pt x="0" y="2069"/>
                    <a:pt x="434" y="3937"/>
                    <a:pt x="1368" y="5738"/>
                  </a:cubicBezTo>
                  <a:cubicBezTo>
                    <a:pt x="1001" y="3870"/>
                    <a:pt x="434" y="2036"/>
                    <a:pt x="300" y="134"/>
                  </a:cubicBezTo>
                  <a:cubicBezTo>
                    <a:pt x="267" y="101"/>
                    <a:pt x="234" y="68"/>
                    <a:pt x="2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7"/>
            <p:cNvSpPr/>
            <p:nvPr/>
          </p:nvSpPr>
          <p:spPr>
            <a:xfrm>
              <a:off x="5995275" y="4421100"/>
              <a:ext cx="59250" cy="61750"/>
            </a:xfrm>
            <a:custGeom>
              <a:rect b="b" l="l" r="r" t="t"/>
              <a:pathLst>
                <a:path extrusionOk="0" h="2470" w="2370">
                  <a:moveTo>
                    <a:pt x="2303" y="1"/>
                  </a:moveTo>
                  <a:lnTo>
                    <a:pt x="2303" y="1"/>
                  </a:lnTo>
                  <a:cubicBezTo>
                    <a:pt x="2236" y="34"/>
                    <a:pt x="2203" y="34"/>
                    <a:pt x="2169" y="34"/>
                  </a:cubicBezTo>
                  <a:cubicBezTo>
                    <a:pt x="1569" y="901"/>
                    <a:pt x="802" y="1669"/>
                    <a:pt x="1" y="2402"/>
                  </a:cubicBezTo>
                  <a:cubicBezTo>
                    <a:pt x="1" y="2402"/>
                    <a:pt x="1" y="2436"/>
                    <a:pt x="1" y="2436"/>
                  </a:cubicBezTo>
                  <a:cubicBezTo>
                    <a:pt x="1" y="2469"/>
                    <a:pt x="1" y="2469"/>
                    <a:pt x="68" y="2469"/>
                  </a:cubicBezTo>
                  <a:cubicBezTo>
                    <a:pt x="435" y="2169"/>
                    <a:pt x="835" y="1902"/>
                    <a:pt x="1202" y="1569"/>
                  </a:cubicBezTo>
                  <a:cubicBezTo>
                    <a:pt x="1535" y="1268"/>
                    <a:pt x="1836" y="901"/>
                    <a:pt x="2136" y="568"/>
                  </a:cubicBezTo>
                  <a:cubicBezTo>
                    <a:pt x="2269" y="401"/>
                    <a:pt x="2369" y="234"/>
                    <a:pt x="23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7"/>
            <p:cNvSpPr/>
            <p:nvPr/>
          </p:nvSpPr>
          <p:spPr>
            <a:xfrm>
              <a:off x="5479925" y="4234300"/>
              <a:ext cx="12525" cy="80925"/>
            </a:xfrm>
            <a:custGeom>
              <a:rect b="b" l="l" r="r" t="t"/>
              <a:pathLst>
                <a:path extrusionOk="0" h="3237" w="501">
                  <a:moveTo>
                    <a:pt x="0" y="1"/>
                  </a:moveTo>
                  <a:cubicBezTo>
                    <a:pt x="0" y="1102"/>
                    <a:pt x="267" y="2169"/>
                    <a:pt x="501" y="3236"/>
                  </a:cubicBezTo>
                  <a:cubicBezTo>
                    <a:pt x="434" y="2136"/>
                    <a:pt x="367" y="10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27"/>
            <p:cNvSpPr/>
            <p:nvPr/>
          </p:nvSpPr>
          <p:spPr>
            <a:xfrm>
              <a:off x="5868525" y="4075850"/>
              <a:ext cx="33375" cy="50900"/>
            </a:xfrm>
            <a:custGeom>
              <a:rect b="b" l="l" r="r" t="t"/>
              <a:pathLst>
                <a:path extrusionOk="0" h="2036" w="1335">
                  <a:moveTo>
                    <a:pt x="1" y="1"/>
                  </a:moveTo>
                  <a:lnTo>
                    <a:pt x="1" y="1"/>
                  </a:lnTo>
                  <a:cubicBezTo>
                    <a:pt x="434" y="735"/>
                    <a:pt x="868" y="1369"/>
                    <a:pt x="1268" y="2036"/>
                  </a:cubicBezTo>
                  <a:lnTo>
                    <a:pt x="1335" y="1969"/>
                  </a:lnTo>
                  <a:cubicBezTo>
                    <a:pt x="935" y="968"/>
                    <a:pt x="434" y="2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7"/>
            <p:cNvSpPr/>
            <p:nvPr/>
          </p:nvSpPr>
          <p:spPr>
            <a:xfrm>
              <a:off x="5831000" y="4429450"/>
              <a:ext cx="10875" cy="49225"/>
            </a:xfrm>
            <a:custGeom>
              <a:rect b="b" l="l" r="r" t="t"/>
              <a:pathLst>
                <a:path extrusionOk="0" h="1969" w="435">
                  <a:moveTo>
                    <a:pt x="1" y="0"/>
                  </a:moveTo>
                  <a:cubicBezTo>
                    <a:pt x="1" y="134"/>
                    <a:pt x="1" y="200"/>
                    <a:pt x="1" y="301"/>
                  </a:cubicBezTo>
                  <a:cubicBezTo>
                    <a:pt x="101" y="834"/>
                    <a:pt x="201" y="1401"/>
                    <a:pt x="267" y="1968"/>
                  </a:cubicBezTo>
                  <a:cubicBezTo>
                    <a:pt x="301" y="1935"/>
                    <a:pt x="334" y="1935"/>
                    <a:pt x="367" y="1935"/>
                  </a:cubicBezTo>
                  <a:cubicBezTo>
                    <a:pt x="434" y="1401"/>
                    <a:pt x="234" y="3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7"/>
            <p:cNvSpPr/>
            <p:nvPr/>
          </p:nvSpPr>
          <p:spPr>
            <a:xfrm>
              <a:off x="5959425" y="4437775"/>
              <a:ext cx="15025" cy="39225"/>
            </a:xfrm>
            <a:custGeom>
              <a:rect b="b" l="l" r="r" t="t"/>
              <a:pathLst>
                <a:path extrusionOk="0" h="1569" w="601">
                  <a:moveTo>
                    <a:pt x="568" y="1"/>
                  </a:moveTo>
                  <a:lnTo>
                    <a:pt x="568" y="1"/>
                  </a:lnTo>
                  <a:cubicBezTo>
                    <a:pt x="267" y="468"/>
                    <a:pt x="1" y="1268"/>
                    <a:pt x="34" y="1569"/>
                  </a:cubicBezTo>
                  <a:cubicBezTo>
                    <a:pt x="334" y="1302"/>
                    <a:pt x="601" y="568"/>
                    <a:pt x="5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7"/>
            <p:cNvSpPr/>
            <p:nvPr/>
          </p:nvSpPr>
          <p:spPr>
            <a:xfrm>
              <a:off x="5901875" y="4451950"/>
              <a:ext cx="11700" cy="32550"/>
            </a:xfrm>
            <a:custGeom>
              <a:rect b="b" l="l" r="r" t="t"/>
              <a:pathLst>
                <a:path extrusionOk="0" h="1302" w="468">
                  <a:moveTo>
                    <a:pt x="368" y="1"/>
                  </a:moveTo>
                  <a:lnTo>
                    <a:pt x="368" y="1"/>
                  </a:lnTo>
                  <a:cubicBezTo>
                    <a:pt x="234" y="435"/>
                    <a:pt x="134" y="868"/>
                    <a:pt x="1" y="1302"/>
                  </a:cubicBezTo>
                  <a:cubicBezTo>
                    <a:pt x="401" y="935"/>
                    <a:pt x="468" y="468"/>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7"/>
            <p:cNvSpPr/>
            <p:nvPr/>
          </p:nvSpPr>
          <p:spPr>
            <a:xfrm>
              <a:off x="5935250" y="4445300"/>
              <a:ext cx="17525" cy="34200"/>
            </a:xfrm>
            <a:custGeom>
              <a:rect b="b" l="l" r="r" t="t"/>
              <a:pathLst>
                <a:path extrusionOk="0" h="1368" w="701">
                  <a:moveTo>
                    <a:pt x="601" y="0"/>
                  </a:moveTo>
                  <a:cubicBezTo>
                    <a:pt x="434" y="400"/>
                    <a:pt x="234" y="801"/>
                    <a:pt x="34" y="1168"/>
                  </a:cubicBezTo>
                  <a:cubicBezTo>
                    <a:pt x="0" y="1201"/>
                    <a:pt x="34" y="1234"/>
                    <a:pt x="67" y="1368"/>
                  </a:cubicBezTo>
                  <a:cubicBezTo>
                    <a:pt x="434" y="934"/>
                    <a:pt x="534" y="500"/>
                    <a:pt x="701" y="67"/>
                  </a:cubicBezTo>
                  <a:cubicBezTo>
                    <a:pt x="667" y="33"/>
                    <a:pt x="634" y="33"/>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7"/>
            <p:cNvSpPr/>
            <p:nvPr/>
          </p:nvSpPr>
          <p:spPr>
            <a:xfrm>
              <a:off x="5706750" y="4567050"/>
              <a:ext cx="15875" cy="8350"/>
            </a:xfrm>
            <a:custGeom>
              <a:rect b="b" l="l" r="r" t="t"/>
              <a:pathLst>
                <a:path extrusionOk="0" h="334" w="635">
                  <a:moveTo>
                    <a:pt x="634" y="0"/>
                  </a:moveTo>
                  <a:lnTo>
                    <a:pt x="634" y="0"/>
                  </a:lnTo>
                  <a:cubicBezTo>
                    <a:pt x="367" y="134"/>
                    <a:pt x="200" y="234"/>
                    <a:pt x="0" y="334"/>
                  </a:cubicBezTo>
                  <a:cubicBezTo>
                    <a:pt x="467" y="334"/>
                    <a:pt x="467" y="334"/>
                    <a:pt x="6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7"/>
            <p:cNvSpPr/>
            <p:nvPr/>
          </p:nvSpPr>
          <p:spPr>
            <a:xfrm>
              <a:off x="5871875" y="4535350"/>
              <a:ext cx="53375" cy="207675"/>
            </a:xfrm>
            <a:custGeom>
              <a:rect b="b" l="l" r="r" t="t"/>
              <a:pathLst>
                <a:path extrusionOk="0" h="8307" w="2135">
                  <a:moveTo>
                    <a:pt x="567" y="1"/>
                  </a:moveTo>
                  <a:cubicBezTo>
                    <a:pt x="467" y="168"/>
                    <a:pt x="400" y="368"/>
                    <a:pt x="300" y="534"/>
                  </a:cubicBezTo>
                  <a:cubicBezTo>
                    <a:pt x="67" y="1001"/>
                    <a:pt x="0" y="1468"/>
                    <a:pt x="100" y="1969"/>
                  </a:cubicBezTo>
                  <a:cubicBezTo>
                    <a:pt x="300" y="2703"/>
                    <a:pt x="467" y="3470"/>
                    <a:pt x="701" y="4204"/>
                  </a:cubicBezTo>
                  <a:cubicBezTo>
                    <a:pt x="934" y="5138"/>
                    <a:pt x="1234" y="6072"/>
                    <a:pt x="1535" y="6972"/>
                  </a:cubicBezTo>
                  <a:cubicBezTo>
                    <a:pt x="1668" y="7439"/>
                    <a:pt x="1835" y="7873"/>
                    <a:pt x="2002" y="8307"/>
                  </a:cubicBezTo>
                  <a:lnTo>
                    <a:pt x="2102" y="8307"/>
                  </a:lnTo>
                  <a:cubicBezTo>
                    <a:pt x="2102" y="8107"/>
                    <a:pt x="2135" y="7940"/>
                    <a:pt x="2102" y="7740"/>
                  </a:cubicBezTo>
                  <a:cubicBezTo>
                    <a:pt x="2002" y="7139"/>
                    <a:pt x="1935" y="6539"/>
                    <a:pt x="1801" y="5938"/>
                  </a:cubicBezTo>
                  <a:cubicBezTo>
                    <a:pt x="1568" y="5004"/>
                    <a:pt x="1368" y="4037"/>
                    <a:pt x="867" y="3170"/>
                  </a:cubicBezTo>
                  <a:cubicBezTo>
                    <a:pt x="667" y="2836"/>
                    <a:pt x="567" y="2469"/>
                    <a:pt x="601" y="2036"/>
                  </a:cubicBezTo>
                  <a:cubicBezTo>
                    <a:pt x="634" y="1669"/>
                    <a:pt x="634" y="1268"/>
                    <a:pt x="701" y="868"/>
                  </a:cubicBezTo>
                  <a:cubicBezTo>
                    <a:pt x="734" y="434"/>
                    <a:pt x="734" y="268"/>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7"/>
            <p:cNvSpPr/>
            <p:nvPr/>
          </p:nvSpPr>
          <p:spPr>
            <a:xfrm>
              <a:off x="5773450" y="4573725"/>
              <a:ext cx="124300" cy="150125"/>
            </a:xfrm>
            <a:custGeom>
              <a:rect b="b" l="l" r="r" t="t"/>
              <a:pathLst>
                <a:path extrusionOk="0" h="6005" w="4972">
                  <a:moveTo>
                    <a:pt x="201" y="0"/>
                  </a:moveTo>
                  <a:cubicBezTo>
                    <a:pt x="168" y="0"/>
                    <a:pt x="101" y="34"/>
                    <a:pt x="1" y="34"/>
                  </a:cubicBezTo>
                  <a:cubicBezTo>
                    <a:pt x="201" y="200"/>
                    <a:pt x="368" y="300"/>
                    <a:pt x="501" y="434"/>
                  </a:cubicBezTo>
                  <a:cubicBezTo>
                    <a:pt x="1035" y="901"/>
                    <a:pt x="1569" y="1334"/>
                    <a:pt x="2102" y="1801"/>
                  </a:cubicBezTo>
                  <a:cubicBezTo>
                    <a:pt x="2303" y="1968"/>
                    <a:pt x="2503" y="2135"/>
                    <a:pt x="2703" y="2335"/>
                  </a:cubicBezTo>
                  <a:cubicBezTo>
                    <a:pt x="3570" y="3202"/>
                    <a:pt x="4104" y="4237"/>
                    <a:pt x="4571" y="5304"/>
                  </a:cubicBezTo>
                  <a:cubicBezTo>
                    <a:pt x="4671" y="5537"/>
                    <a:pt x="4771" y="5771"/>
                    <a:pt x="4871" y="6004"/>
                  </a:cubicBezTo>
                  <a:cubicBezTo>
                    <a:pt x="4904" y="6004"/>
                    <a:pt x="4938" y="5971"/>
                    <a:pt x="4971" y="5971"/>
                  </a:cubicBezTo>
                  <a:cubicBezTo>
                    <a:pt x="4938" y="5904"/>
                    <a:pt x="4938" y="5804"/>
                    <a:pt x="4904" y="5704"/>
                  </a:cubicBezTo>
                  <a:cubicBezTo>
                    <a:pt x="4838" y="5404"/>
                    <a:pt x="4771" y="5104"/>
                    <a:pt x="4671" y="4804"/>
                  </a:cubicBezTo>
                  <a:cubicBezTo>
                    <a:pt x="4104" y="3102"/>
                    <a:pt x="3170" y="1635"/>
                    <a:pt x="1569" y="534"/>
                  </a:cubicBezTo>
                  <a:cubicBezTo>
                    <a:pt x="1168" y="267"/>
                    <a:pt x="701" y="134"/>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7"/>
            <p:cNvSpPr/>
            <p:nvPr/>
          </p:nvSpPr>
          <p:spPr>
            <a:xfrm>
              <a:off x="5935250" y="4544525"/>
              <a:ext cx="43375" cy="104275"/>
            </a:xfrm>
            <a:custGeom>
              <a:rect b="b" l="l" r="r" t="t"/>
              <a:pathLst>
                <a:path extrusionOk="0" h="4171" w="1735">
                  <a:moveTo>
                    <a:pt x="1635" y="1"/>
                  </a:moveTo>
                  <a:cubicBezTo>
                    <a:pt x="1401" y="201"/>
                    <a:pt x="1101" y="401"/>
                    <a:pt x="901" y="634"/>
                  </a:cubicBezTo>
                  <a:cubicBezTo>
                    <a:pt x="67" y="1735"/>
                    <a:pt x="0" y="2936"/>
                    <a:pt x="134" y="4170"/>
                  </a:cubicBezTo>
                  <a:cubicBezTo>
                    <a:pt x="267" y="3436"/>
                    <a:pt x="300" y="2703"/>
                    <a:pt x="501" y="2002"/>
                  </a:cubicBezTo>
                  <a:cubicBezTo>
                    <a:pt x="667" y="1268"/>
                    <a:pt x="1101" y="601"/>
                    <a:pt x="1735" y="67"/>
                  </a:cubicBezTo>
                  <a:cubicBezTo>
                    <a:pt x="1701" y="34"/>
                    <a:pt x="1668" y="34"/>
                    <a:pt x="16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7"/>
            <p:cNvSpPr/>
            <p:nvPr/>
          </p:nvSpPr>
          <p:spPr>
            <a:xfrm>
              <a:off x="5767625" y="4586225"/>
              <a:ext cx="45050" cy="35875"/>
            </a:xfrm>
            <a:custGeom>
              <a:rect b="b" l="l" r="r" t="t"/>
              <a:pathLst>
                <a:path extrusionOk="0" h="1435" w="1802">
                  <a:moveTo>
                    <a:pt x="0" y="1"/>
                  </a:moveTo>
                  <a:cubicBezTo>
                    <a:pt x="34" y="67"/>
                    <a:pt x="34" y="167"/>
                    <a:pt x="100" y="234"/>
                  </a:cubicBezTo>
                  <a:cubicBezTo>
                    <a:pt x="668" y="634"/>
                    <a:pt x="1235" y="1035"/>
                    <a:pt x="1802" y="1435"/>
                  </a:cubicBezTo>
                  <a:cubicBezTo>
                    <a:pt x="1368" y="801"/>
                    <a:pt x="834" y="26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7"/>
            <p:cNvSpPr/>
            <p:nvPr/>
          </p:nvSpPr>
          <p:spPr>
            <a:xfrm>
              <a:off x="5785125" y="4539525"/>
              <a:ext cx="60900" cy="28375"/>
            </a:xfrm>
            <a:custGeom>
              <a:rect b="b" l="l" r="r" t="t"/>
              <a:pathLst>
                <a:path extrusionOk="0" h="1135" w="2436">
                  <a:moveTo>
                    <a:pt x="2436" y="1"/>
                  </a:moveTo>
                  <a:lnTo>
                    <a:pt x="2436" y="1"/>
                  </a:lnTo>
                  <a:cubicBezTo>
                    <a:pt x="1669" y="534"/>
                    <a:pt x="902" y="935"/>
                    <a:pt x="1" y="1135"/>
                  </a:cubicBezTo>
                  <a:cubicBezTo>
                    <a:pt x="1035" y="1101"/>
                    <a:pt x="2069" y="634"/>
                    <a:pt x="24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7"/>
            <p:cNvSpPr/>
            <p:nvPr/>
          </p:nvSpPr>
          <p:spPr>
            <a:xfrm>
              <a:off x="5860200" y="4551200"/>
              <a:ext cx="11700" cy="45050"/>
            </a:xfrm>
            <a:custGeom>
              <a:rect b="b" l="l" r="r" t="t"/>
              <a:pathLst>
                <a:path extrusionOk="0" h="1802" w="468">
                  <a:moveTo>
                    <a:pt x="300" y="1"/>
                  </a:moveTo>
                  <a:cubicBezTo>
                    <a:pt x="0" y="434"/>
                    <a:pt x="33" y="1402"/>
                    <a:pt x="400" y="1802"/>
                  </a:cubicBezTo>
                  <a:cubicBezTo>
                    <a:pt x="367" y="1535"/>
                    <a:pt x="367" y="1235"/>
                    <a:pt x="367" y="935"/>
                  </a:cubicBezTo>
                  <a:cubicBezTo>
                    <a:pt x="334" y="634"/>
                    <a:pt x="467" y="30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27"/>
            <p:cNvSpPr/>
            <p:nvPr/>
          </p:nvSpPr>
          <p:spPr>
            <a:xfrm>
              <a:off x="5932750" y="4558700"/>
              <a:ext cx="15025" cy="28375"/>
            </a:xfrm>
            <a:custGeom>
              <a:rect b="b" l="l" r="r" t="t"/>
              <a:pathLst>
                <a:path extrusionOk="0" h="1135" w="601">
                  <a:moveTo>
                    <a:pt x="601" y="1"/>
                  </a:moveTo>
                  <a:lnTo>
                    <a:pt x="601" y="1"/>
                  </a:lnTo>
                  <a:cubicBezTo>
                    <a:pt x="167" y="468"/>
                    <a:pt x="0" y="868"/>
                    <a:pt x="100" y="1135"/>
                  </a:cubicBezTo>
                  <a:cubicBezTo>
                    <a:pt x="267" y="801"/>
                    <a:pt x="434" y="401"/>
                    <a:pt x="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27"/>
            <p:cNvSpPr/>
            <p:nvPr/>
          </p:nvSpPr>
          <p:spPr>
            <a:xfrm>
              <a:off x="5759275" y="4586225"/>
              <a:ext cx="8375" cy="10875"/>
            </a:xfrm>
            <a:custGeom>
              <a:rect b="b" l="l" r="r" t="t"/>
              <a:pathLst>
                <a:path extrusionOk="0" h="435" w="335">
                  <a:moveTo>
                    <a:pt x="334" y="1"/>
                  </a:moveTo>
                  <a:cubicBezTo>
                    <a:pt x="1" y="34"/>
                    <a:pt x="1" y="234"/>
                    <a:pt x="1" y="434"/>
                  </a:cubicBezTo>
                  <a:cubicBezTo>
                    <a:pt x="101" y="301"/>
                    <a:pt x="234" y="134"/>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7"/>
            <p:cNvSpPr/>
            <p:nvPr/>
          </p:nvSpPr>
          <p:spPr>
            <a:xfrm>
              <a:off x="6016125" y="4517850"/>
              <a:ext cx="8375" cy="5025"/>
            </a:xfrm>
            <a:custGeom>
              <a:rect b="b" l="l" r="r" t="t"/>
              <a:pathLst>
                <a:path extrusionOk="0" h="201" w="335">
                  <a:moveTo>
                    <a:pt x="301" y="0"/>
                  </a:moveTo>
                  <a:cubicBezTo>
                    <a:pt x="201" y="67"/>
                    <a:pt x="101" y="100"/>
                    <a:pt x="1" y="167"/>
                  </a:cubicBezTo>
                  <a:cubicBezTo>
                    <a:pt x="1" y="167"/>
                    <a:pt x="34" y="200"/>
                    <a:pt x="34" y="200"/>
                  </a:cubicBezTo>
                  <a:cubicBezTo>
                    <a:pt x="134" y="167"/>
                    <a:pt x="234" y="134"/>
                    <a:pt x="334" y="67"/>
                  </a:cubicBezTo>
                  <a:cubicBezTo>
                    <a:pt x="334" y="67"/>
                    <a:pt x="301" y="34"/>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6">
    <p:spTree>
      <p:nvGrpSpPr>
        <p:cNvPr id="1910" name="Shape 1910"/>
        <p:cNvGrpSpPr/>
        <p:nvPr/>
      </p:nvGrpSpPr>
      <p:grpSpPr>
        <a:xfrm>
          <a:off x="0" y="0"/>
          <a:ext cx="0" cy="0"/>
          <a:chOff x="0" y="0"/>
          <a:chExt cx="0" cy="0"/>
        </a:xfrm>
      </p:grpSpPr>
      <p:sp>
        <p:nvSpPr>
          <p:cNvPr id="1911" name="Google Shape;1911;p28"/>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2" name="Google Shape;1912;p28"/>
          <p:cNvGrpSpPr/>
          <p:nvPr/>
        </p:nvGrpSpPr>
        <p:grpSpPr>
          <a:xfrm rot="993729">
            <a:off x="4402663" y="3388569"/>
            <a:ext cx="556353" cy="1295847"/>
            <a:chOff x="4282175" y="3769050"/>
            <a:chExt cx="593975" cy="1383475"/>
          </a:xfrm>
        </p:grpSpPr>
        <p:sp>
          <p:nvSpPr>
            <p:cNvPr id="1913" name="Google Shape;1913;p28"/>
            <p:cNvSpPr/>
            <p:nvPr/>
          </p:nvSpPr>
          <p:spPr>
            <a:xfrm>
              <a:off x="4572450" y="4277375"/>
              <a:ext cx="236875" cy="428175"/>
            </a:xfrm>
            <a:custGeom>
              <a:rect b="b" l="l" r="r" t="t"/>
              <a:pathLst>
                <a:path extrusionOk="0" h="17127" w="9475">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8"/>
            <p:cNvSpPr/>
            <p:nvPr/>
          </p:nvSpPr>
          <p:spPr>
            <a:xfrm>
              <a:off x="4591900" y="4281025"/>
              <a:ext cx="202250" cy="402650"/>
            </a:xfrm>
            <a:custGeom>
              <a:rect b="b" l="l" r="r" t="t"/>
              <a:pathLst>
                <a:path extrusionOk="0" fill="none" h="16106" w="8090">
                  <a:moveTo>
                    <a:pt x="0" y="16106"/>
                  </a:moveTo>
                  <a:cubicBezTo>
                    <a:pt x="1361" y="13239"/>
                    <a:pt x="2502" y="10154"/>
                    <a:pt x="3984" y="7336"/>
                  </a:cubicBezTo>
                  <a:cubicBezTo>
                    <a:pt x="5272" y="4859"/>
                    <a:pt x="6632" y="2405"/>
                    <a:pt x="8090"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8"/>
            <p:cNvSpPr/>
            <p:nvPr/>
          </p:nvSpPr>
          <p:spPr>
            <a:xfrm>
              <a:off x="4352625" y="3860750"/>
              <a:ext cx="213175" cy="740950"/>
            </a:xfrm>
            <a:custGeom>
              <a:rect b="b" l="l" r="r" t="t"/>
              <a:pathLst>
                <a:path extrusionOk="0" h="29638" w="8527">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8"/>
            <p:cNvSpPr/>
            <p:nvPr/>
          </p:nvSpPr>
          <p:spPr>
            <a:xfrm>
              <a:off x="4355050" y="3864400"/>
              <a:ext cx="210750" cy="717250"/>
            </a:xfrm>
            <a:custGeom>
              <a:rect b="b" l="l" r="r" t="t"/>
              <a:pathLst>
                <a:path extrusionOk="0" fill="none" h="28690" w="843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8"/>
            <p:cNvSpPr/>
            <p:nvPr/>
          </p:nvSpPr>
          <p:spPr>
            <a:xfrm>
              <a:off x="4585825" y="4582950"/>
              <a:ext cx="290325" cy="189400"/>
            </a:xfrm>
            <a:custGeom>
              <a:rect b="b" l="l" r="r" t="t"/>
              <a:pathLst>
                <a:path extrusionOk="0" h="7576" w="11613">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8"/>
            <p:cNvSpPr/>
            <p:nvPr/>
          </p:nvSpPr>
          <p:spPr>
            <a:xfrm>
              <a:off x="4584600" y="4593075"/>
              <a:ext cx="195575" cy="145275"/>
            </a:xfrm>
            <a:custGeom>
              <a:rect b="b" l="l" r="r" t="t"/>
              <a:pathLst>
                <a:path extrusionOk="0" h="5811" w="7823">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28"/>
            <p:cNvSpPr/>
            <p:nvPr/>
          </p:nvSpPr>
          <p:spPr>
            <a:xfrm>
              <a:off x="4704850" y="4581625"/>
              <a:ext cx="128175" cy="187075"/>
            </a:xfrm>
            <a:custGeom>
              <a:rect b="b" l="l" r="r" t="t"/>
              <a:pathLst>
                <a:path extrusionOk="0" fill="none" h="7483" w="5127">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28"/>
            <p:cNvSpPr/>
            <p:nvPr/>
          </p:nvSpPr>
          <p:spPr>
            <a:xfrm>
              <a:off x="4282175" y="4548175"/>
              <a:ext cx="292750" cy="224175"/>
            </a:xfrm>
            <a:custGeom>
              <a:rect b="b" l="l" r="r" t="t"/>
              <a:pathLst>
                <a:path extrusionOk="0" h="8967" w="1171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8"/>
            <p:cNvSpPr/>
            <p:nvPr/>
          </p:nvSpPr>
          <p:spPr>
            <a:xfrm>
              <a:off x="4301600" y="4577375"/>
              <a:ext cx="269675" cy="153075"/>
            </a:xfrm>
            <a:custGeom>
              <a:rect b="b" l="l" r="r" t="t"/>
              <a:pathLst>
                <a:path extrusionOk="0" fill="none" h="6123" w="10787">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28"/>
            <p:cNvSpPr/>
            <p:nvPr/>
          </p:nvSpPr>
          <p:spPr>
            <a:xfrm>
              <a:off x="4571850" y="4254900"/>
              <a:ext cx="6700" cy="897625"/>
            </a:xfrm>
            <a:custGeom>
              <a:rect b="b" l="l" r="r" t="t"/>
              <a:pathLst>
                <a:path extrusionOk="0" fill="none" h="35905" w="268">
                  <a:moveTo>
                    <a:pt x="1" y="1"/>
                  </a:moveTo>
                  <a:cubicBezTo>
                    <a:pt x="244" y="12414"/>
                    <a:pt x="268" y="25216"/>
                    <a:pt x="122" y="35904"/>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28"/>
            <p:cNvSpPr/>
            <p:nvPr/>
          </p:nvSpPr>
          <p:spPr>
            <a:xfrm>
              <a:off x="4504450" y="3769050"/>
              <a:ext cx="128150" cy="556925"/>
            </a:xfrm>
            <a:custGeom>
              <a:rect b="b" l="l" r="r" t="t"/>
              <a:pathLst>
                <a:path extrusionOk="0" h="22277" w="5126">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4" name="Google Shape;1924;p28"/>
          <p:cNvSpPr txBox="1"/>
          <p:nvPr>
            <p:ph type="title"/>
          </p:nvPr>
        </p:nvSpPr>
        <p:spPr>
          <a:xfrm>
            <a:off x="713250" y="487575"/>
            <a:ext cx="77175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5837"/>
              </a:buClr>
              <a:buSzPts val="3000"/>
              <a:buNone/>
              <a:defRPr b="0" sz="330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1925" name="Google Shape;1925;p28"/>
          <p:cNvSpPr txBox="1"/>
          <p:nvPr>
            <p:ph idx="2" type="title"/>
          </p:nvPr>
        </p:nvSpPr>
        <p:spPr>
          <a:xfrm rot="-16869">
            <a:off x="5862806" y="1399474"/>
            <a:ext cx="2567731" cy="399902"/>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A6C18"/>
              </a:buClr>
              <a:buSzPts val="1700"/>
              <a:buNone/>
              <a:defRPr sz="2000">
                <a:solidFill>
                  <a:srgbClr val="CA6C18"/>
                </a:solidFill>
              </a:defRPr>
            </a:lvl1pPr>
            <a:lvl2pPr lvl="1" algn="r">
              <a:lnSpc>
                <a:spcPct val="100000"/>
              </a:lnSpc>
              <a:spcBef>
                <a:spcPts val="0"/>
              </a:spcBef>
              <a:spcAft>
                <a:spcPts val="0"/>
              </a:spcAft>
              <a:buClr>
                <a:schemeClr val="lt2"/>
              </a:buClr>
              <a:buSzPts val="1700"/>
              <a:buNone/>
              <a:defRPr sz="1700">
                <a:solidFill>
                  <a:schemeClr val="lt2"/>
                </a:solidFill>
              </a:defRPr>
            </a:lvl2pPr>
            <a:lvl3pPr lvl="2" algn="r">
              <a:lnSpc>
                <a:spcPct val="100000"/>
              </a:lnSpc>
              <a:spcBef>
                <a:spcPts val="0"/>
              </a:spcBef>
              <a:spcAft>
                <a:spcPts val="0"/>
              </a:spcAft>
              <a:buClr>
                <a:schemeClr val="lt2"/>
              </a:buClr>
              <a:buSzPts val="1700"/>
              <a:buNone/>
              <a:defRPr sz="1700">
                <a:solidFill>
                  <a:schemeClr val="lt2"/>
                </a:solidFill>
              </a:defRPr>
            </a:lvl3pPr>
            <a:lvl4pPr lvl="3" algn="r">
              <a:lnSpc>
                <a:spcPct val="100000"/>
              </a:lnSpc>
              <a:spcBef>
                <a:spcPts val="0"/>
              </a:spcBef>
              <a:spcAft>
                <a:spcPts val="0"/>
              </a:spcAft>
              <a:buClr>
                <a:schemeClr val="lt2"/>
              </a:buClr>
              <a:buSzPts val="1700"/>
              <a:buNone/>
              <a:defRPr sz="1700">
                <a:solidFill>
                  <a:schemeClr val="lt2"/>
                </a:solidFill>
              </a:defRPr>
            </a:lvl4pPr>
            <a:lvl5pPr lvl="4" algn="r">
              <a:lnSpc>
                <a:spcPct val="100000"/>
              </a:lnSpc>
              <a:spcBef>
                <a:spcPts val="0"/>
              </a:spcBef>
              <a:spcAft>
                <a:spcPts val="0"/>
              </a:spcAft>
              <a:buClr>
                <a:schemeClr val="lt2"/>
              </a:buClr>
              <a:buSzPts val="1700"/>
              <a:buNone/>
              <a:defRPr sz="1700">
                <a:solidFill>
                  <a:schemeClr val="lt2"/>
                </a:solidFill>
              </a:defRPr>
            </a:lvl5pPr>
            <a:lvl6pPr lvl="5" algn="r">
              <a:lnSpc>
                <a:spcPct val="100000"/>
              </a:lnSpc>
              <a:spcBef>
                <a:spcPts val="0"/>
              </a:spcBef>
              <a:spcAft>
                <a:spcPts val="0"/>
              </a:spcAft>
              <a:buClr>
                <a:schemeClr val="lt2"/>
              </a:buClr>
              <a:buSzPts val="1700"/>
              <a:buNone/>
              <a:defRPr sz="1700">
                <a:solidFill>
                  <a:schemeClr val="lt2"/>
                </a:solidFill>
              </a:defRPr>
            </a:lvl6pPr>
            <a:lvl7pPr lvl="6" algn="r">
              <a:lnSpc>
                <a:spcPct val="100000"/>
              </a:lnSpc>
              <a:spcBef>
                <a:spcPts val="0"/>
              </a:spcBef>
              <a:spcAft>
                <a:spcPts val="0"/>
              </a:spcAft>
              <a:buClr>
                <a:schemeClr val="lt2"/>
              </a:buClr>
              <a:buSzPts val="1700"/>
              <a:buNone/>
              <a:defRPr sz="1700">
                <a:solidFill>
                  <a:schemeClr val="lt2"/>
                </a:solidFill>
              </a:defRPr>
            </a:lvl7pPr>
            <a:lvl8pPr lvl="7" algn="r">
              <a:lnSpc>
                <a:spcPct val="100000"/>
              </a:lnSpc>
              <a:spcBef>
                <a:spcPts val="0"/>
              </a:spcBef>
              <a:spcAft>
                <a:spcPts val="0"/>
              </a:spcAft>
              <a:buClr>
                <a:schemeClr val="lt2"/>
              </a:buClr>
              <a:buSzPts val="1700"/>
              <a:buNone/>
              <a:defRPr sz="1700">
                <a:solidFill>
                  <a:schemeClr val="lt2"/>
                </a:solidFill>
              </a:defRPr>
            </a:lvl8pPr>
            <a:lvl9pPr lvl="8" algn="r">
              <a:lnSpc>
                <a:spcPct val="100000"/>
              </a:lnSpc>
              <a:spcBef>
                <a:spcPts val="0"/>
              </a:spcBef>
              <a:spcAft>
                <a:spcPts val="0"/>
              </a:spcAft>
              <a:buClr>
                <a:schemeClr val="lt2"/>
              </a:buClr>
              <a:buSzPts val="1700"/>
              <a:buNone/>
              <a:defRPr sz="1700">
                <a:solidFill>
                  <a:schemeClr val="lt2"/>
                </a:solidFill>
              </a:defRPr>
            </a:lvl9pPr>
          </a:lstStyle>
          <a:p/>
        </p:txBody>
      </p:sp>
      <p:sp>
        <p:nvSpPr>
          <p:cNvPr id="1926" name="Google Shape;1926;p28"/>
          <p:cNvSpPr txBox="1"/>
          <p:nvPr>
            <p:ph idx="1" type="subTitle"/>
          </p:nvPr>
        </p:nvSpPr>
        <p:spPr>
          <a:xfrm rot="-8047">
            <a:off x="5862347" y="1732447"/>
            <a:ext cx="2563207" cy="542107"/>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400"/>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1927" name="Google Shape;1927;p28"/>
          <p:cNvSpPr txBox="1"/>
          <p:nvPr>
            <p:ph idx="3" type="title"/>
          </p:nvPr>
        </p:nvSpPr>
        <p:spPr>
          <a:xfrm rot="-16897">
            <a:off x="5865888" y="2512449"/>
            <a:ext cx="2563531" cy="407102"/>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A6C18"/>
              </a:buClr>
              <a:buSzPts val="1700"/>
              <a:buNone/>
              <a:defRPr sz="2000">
                <a:solidFill>
                  <a:srgbClr val="CA6C18"/>
                </a:solidFill>
              </a:defRPr>
            </a:lvl1pPr>
            <a:lvl2pPr lvl="1" algn="r">
              <a:lnSpc>
                <a:spcPct val="100000"/>
              </a:lnSpc>
              <a:spcBef>
                <a:spcPts val="0"/>
              </a:spcBef>
              <a:spcAft>
                <a:spcPts val="0"/>
              </a:spcAft>
              <a:buClr>
                <a:schemeClr val="lt2"/>
              </a:buClr>
              <a:buSzPts val="1700"/>
              <a:buNone/>
              <a:defRPr sz="1700">
                <a:solidFill>
                  <a:schemeClr val="lt2"/>
                </a:solidFill>
              </a:defRPr>
            </a:lvl2pPr>
            <a:lvl3pPr lvl="2" algn="r">
              <a:lnSpc>
                <a:spcPct val="100000"/>
              </a:lnSpc>
              <a:spcBef>
                <a:spcPts val="0"/>
              </a:spcBef>
              <a:spcAft>
                <a:spcPts val="0"/>
              </a:spcAft>
              <a:buClr>
                <a:schemeClr val="lt2"/>
              </a:buClr>
              <a:buSzPts val="1700"/>
              <a:buNone/>
              <a:defRPr sz="1700">
                <a:solidFill>
                  <a:schemeClr val="lt2"/>
                </a:solidFill>
              </a:defRPr>
            </a:lvl3pPr>
            <a:lvl4pPr lvl="3" algn="r">
              <a:lnSpc>
                <a:spcPct val="100000"/>
              </a:lnSpc>
              <a:spcBef>
                <a:spcPts val="0"/>
              </a:spcBef>
              <a:spcAft>
                <a:spcPts val="0"/>
              </a:spcAft>
              <a:buClr>
                <a:schemeClr val="lt2"/>
              </a:buClr>
              <a:buSzPts val="1700"/>
              <a:buNone/>
              <a:defRPr sz="1700">
                <a:solidFill>
                  <a:schemeClr val="lt2"/>
                </a:solidFill>
              </a:defRPr>
            </a:lvl4pPr>
            <a:lvl5pPr lvl="4" algn="r">
              <a:lnSpc>
                <a:spcPct val="100000"/>
              </a:lnSpc>
              <a:spcBef>
                <a:spcPts val="0"/>
              </a:spcBef>
              <a:spcAft>
                <a:spcPts val="0"/>
              </a:spcAft>
              <a:buClr>
                <a:schemeClr val="lt2"/>
              </a:buClr>
              <a:buSzPts val="1700"/>
              <a:buNone/>
              <a:defRPr sz="1700">
                <a:solidFill>
                  <a:schemeClr val="lt2"/>
                </a:solidFill>
              </a:defRPr>
            </a:lvl5pPr>
            <a:lvl6pPr lvl="5" algn="r">
              <a:lnSpc>
                <a:spcPct val="100000"/>
              </a:lnSpc>
              <a:spcBef>
                <a:spcPts val="0"/>
              </a:spcBef>
              <a:spcAft>
                <a:spcPts val="0"/>
              </a:spcAft>
              <a:buClr>
                <a:schemeClr val="lt2"/>
              </a:buClr>
              <a:buSzPts val="1700"/>
              <a:buNone/>
              <a:defRPr sz="1700">
                <a:solidFill>
                  <a:schemeClr val="lt2"/>
                </a:solidFill>
              </a:defRPr>
            </a:lvl6pPr>
            <a:lvl7pPr lvl="6" algn="r">
              <a:lnSpc>
                <a:spcPct val="100000"/>
              </a:lnSpc>
              <a:spcBef>
                <a:spcPts val="0"/>
              </a:spcBef>
              <a:spcAft>
                <a:spcPts val="0"/>
              </a:spcAft>
              <a:buClr>
                <a:schemeClr val="lt2"/>
              </a:buClr>
              <a:buSzPts val="1700"/>
              <a:buNone/>
              <a:defRPr sz="1700">
                <a:solidFill>
                  <a:schemeClr val="lt2"/>
                </a:solidFill>
              </a:defRPr>
            </a:lvl7pPr>
            <a:lvl8pPr lvl="7" algn="r">
              <a:lnSpc>
                <a:spcPct val="100000"/>
              </a:lnSpc>
              <a:spcBef>
                <a:spcPts val="0"/>
              </a:spcBef>
              <a:spcAft>
                <a:spcPts val="0"/>
              </a:spcAft>
              <a:buClr>
                <a:schemeClr val="lt2"/>
              </a:buClr>
              <a:buSzPts val="1700"/>
              <a:buNone/>
              <a:defRPr sz="1700">
                <a:solidFill>
                  <a:schemeClr val="lt2"/>
                </a:solidFill>
              </a:defRPr>
            </a:lvl8pPr>
            <a:lvl9pPr lvl="8" algn="r">
              <a:lnSpc>
                <a:spcPct val="100000"/>
              </a:lnSpc>
              <a:spcBef>
                <a:spcPts val="0"/>
              </a:spcBef>
              <a:spcAft>
                <a:spcPts val="0"/>
              </a:spcAft>
              <a:buClr>
                <a:schemeClr val="lt2"/>
              </a:buClr>
              <a:buSzPts val="1700"/>
              <a:buNone/>
              <a:defRPr sz="1700">
                <a:solidFill>
                  <a:schemeClr val="lt2"/>
                </a:solidFill>
              </a:defRPr>
            </a:lvl9pPr>
          </a:lstStyle>
          <a:p/>
        </p:txBody>
      </p:sp>
      <p:sp>
        <p:nvSpPr>
          <p:cNvPr id="1928" name="Google Shape;1928;p28"/>
          <p:cNvSpPr txBox="1"/>
          <p:nvPr>
            <p:ph idx="4" type="subTitle"/>
          </p:nvPr>
        </p:nvSpPr>
        <p:spPr>
          <a:xfrm rot="-8061">
            <a:off x="5865308" y="2852648"/>
            <a:ext cx="2558707" cy="540605"/>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400"/>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1929" name="Google Shape;1929;p28"/>
          <p:cNvSpPr txBox="1"/>
          <p:nvPr>
            <p:ph idx="5" type="title"/>
          </p:nvPr>
        </p:nvSpPr>
        <p:spPr>
          <a:xfrm rot="-16927">
            <a:off x="5872057" y="3632624"/>
            <a:ext cx="2559031" cy="407102"/>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A6C18"/>
              </a:buClr>
              <a:buSzPts val="1700"/>
              <a:buNone/>
              <a:defRPr sz="2000">
                <a:solidFill>
                  <a:srgbClr val="CA6C18"/>
                </a:solidFill>
              </a:defRPr>
            </a:lvl1pPr>
            <a:lvl2pPr lvl="1" algn="r">
              <a:lnSpc>
                <a:spcPct val="100000"/>
              </a:lnSpc>
              <a:spcBef>
                <a:spcPts val="0"/>
              </a:spcBef>
              <a:spcAft>
                <a:spcPts val="0"/>
              </a:spcAft>
              <a:buClr>
                <a:schemeClr val="lt2"/>
              </a:buClr>
              <a:buSzPts val="1700"/>
              <a:buNone/>
              <a:defRPr sz="1700">
                <a:solidFill>
                  <a:schemeClr val="lt2"/>
                </a:solidFill>
              </a:defRPr>
            </a:lvl2pPr>
            <a:lvl3pPr lvl="2" algn="r">
              <a:lnSpc>
                <a:spcPct val="100000"/>
              </a:lnSpc>
              <a:spcBef>
                <a:spcPts val="0"/>
              </a:spcBef>
              <a:spcAft>
                <a:spcPts val="0"/>
              </a:spcAft>
              <a:buClr>
                <a:schemeClr val="lt2"/>
              </a:buClr>
              <a:buSzPts val="1700"/>
              <a:buNone/>
              <a:defRPr sz="1700">
                <a:solidFill>
                  <a:schemeClr val="lt2"/>
                </a:solidFill>
              </a:defRPr>
            </a:lvl3pPr>
            <a:lvl4pPr lvl="3" algn="r">
              <a:lnSpc>
                <a:spcPct val="100000"/>
              </a:lnSpc>
              <a:spcBef>
                <a:spcPts val="0"/>
              </a:spcBef>
              <a:spcAft>
                <a:spcPts val="0"/>
              </a:spcAft>
              <a:buClr>
                <a:schemeClr val="lt2"/>
              </a:buClr>
              <a:buSzPts val="1700"/>
              <a:buNone/>
              <a:defRPr sz="1700">
                <a:solidFill>
                  <a:schemeClr val="lt2"/>
                </a:solidFill>
              </a:defRPr>
            </a:lvl4pPr>
            <a:lvl5pPr lvl="4" algn="r">
              <a:lnSpc>
                <a:spcPct val="100000"/>
              </a:lnSpc>
              <a:spcBef>
                <a:spcPts val="0"/>
              </a:spcBef>
              <a:spcAft>
                <a:spcPts val="0"/>
              </a:spcAft>
              <a:buClr>
                <a:schemeClr val="lt2"/>
              </a:buClr>
              <a:buSzPts val="1700"/>
              <a:buNone/>
              <a:defRPr sz="1700">
                <a:solidFill>
                  <a:schemeClr val="lt2"/>
                </a:solidFill>
              </a:defRPr>
            </a:lvl5pPr>
            <a:lvl6pPr lvl="5" algn="r">
              <a:lnSpc>
                <a:spcPct val="100000"/>
              </a:lnSpc>
              <a:spcBef>
                <a:spcPts val="0"/>
              </a:spcBef>
              <a:spcAft>
                <a:spcPts val="0"/>
              </a:spcAft>
              <a:buClr>
                <a:schemeClr val="lt2"/>
              </a:buClr>
              <a:buSzPts val="1700"/>
              <a:buNone/>
              <a:defRPr sz="1700">
                <a:solidFill>
                  <a:schemeClr val="lt2"/>
                </a:solidFill>
              </a:defRPr>
            </a:lvl6pPr>
            <a:lvl7pPr lvl="6" algn="r">
              <a:lnSpc>
                <a:spcPct val="100000"/>
              </a:lnSpc>
              <a:spcBef>
                <a:spcPts val="0"/>
              </a:spcBef>
              <a:spcAft>
                <a:spcPts val="0"/>
              </a:spcAft>
              <a:buClr>
                <a:schemeClr val="lt2"/>
              </a:buClr>
              <a:buSzPts val="1700"/>
              <a:buNone/>
              <a:defRPr sz="1700">
                <a:solidFill>
                  <a:schemeClr val="lt2"/>
                </a:solidFill>
              </a:defRPr>
            </a:lvl7pPr>
            <a:lvl8pPr lvl="7" algn="r">
              <a:lnSpc>
                <a:spcPct val="100000"/>
              </a:lnSpc>
              <a:spcBef>
                <a:spcPts val="0"/>
              </a:spcBef>
              <a:spcAft>
                <a:spcPts val="0"/>
              </a:spcAft>
              <a:buClr>
                <a:schemeClr val="lt2"/>
              </a:buClr>
              <a:buSzPts val="1700"/>
              <a:buNone/>
              <a:defRPr sz="1700">
                <a:solidFill>
                  <a:schemeClr val="lt2"/>
                </a:solidFill>
              </a:defRPr>
            </a:lvl8pPr>
            <a:lvl9pPr lvl="8" algn="r">
              <a:lnSpc>
                <a:spcPct val="100000"/>
              </a:lnSpc>
              <a:spcBef>
                <a:spcPts val="0"/>
              </a:spcBef>
              <a:spcAft>
                <a:spcPts val="0"/>
              </a:spcAft>
              <a:buClr>
                <a:schemeClr val="lt2"/>
              </a:buClr>
              <a:buSzPts val="1700"/>
              <a:buNone/>
              <a:defRPr sz="1700">
                <a:solidFill>
                  <a:schemeClr val="lt2"/>
                </a:solidFill>
              </a:defRPr>
            </a:lvl9pPr>
          </a:lstStyle>
          <a:p/>
        </p:txBody>
      </p:sp>
      <p:sp>
        <p:nvSpPr>
          <p:cNvPr id="1930" name="Google Shape;1930;p28"/>
          <p:cNvSpPr txBox="1"/>
          <p:nvPr>
            <p:ph idx="6" type="subTitle"/>
          </p:nvPr>
        </p:nvSpPr>
        <p:spPr>
          <a:xfrm rot="-8076">
            <a:off x="5871630" y="3972822"/>
            <a:ext cx="2553907" cy="539407"/>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400"/>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grpSp>
        <p:nvGrpSpPr>
          <p:cNvPr id="1931" name="Google Shape;1931;p28"/>
          <p:cNvGrpSpPr/>
          <p:nvPr/>
        </p:nvGrpSpPr>
        <p:grpSpPr>
          <a:xfrm>
            <a:off x="4402594" y="1349258"/>
            <a:ext cx="758503" cy="796276"/>
            <a:chOff x="2555325" y="3711050"/>
            <a:chExt cx="558750" cy="586575"/>
          </a:xfrm>
        </p:grpSpPr>
        <p:sp>
          <p:nvSpPr>
            <p:cNvPr id="1932" name="Google Shape;1932;p28"/>
            <p:cNvSpPr/>
            <p:nvPr/>
          </p:nvSpPr>
          <p:spPr>
            <a:xfrm>
              <a:off x="2582025" y="4025200"/>
              <a:ext cx="75650" cy="155275"/>
            </a:xfrm>
            <a:custGeom>
              <a:rect b="b" l="l" r="r" t="t"/>
              <a:pathLst>
                <a:path extrusionOk="0" h="6211" w="3026">
                  <a:moveTo>
                    <a:pt x="217" y="0"/>
                  </a:moveTo>
                  <a:cubicBezTo>
                    <a:pt x="209" y="0"/>
                    <a:pt x="200" y="9"/>
                    <a:pt x="200" y="25"/>
                  </a:cubicBezTo>
                  <a:cubicBezTo>
                    <a:pt x="0" y="2394"/>
                    <a:pt x="1001" y="4829"/>
                    <a:pt x="2936" y="6197"/>
                  </a:cubicBezTo>
                  <a:cubicBezTo>
                    <a:pt x="2945" y="6206"/>
                    <a:pt x="2958" y="6210"/>
                    <a:pt x="2970" y="6210"/>
                  </a:cubicBezTo>
                  <a:cubicBezTo>
                    <a:pt x="2999" y="6210"/>
                    <a:pt x="3026" y="6187"/>
                    <a:pt x="3002" y="6163"/>
                  </a:cubicBezTo>
                  <a:cubicBezTo>
                    <a:pt x="1234" y="4562"/>
                    <a:pt x="167" y="2394"/>
                    <a:pt x="234" y="25"/>
                  </a:cubicBezTo>
                  <a:cubicBezTo>
                    <a:pt x="234" y="9"/>
                    <a:pt x="225" y="0"/>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28"/>
            <p:cNvSpPr/>
            <p:nvPr/>
          </p:nvSpPr>
          <p:spPr>
            <a:xfrm>
              <a:off x="2609525" y="4039375"/>
              <a:ext cx="58925" cy="120125"/>
            </a:xfrm>
            <a:custGeom>
              <a:rect b="b" l="l" r="r" t="t"/>
              <a:pathLst>
                <a:path extrusionOk="0" h="4805" w="2357">
                  <a:moveTo>
                    <a:pt x="284" y="1"/>
                  </a:moveTo>
                  <a:cubicBezTo>
                    <a:pt x="276" y="1"/>
                    <a:pt x="268" y="9"/>
                    <a:pt x="268" y="26"/>
                  </a:cubicBezTo>
                  <a:cubicBezTo>
                    <a:pt x="1" y="1793"/>
                    <a:pt x="735" y="3795"/>
                    <a:pt x="2236" y="4796"/>
                  </a:cubicBezTo>
                  <a:cubicBezTo>
                    <a:pt x="2249" y="4802"/>
                    <a:pt x="2261" y="4805"/>
                    <a:pt x="2273" y="4805"/>
                  </a:cubicBezTo>
                  <a:cubicBezTo>
                    <a:pt x="2323" y="4805"/>
                    <a:pt x="2356" y="4756"/>
                    <a:pt x="2303" y="4729"/>
                  </a:cubicBezTo>
                  <a:cubicBezTo>
                    <a:pt x="1002" y="3428"/>
                    <a:pt x="234" y="1894"/>
                    <a:pt x="301" y="26"/>
                  </a:cubicBezTo>
                  <a:cubicBezTo>
                    <a:pt x="301" y="9"/>
                    <a:pt x="293" y="1"/>
                    <a:pt x="2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28"/>
            <p:cNvSpPr/>
            <p:nvPr/>
          </p:nvSpPr>
          <p:spPr>
            <a:xfrm>
              <a:off x="2645400" y="4059175"/>
              <a:ext cx="55675" cy="100425"/>
            </a:xfrm>
            <a:custGeom>
              <a:rect b="b" l="l" r="r" t="t"/>
              <a:pathLst>
                <a:path extrusionOk="0" h="4017" w="2227">
                  <a:moveTo>
                    <a:pt x="34" y="1"/>
                  </a:moveTo>
                  <a:cubicBezTo>
                    <a:pt x="34" y="1"/>
                    <a:pt x="0" y="1"/>
                    <a:pt x="0" y="34"/>
                  </a:cubicBezTo>
                  <a:cubicBezTo>
                    <a:pt x="134" y="1502"/>
                    <a:pt x="801" y="3203"/>
                    <a:pt x="2135" y="4004"/>
                  </a:cubicBezTo>
                  <a:cubicBezTo>
                    <a:pt x="2144" y="4013"/>
                    <a:pt x="2155" y="4017"/>
                    <a:pt x="2167" y="4017"/>
                  </a:cubicBezTo>
                  <a:cubicBezTo>
                    <a:pt x="2197" y="4017"/>
                    <a:pt x="2226" y="3986"/>
                    <a:pt x="2202" y="3937"/>
                  </a:cubicBezTo>
                  <a:cubicBezTo>
                    <a:pt x="1134" y="2769"/>
                    <a:pt x="300" y="1635"/>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28"/>
            <p:cNvSpPr/>
            <p:nvPr/>
          </p:nvSpPr>
          <p:spPr>
            <a:xfrm>
              <a:off x="2593700" y="4139250"/>
              <a:ext cx="177650" cy="69125"/>
            </a:xfrm>
            <a:custGeom>
              <a:rect b="b" l="l" r="r" t="t"/>
              <a:pathLst>
                <a:path extrusionOk="0" h="2765" w="7106">
                  <a:moveTo>
                    <a:pt x="67" y="0"/>
                  </a:moveTo>
                  <a:cubicBezTo>
                    <a:pt x="33" y="0"/>
                    <a:pt x="0" y="33"/>
                    <a:pt x="33" y="33"/>
                  </a:cubicBezTo>
                  <a:cubicBezTo>
                    <a:pt x="1001" y="1334"/>
                    <a:pt x="2435" y="2335"/>
                    <a:pt x="4136" y="2335"/>
                  </a:cubicBezTo>
                  <a:lnTo>
                    <a:pt x="4170" y="2335"/>
                  </a:lnTo>
                  <a:cubicBezTo>
                    <a:pt x="4693" y="2617"/>
                    <a:pt x="5277" y="2765"/>
                    <a:pt x="5870" y="2765"/>
                  </a:cubicBezTo>
                  <a:cubicBezTo>
                    <a:pt x="6260" y="2765"/>
                    <a:pt x="6655" y="2701"/>
                    <a:pt x="7038" y="2569"/>
                  </a:cubicBezTo>
                  <a:cubicBezTo>
                    <a:pt x="7105" y="2569"/>
                    <a:pt x="7105" y="2468"/>
                    <a:pt x="7038" y="2468"/>
                  </a:cubicBezTo>
                  <a:cubicBezTo>
                    <a:pt x="6764" y="2511"/>
                    <a:pt x="6489" y="2532"/>
                    <a:pt x="6217" y="2532"/>
                  </a:cubicBezTo>
                  <a:cubicBezTo>
                    <a:pt x="5199" y="2532"/>
                    <a:pt x="4211" y="2233"/>
                    <a:pt x="3369" y="1601"/>
                  </a:cubicBezTo>
                  <a:cubicBezTo>
                    <a:pt x="3360" y="1597"/>
                    <a:pt x="3351" y="1594"/>
                    <a:pt x="3342" y="1594"/>
                  </a:cubicBezTo>
                  <a:cubicBezTo>
                    <a:pt x="3286" y="1594"/>
                    <a:pt x="3245" y="1673"/>
                    <a:pt x="3302" y="1701"/>
                  </a:cubicBezTo>
                  <a:cubicBezTo>
                    <a:pt x="3503" y="1901"/>
                    <a:pt x="3736" y="2068"/>
                    <a:pt x="3970" y="2235"/>
                  </a:cubicBezTo>
                  <a:cubicBezTo>
                    <a:pt x="2469" y="1835"/>
                    <a:pt x="1068" y="1234"/>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28"/>
            <p:cNvSpPr/>
            <p:nvPr/>
          </p:nvSpPr>
          <p:spPr>
            <a:xfrm>
              <a:off x="2703100" y="4165575"/>
              <a:ext cx="85750" cy="25425"/>
            </a:xfrm>
            <a:custGeom>
              <a:rect b="b" l="l" r="r" t="t"/>
              <a:pathLst>
                <a:path extrusionOk="0" h="1017" w="3430">
                  <a:moveTo>
                    <a:pt x="3391" y="1"/>
                  </a:moveTo>
                  <a:cubicBezTo>
                    <a:pt x="3382" y="1"/>
                    <a:pt x="3373" y="5"/>
                    <a:pt x="3363" y="14"/>
                  </a:cubicBezTo>
                  <a:cubicBezTo>
                    <a:pt x="2850" y="528"/>
                    <a:pt x="2149" y="819"/>
                    <a:pt x="1448" y="819"/>
                  </a:cubicBezTo>
                  <a:cubicBezTo>
                    <a:pt x="966" y="819"/>
                    <a:pt x="483" y="681"/>
                    <a:pt x="61" y="381"/>
                  </a:cubicBezTo>
                  <a:cubicBezTo>
                    <a:pt x="54" y="375"/>
                    <a:pt x="47" y="372"/>
                    <a:pt x="41" y="372"/>
                  </a:cubicBezTo>
                  <a:cubicBezTo>
                    <a:pt x="17" y="372"/>
                    <a:pt x="1" y="415"/>
                    <a:pt x="27" y="415"/>
                  </a:cubicBezTo>
                  <a:cubicBezTo>
                    <a:pt x="471" y="814"/>
                    <a:pt x="1039" y="1017"/>
                    <a:pt x="1602" y="1017"/>
                  </a:cubicBezTo>
                  <a:cubicBezTo>
                    <a:pt x="2307" y="1017"/>
                    <a:pt x="3003" y="698"/>
                    <a:pt x="3430" y="48"/>
                  </a:cubicBezTo>
                  <a:cubicBezTo>
                    <a:pt x="3430" y="24"/>
                    <a:pt x="3413" y="1"/>
                    <a:pt x="33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28"/>
            <p:cNvSpPr/>
            <p:nvPr/>
          </p:nvSpPr>
          <p:spPr>
            <a:xfrm>
              <a:off x="3021500" y="3864050"/>
              <a:ext cx="17525" cy="97100"/>
            </a:xfrm>
            <a:custGeom>
              <a:rect b="b" l="l" r="r" t="t"/>
              <a:pathLst>
                <a:path extrusionOk="0" h="3884" w="701">
                  <a:moveTo>
                    <a:pt x="534" y="0"/>
                  </a:moveTo>
                  <a:cubicBezTo>
                    <a:pt x="534" y="0"/>
                    <a:pt x="501" y="0"/>
                    <a:pt x="501" y="34"/>
                  </a:cubicBezTo>
                  <a:cubicBezTo>
                    <a:pt x="601" y="1368"/>
                    <a:pt x="334" y="2535"/>
                    <a:pt x="0" y="3836"/>
                  </a:cubicBezTo>
                  <a:cubicBezTo>
                    <a:pt x="0" y="3860"/>
                    <a:pt x="34" y="3883"/>
                    <a:pt x="53" y="3883"/>
                  </a:cubicBezTo>
                  <a:cubicBezTo>
                    <a:pt x="61" y="3883"/>
                    <a:pt x="67" y="3879"/>
                    <a:pt x="67" y="3870"/>
                  </a:cubicBezTo>
                  <a:cubicBezTo>
                    <a:pt x="634" y="2669"/>
                    <a:pt x="701" y="1268"/>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8"/>
            <p:cNvSpPr/>
            <p:nvPr/>
          </p:nvSpPr>
          <p:spPr>
            <a:xfrm>
              <a:off x="2997300" y="3882600"/>
              <a:ext cx="22550" cy="81875"/>
            </a:xfrm>
            <a:custGeom>
              <a:rect b="b" l="l" r="r" t="t"/>
              <a:pathLst>
                <a:path extrusionOk="0" h="3275" w="902">
                  <a:moveTo>
                    <a:pt x="622" y="0"/>
                  </a:moveTo>
                  <a:cubicBezTo>
                    <a:pt x="610" y="0"/>
                    <a:pt x="601" y="9"/>
                    <a:pt x="601" y="25"/>
                  </a:cubicBezTo>
                  <a:cubicBezTo>
                    <a:pt x="701" y="1193"/>
                    <a:pt x="368" y="2094"/>
                    <a:pt x="1" y="3194"/>
                  </a:cubicBezTo>
                  <a:cubicBezTo>
                    <a:pt x="1" y="3243"/>
                    <a:pt x="37" y="3274"/>
                    <a:pt x="69" y="3274"/>
                  </a:cubicBezTo>
                  <a:cubicBezTo>
                    <a:pt x="81" y="3274"/>
                    <a:pt x="92" y="3270"/>
                    <a:pt x="101" y="3261"/>
                  </a:cubicBezTo>
                  <a:cubicBezTo>
                    <a:pt x="802" y="2394"/>
                    <a:pt x="902" y="1059"/>
                    <a:pt x="668" y="25"/>
                  </a:cubicBezTo>
                  <a:cubicBezTo>
                    <a:pt x="651" y="9"/>
                    <a:pt x="635" y="0"/>
                    <a:pt x="6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28"/>
            <p:cNvSpPr/>
            <p:nvPr/>
          </p:nvSpPr>
          <p:spPr>
            <a:xfrm>
              <a:off x="2833350" y="3948475"/>
              <a:ext cx="135625" cy="155000"/>
            </a:xfrm>
            <a:custGeom>
              <a:rect b="b" l="l" r="r" t="t"/>
              <a:pathLst>
                <a:path extrusionOk="0" h="6200" w="5425">
                  <a:moveTo>
                    <a:pt x="5341" y="1"/>
                  </a:moveTo>
                  <a:cubicBezTo>
                    <a:pt x="5333" y="1"/>
                    <a:pt x="5325" y="9"/>
                    <a:pt x="5325" y="26"/>
                  </a:cubicBezTo>
                  <a:cubicBezTo>
                    <a:pt x="5191" y="1026"/>
                    <a:pt x="4224" y="1327"/>
                    <a:pt x="3557" y="1927"/>
                  </a:cubicBezTo>
                  <a:cubicBezTo>
                    <a:pt x="3023" y="2427"/>
                    <a:pt x="3023" y="3161"/>
                    <a:pt x="2589" y="3728"/>
                  </a:cubicBezTo>
                  <a:cubicBezTo>
                    <a:pt x="1922" y="4629"/>
                    <a:pt x="355" y="4962"/>
                    <a:pt x="21" y="6130"/>
                  </a:cubicBezTo>
                  <a:cubicBezTo>
                    <a:pt x="0" y="6171"/>
                    <a:pt x="31" y="6200"/>
                    <a:pt x="65" y="6200"/>
                  </a:cubicBezTo>
                  <a:cubicBezTo>
                    <a:pt x="86" y="6200"/>
                    <a:pt x="108" y="6189"/>
                    <a:pt x="121" y="6163"/>
                  </a:cubicBezTo>
                  <a:cubicBezTo>
                    <a:pt x="588" y="5596"/>
                    <a:pt x="1088" y="5163"/>
                    <a:pt x="1722" y="4762"/>
                  </a:cubicBezTo>
                  <a:cubicBezTo>
                    <a:pt x="2223" y="4395"/>
                    <a:pt x="2723" y="4028"/>
                    <a:pt x="3023" y="3461"/>
                  </a:cubicBezTo>
                  <a:cubicBezTo>
                    <a:pt x="3223" y="2961"/>
                    <a:pt x="3290" y="2494"/>
                    <a:pt x="3724" y="2094"/>
                  </a:cubicBezTo>
                  <a:cubicBezTo>
                    <a:pt x="3990" y="1827"/>
                    <a:pt x="4357" y="1660"/>
                    <a:pt x="4658" y="1393"/>
                  </a:cubicBezTo>
                  <a:cubicBezTo>
                    <a:pt x="5091" y="1060"/>
                    <a:pt x="5425" y="593"/>
                    <a:pt x="5358" y="26"/>
                  </a:cubicBezTo>
                  <a:cubicBezTo>
                    <a:pt x="5358" y="9"/>
                    <a:pt x="5350" y="1"/>
                    <a:pt x="53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28"/>
            <p:cNvSpPr/>
            <p:nvPr/>
          </p:nvSpPr>
          <p:spPr>
            <a:xfrm>
              <a:off x="2841375" y="4139250"/>
              <a:ext cx="55050" cy="83475"/>
            </a:xfrm>
            <a:custGeom>
              <a:rect b="b" l="l" r="r" t="t"/>
              <a:pathLst>
                <a:path extrusionOk="0" h="3339" w="2202">
                  <a:moveTo>
                    <a:pt x="300" y="0"/>
                  </a:moveTo>
                  <a:cubicBezTo>
                    <a:pt x="234" y="0"/>
                    <a:pt x="167" y="67"/>
                    <a:pt x="234" y="133"/>
                  </a:cubicBezTo>
                  <a:cubicBezTo>
                    <a:pt x="467" y="367"/>
                    <a:pt x="767" y="534"/>
                    <a:pt x="1001" y="767"/>
                  </a:cubicBezTo>
                  <a:cubicBezTo>
                    <a:pt x="1001" y="801"/>
                    <a:pt x="1034" y="801"/>
                    <a:pt x="1034" y="834"/>
                  </a:cubicBezTo>
                  <a:cubicBezTo>
                    <a:pt x="767" y="600"/>
                    <a:pt x="400" y="400"/>
                    <a:pt x="34" y="334"/>
                  </a:cubicBezTo>
                  <a:cubicBezTo>
                    <a:pt x="0" y="334"/>
                    <a:pt x="0" y="367"/>
                    <a:pt x="0" y="367"/>
                  </a:cubicBezTo>
                  <a:cubicBezTo>
                    <a:pt x="1535" y="667"/>
                    <a:pt x="1635" y="2135"/>
                    <a:pt x="2102" y="3302"/>
                  </a:cubicBezTo>
                  <a:cubicBezTo>
                    <a:pt x="2114" y="3328"/>
                    <a:pt x="2132" y="3339"/>
                    <a:pt x="2149" y="3339"/>
                  </a:cubicBezTo>
                  <a:cubicBezTo>
                    <a:pt x="2176" y="3339"/>
                    <a:pt x="2202" y="3310"/>
                    <a:pt x="2202" y="3269"/>
                  </a:cubicBezTo>
                  <a:cubicBezTo>
                    <a:pt x="2135" y="2702"/>
                    <a:pt x="1968" y="2102"/>
                    <a:pt x="1668" y="1568"/>
                  </a:cubicBezTo>
                  <a:lnTo>
                    <a:pt x="1668" y="1568"/>
                  </a:lnTo>
                  <a:cubicBezTo>
                    <a:pt x="1677" y="1577"/>
                    <a:pt x="1688" y="1581"/>
                    <a:pt x="1700" y="1581"/>
                  </a:cubicBezTo>
                  <a:cubicBezTo>
                    <a:pt x="1732" y="1581"/>
                    <a:pt x="1768" y="1550"/>
                    <a:pt x="1768" y="1501"/>
                  </a:cubicBezTo>
                  <a:cubicBezTo>
                    <a:pt x="1568" y="901"/>
                    <a:pt x="901" y="200"/>
                    <a:pt x="3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28"/>
            <p:cNvSpPr/>
            <p:nvPr/>
          </p:nvSpPr>
          <p:spPr>
            <a:xfrm>
              <a:off x="2859975" y="4123525"/>
              <a:ext cx="33950" cy="39775"/>
            </a:xfrm>
            <a:custGeom>
              <a:rect b="b" l="l" r="r" t="t"/>
              <a:pathLst>
                <a:path extrusionOk="0" h="1591" w="1358">
                  <a:moveTo>
                    <a:pt x="53" y="0"/>
                  </a:moveTo>
                  <a:cubicBezTo>
                    <a:pt x="25" y="0"/>
                    <a:pt x="0" y="39"/>
                    <a:pt x="23" y="62"/>
                  </a:cubicBezTo>
                  <a:cubicBezTo>
                    <a:pt x="190" y="329"/>
                    <a:pt x="390" y="596"/>
                    <a:pt x="590" y="863"/>
                  </a:cubicBezTo>
                  <a:cubicBezTo>
                    <a:pt x="791" y="1096"/>
                    <a:pt x="991" y="1396"/>
                    <a:pt x="1258" y="1563"/>
                  </a:cubicBezTo>
                  <a:cubicBezTo>
                    <a:pt x="1277" y="1583"/>
                    <a:pt x="1294" y="1591"/>
                    <a:pt x="1308" y="1591"/>
                  </a:cubicBezTo>
                  <a:cubicBezTo>
                    <a:pt x="1341" y="1591"/>
                    <a:pt x="1358" y="1544"/>
                    <a:pt x="1358" y="1496"/>
                  </a:cubicBezTo>
                  <a:cubicBezTo>
                    <a:pt x="1224" y="1229"/>
                    <a:pt x="991" y="996"/>
                    <a:pt x="791" y="762"/>
                  </a:cubicBezTo>
                  <a:cubicBezTo>
                    <a:pt x="557" y="496"/>
                    <a:pt x="357" y="262"/>
                    <a:pt x="90" y="29"/>
                  </a:cubicBezTo>
                  <a:cubicBezTo>
                    <a:pt x="80" y="8"/>
                    <a:pt x="66" y="0"/>
                    <a:pt x="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28"/>
            <p:cNvSpPr/>
            <p:nvPr/>
          </p:nvSpPr>
          <p:spPr>
            <a:xfrm>
              <a:off x="2885800" y="4095700"/>
              <a:ext cx="29800" cy="34725"/>
            </a:xfrm>
            <a:custGeom>
              <a:rect b="b" l="l" r="r" t="t"/>
              <a:pathLst>
                <a:path extrusionOk="0" h="1389" w="1192">
                  <a:moveTo>
                    <a:pt x="129" y="1"/>
                  </a:moveTo>
                  <a:cubicBezTo>
                    <a:pt x="66" y="1"/>
                    <a:pt x="0" y="79"/>
                    <a:pt x="58" y="108"/>
                  </a:cubicBezTo>
                  <a:cubicBezTo>
                    <a:pt x="258" y="308"/>
                    <a:pt x="458" y="508"/>
                    <a:pt x="625" y="708"/>
                  </a:cubicBezTo>
                  <a:cubicBezTo>
                    <a:pt x="792" y="908"/>
                    <a:pt x="925" y="1175"/>
                    <a:pt x="1125" y="1375"/>
                  </a:cubicBezTo>
                  <a:cubicBezTo>
                    <a:pt x="1125" y="1384"/>
                    <a:pt x="1130" y="1388"/>
                    <a:pt x="1137" y="1388"/>
                  </a:cubicBezTo>
                  <a:cubicBezTo>
                    <a:pt x="1156" y="1388"/>
                    <a:pt x="1192" y="1357"/>
                    <a:pt x="1192" y="1308"/>
                  </a:cubicBezTo>
                  <a:cubicBezTo>
                    <a:pt x="1059" y="775"/>
                    <a:pt x="592" y="341"/>
                    <a:pt x="158" y="7"/>
                  </a:cubicBezTo>
                  <a:cubicBezTo>
                    <a:pt x="149" y="3"/>
                    <a:pt x="139" y="1"/>
                    <a:pt x="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28"/>
            <p:cNvSpPr/>
            <p:nvPr/>
          </p:nvSpPr>
          <p:spPr>
            <a:xfrm>
              <a:off x="2902700" y="4083050"/>
              <a:ext cx="19575" cy="35075"/>
            </a:xfrm>
            <a:custGeom>
              <a:rect b="b" l="l" r="r" t="t"/>
              <a:pathLst>
                <a:path extrusionOk="0" h="1403" w="783">
                  <a:moveTo>
                    <a:pt x="79" y="0"/>
                  </a:moveTo>
                  <a:cubicBezTo>
                    <a:pt x="41" y="0"/>
                    <a:pt x="0" y="31"/>
                    <a:pt x="49" y="80"/>
                  </a:cubicBezTo>
                  <a:cubicBezTo>
                    <a:pt x="216" y="247"/>
                    <a:pt x="349" y="480"/>
                    <a:pt x="483" y="714"/>
                  </a:cubicBezTo>
                  <a:cubicBezTo>
                    <a:pt x="583" y="914"/>
                    <a:pt x="616" y="1147"/>
                    <a:pt x="716" y="1381"/>
                  </a:cubicBezTo>
                  <a:cubicBezTo>
                    <a:pt x="730" y="1395"/>
                    <a:pt x="744" y="1403"/>
                    <a:pt x="755" y="1403"/>
                  </a:cubicBezTo>
                  <a:cubicBezTo>
                    <a:pt x="771" y="1403"/>
                    <a:pt x="783" y="1386"/>
                    <a:pt x="783" y="1347"/>
                  </a:cubicBezTo>
                  <a:cubicBezTo>
                    <a:pt x="783" y="880"/>
                    <a:pt x="449" y="347"/>
                    <a:pt x="116" y="13"/>
                  </a:cubicBezTo>
                  <a:cubicBezTo>
                    <a:pt x="107" y="4"/>
                    <a:pt x="93"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28"/>
            <p:cNvSpPr/>
            <p:nvPr/>
          </p:nvSpPr>
          <p:spPr>
            <a:xfrm>
              <a:off x="2918400" y="4078275"/>
              <a:ext cx="24725" cy="34650"/>
            </a:xfrm>
            <a:custGeom>
              <a:rect b="b" l="l" r="r" t="t"/>
              <a:pathLst>
                <a:path extrusionOk="0" h="1386" w="989">
                  <a:moveTo>
                    <a:pt x="65" y="1"/>
                  </a:moveTo>
                  <a:cubicBezTo>
                    <a:pt x="31" y="1"/>
                    <a:pt x="1" y="29"/>
                    <a:pt x="21" y="71"/>
                  </a:cubicBezTo>
                  <a:cubicBezTo>
                    <a:pt x="322" y="504"/>
                    <a:pt x="588" y="971"/>
                    <a:pt x="922" y="1372"/>
                  </a:cubicBezTo>
                  <a:cubicBezTo>
                    <a:pt x="932" y="1381"/>
                    <a:pt x="942" y="1385"/>
                    <a:pt x="950" y="1385"/>
                  </a:cubicBezTo>
                  <a:cubicBezTo>
                    <a:pt x="972" y="1385"/>
                    <a:pt x="989" y="1362"/>
                    <a:pt x="989" y="1338"/>
                  </a:cubicBezTo>
                  <a:cubicBezTo>
                    <a:pt x="722" y="905"/>
                    <a:pt x="422" y="471"/>
                    <a:pt x="121" y="37"/>
                  </a:cubicBezTo>
                  <a:cubicBezTo>
                    <a:pt x="109" y="12"/>
                    <a:pt x="86"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28"/>
            <p:cNvSpPr/>
            <p:nvPr/>
          </p:nvSpPr>
          <p:spPr>
            <a:xfrm>
              <a:off x="2927525" y="4060125"/>
              <a:ext cx="26200" cy="42800"/>
            </a:xfrm>
            <a:custGeom>
              <a:rect b="b" l="l" r="r" t="t"/>
              <a:pathLst>
                <a:path extrusionOk="0" h="1712" w="1048">
                  <a:moveTo>
                    <a:pt x="53" y="1"/>
                  </a:moveTo>
                  <a:cubicBezTo>
                    <a:pt x="25" y="1"/>
                    <a:pt x="0" y="40"/>
                    <a:pt x="23" y="63"/>
                  </a:cubicBezTo>
                  <a:cubicBezTo>
                    <a:pt x="223" y="630"/>
                    <a:pt x="524" y="1297"/>
                    <a:pt x="957" y="1697"/>
                  </a:cubicBezTo>
                  <a:cubicBezTo>
                    <a:pt x="967" y="1707"/>
                    <a:pt x="980" y="1711"/>
                    <a:pt x="992" y="1711"/>
                  </a:cubicBezTo>
                  <a:cubicBezTo>
                    <a:pt x="1021" y="1711"/>
                    <a:pt x="1048" y="1688"/>
                    <a:pt x="1024" y="1664"/>
                  </a:cubicBezTo>
                  <a:cubicBezTo>
                    <a:pt x="891" y="1364"/>
                    <a:pt x="690" y="1130"/>
                    <a:pt x="524" y="863"/>
                  </a:cubicBezTo>
                  <a:cubicBezTo>
                    <a:pt x="390" y="597"/>
                    <a:pt x="223" y="296"/>
                    <a:pt x="90" y="29"/>
                  </a:cubicBezTo>
                  <a:cubicBezTo>
                    <a:pt x="80" y="9"/>
                    <a:pt x="66" y="1"/>
                    <a:pt x="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28"/>
            <p:cNvSpPr/>
            <p:nvPr/>
          </p:nvSpPr>
          <p:spPr>
            <a:xfrm>
              <a:off x="2944775" y="4058350"/>
              <a:ext cx="20875" cy="29200"/>
            </a:xfrm>
            <a:custGeom>
              <a:rect b="b" l="l" r="r" t="t"/>
              <a:pathLst>
                <a:path extrusionOk="0" h="1168" w="835">
                  <a:moveTo>
                    <a:pt x="34" y="0"/>
                  </a:moveTo>
                  <a:cubicBezTo>
                    <a:pt x="34" y="0"/>
                    <a:pt x="0" y="0"/>
                    <a:pt x="34" y="34"/>
                  </a:cubicBezTo>
                  <a:cubicBezTo>
                    <a:pt x="201" y="434"/>
                    <a:pt x="467" y="834"/>
                    <a:pt x="801" y="1168"/>
                  </a:cubicBezTo>
                  <a:cubicBezTo>
                    <a:pt x="834" y="1168"/>
                    <a:pt x="834" y="1168"/>
                    <a:pt x="834" y="1135"/>
                  </a:cubicBezTo>
                  <a:cubicBezTo>
                    <a:pt x="501" y="801"/>
                    <a:pt x="234" y="4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28"/>
            <p:cNvSpPr/>
            <p:nvPr/>
          </p:nvSpPr>
          <p:spPr>
            <a:xfrm>
              <a:off x="2955200" y="4035425"/>
              <a:ext cx="24375" cy="45800"/>
            </a:xfrm>
            <a:custGeom>
              <a:rect b="b" l="l" r="r" t="t"/>
              <a:pathLst>
                <a:path extrusionOk="0" h="1832" w="975">
                  <a:moveTo>
                    <a:pt x="42" y="0"/>
                  </a:moveTo>
                  <a:cubicBezTo>
                    <a:pt x="17" y="0"/>
                    <a:pt x="0" y="17"/>
                    <a:pt x="17" y="50"/>
                  </a:cubicBezTo>
                  <a:cubicBezTo>
                    <a:pt x="184" y="684"/>
                    <a:pt x="451" y="1351"/>
                    <a:pt x="918" y="1818"/>
                  </a:cubicBezTo>
                  <a:cubicBezTo>
                    <a:pt x="928" y="1828"/>
                    <a:pt x="937" y="1832"/>
                    <a:pt x="945" y="1832"/>
                  </a:cubicBezTo>
                  <a:cubicBezTo>
                    <a:pt x="965" y="1832"/>
                    <a:pt x="975" y="1808"/>
                    <a:pt x="951" y="1785"/>
                  </a:cubicBezTo>
                  <a:cubicBezTo>
                    <a:pt x="651" y="1218"/>
                    <a:pt x="317" y="684"/>
                    <a:pt x="117" y="50"/>
                  </a:cubicBezTo>
                  <a:cubicBezTo>
                    <a:pt x="100" y="17"/>
                    <a:pt x="67" y="0"/>
                    <a:pt x="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28"/>
            <p:cNvSpPr/>
            <p:nvPr/>
          </p:nvSpPr>
          <p:spPr>
            <a:xfrm>
              <a:off x="2976475" y="4020825"/>
              <a:ext cx="43925" cy="67100"/>
            </a:xfrm>
            <a:custGeom>
              <a:rect b="b" l="l" r="r" t="t"/>
              <a:pathLst>
                <a:path extrusionOk="0" h="2684" w="1757">
                  <a:moveTo>
                    <a:pt x="33" y="0"/>
                  </a:moveTo>
                  <a:cubicBezTo>
                    <a:pt x="0" y="0"/>
                    <a:pt x="0" y="0"/>
                    <a:pt x="0" y="34"/>
                  </a:cubicBezTo>
                  <a:cubicBezTo>
                    <a:pt x="434" y="968"/>
                    <a:pt x="967" y="1935"/>
                    <a:pt x="1735" y="2669"/>
                  </a:cubicBezTo>
                  <a:cubicBezTo>
                    <a:pt x="1101" y="1802"/>
                    <a:pt x="500" y="968"/>
                    <a:pt x="33" y="0"/>
                  </a:cubicBezTo>
                  <a:close/>
                  <a:moveTo>
                    <a:pt x="1735" y="2669"/>
                  </a:moveTo>
                  <a:cubicBezTo>
                    <a:pt x="1735" y="2680"/>
                    <a:pt x="1738" y="2684"/>
                    <a:pt x="1742" y="2684"/>
                  </a:cubicBezTo>
                  <a:cubicBezTo>
                    <a:pt x="1749" y="2684"/>
                    <a:pt x="1757" y="2669"/>
                    <a:pt x="1735" y="2669"/>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28"/>
            <p:cNvSpPr/>
            <p:nvPr/>
          </p:nvSpPr>
          <p:spPr>
            <a:xfrm>
              <a:off x="3005650" y="4180925"/>
              <a:ext cx="25" cy="875"/>
            </a:xfrm>
            <a:custGeom>
              <a:rect b="b" l="l" r="r" t="t"/>
              <a:pathLst>
                <a:path extrusionOk="0" h="35" w="1">
                  <a:moveTo>
                    <a:pt x="1" y="1"/>
                  </a:moveTo>
                  <a:lnTo>
                    <a:pt x="1" y="3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8"/>
            <p:cNvSpPr/>
            <p:nvPr/>
          </p:nvSpPr>
          <p:spPr>
            <a:xfrm>
              <a:off x="2669150" y="4060225"/>
              <a:ext cx="47775" cy="94375"/>
            </a:xfrm>
            <a:custGeom>
              <a:rect b="b" l="l" r="r" t="t"/>
              <a:pathLst>
                <a:path extrusionOk="0" h="3775" w="1911">
                  <a:moveTo>
                    <a:pt x="26" y="0"/>
                  </a:moveTo>
                  <a:cubicBezTo>
                    <a:pt x="9" y="0"/>
                    <a:pt x="1" y="9"/>
                    <a:pt x="18" y="25"/>
                  </a:cubicBezTo>
                  <a:cubicBezTo>
                    <a:pt x="284" y="1393"/>
                    <a:pt x="818" y="2761"/>
                    <a:pt x="1819" y="3761"/>
                  </a:cubicBezTo>
                  <a:cubicBezTo>
                    <a:pt x="1837" y="3770"/>
                    <a:pt x="1852" y="3775"/>
                    <a:pt x="1865" y="3775"/>
                  </a:cubicBezTo>
                  <a:cubicBezTo>
                    <a:pt x="1899" y="3775"/>
                    <a:pt x="1910" y="3744"/>
                    <a:pt x="1886" y="3695"/>
                  </a:cubicBezTo>
                  <a:cubicBezTo>
                    <a:pt x="1118" y="2527"/>
                    <a:pt x="418" y="1393"/>
                    <a:pt x="84" y="25"/>
                  </a:cubicBezTo>
                  <a:cubicBezTo>
                    <a:pt x="68" y="9"/>
                    <a:pt x="43" y="0"/>
                    <a:pt x="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28"/>
            <p:cNvSpPr/>
            <p:nvPr/>
          </p:nvSpPr>
          <p:spPr>
            <a:xfrm>
              <a:off x="2700750" y="4070775"/>
              <a:ext cx="50250" cy="81225"/>
            </a:xfrm>
            <a:custGeom>
              <a:rect b="b" l="l" r="r" t="t"/>
              <a:pathLst>
                <a:path extrusionOk="0" h="3249" w="2010">
                  <a:moveTo>
                    <a:pt x="80" y="1"/>
                  </a:moveTo>
                  <a:cubicBezTo>
                    <a:pt x="44" y="1"/>
                    <a:pt x="1" y="29"/>
                    <a:pt x="21" y="70"/>
                  </a:cubicBezTo>
                  <a:cubicBezTo>
                    <a:pt x="121" y="1338"/>
                    <a:pt x="755" y="2672"/>
                    <a:pt x="1923" y="3239"/>
                  </a:cubicBezTo>
                  <a:cubicBezTo>
                    <a:pt x="1935" y="3246"/>
                    <a:pt x="1947" y="3248"/>
                    <a:pt x="1957" y="3248"/>
                  </a:cubicBezTo>
                  <a:cubicBezTo>
                    <a:pt x="1998" y="3248"/>
                    <a:pt x="2010" y="3200"/>
                    <a:pt x="1956" y="3173"/>
                  </a:cubicBezTo>
                  <a:cubicBezTo>
                    <a:pt x="1022" y="2305"/>
                    <a:pt x="255" y="1371"/>
                    <a:pt x="121" y="37"/>
                  </a:cubicBezTo>
                  <a:cubicBezTo>
                    <a:pt x="121" y="12"/>
                    <a:pt x="102" y="1"/>
                    <a:pt x="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28"/>
            <p:cNvSpPr/>
            <p:nvPr/>
          </p:nvSpPr>
          <p:spPr>
            <a:xfrm>
              <a:off x="2749625" y="4097750"/>
              <a:ext cx="35900" cy="51525"/>
            </a:xfrm>
            <a:custGeom>
              <a:rect b="b" l="l" r="r" t="t"/>
              <a:pathLst>
                <a:path extrusionOk="0" h="2061" w="1436">
                  <a:moveTo>
                    <a:pt x="34" y="1"/>
                  </a:moveTo>
                  <a:cubicBezTo>
                    <a:pt x="18" y="1"/>
                    <a:pt x="1" y="9"/>
                    <a:pt x="1" y="26"/>
                  </a:cubicBezTo>
                  <a:cubicBezTo>
                    <a:pt x="1" y="493"/>
                    <a:pt x="134" y="893"/>
                    <a:pt x="368" y="1260"/>
                  </a:cubicBezTo>
                  <a:cubicBezTo>
                    <a:pt x="601" y="1593"/>
                    <a:pt x="935" y="1994"/>
                    <a:pt x="1335" y="2060"/>
                  </a:cubicBezTo>
                  <a:cubicBezTo>
                    <a:pt x="1369" y="2060"/>
                    <a:pt x="1435" y="2027"/>
                    <a:pt x="1402" y="1960"/>
                  </a:cubicBezTo>
                  <a:cubicBezTo>
                    <a:pt x="1135" y="1693"/>
                    <a:pt x="801" y="1527"/>
                    <a:pt x="568" y="1193"/>
                  </a:cubicBezTo>
                  <a:cubicBezTo>
                    <a:pt x="301" y="859"/>
                    <a:pt x="134" y="459"/>
                    <a:pt x="68" y="26"/>
                  </a:cubicBezTo>
                  <a:cubicBezTo>
                    <a:pt x="68" y="9"/>
                    <a:pt x="51"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8"/>
            <p:cNvSpPr/>
            <p:nvPr/>
          </p:nvSpPr>
          <p:spPr>
            <a:xfrm>
              <a:off x="2995050" y="3800325"/>
              <a:ext cx="27300" cy="61025"/>
            </a:xfrm>
            <a:custGeom>
              <a:rect b="b" l="l" r="r" t="t"/>
              <a:pathLst>
                <a:path extrusionOk="0" h="2441" w="1092">
                  <a:moveTo>
                    <a:pt x="30" y="0"/>
                  </a:moveTo>
                  <a:cubicBezTo>
                    <a:pt x="10" y="0"/>
                    <a:pt x="1" y="24"/>
                    <a:pt x="24" y="47"/>
                  </a:cubicBezTo>
                  <a:cubicBezTo>
                    <a:pt x="591" y="748"/>
                    <a:pt x="791" y="1515"/>
                    <a:pt x="958" y="2416"/>
                  </a:cubicBezTo>
                  <a:cubicBezTo>
                    <a:pt x="975" y="2432"/>
                    <a:pt x="992" y="2441"/>
                    <a:pt x="1004" y="2441"/>
                  </a:cubicBezTo>
                  <a:cubicBezTo>
                    <a:pt x="1017" y="2441"/>
                    <a:pt x="1025" y="2432"/>
                    <a:pt x="1025" y="2416"/>
                  </a:cubicBezTo>
                  <a:cubicBezTo>
                    <a:pt x="1092" y="1515"/>
                    <a:pt x="625" y="648"/>
                    <a:pt x="58" y="14"/>
                  </a:cubicBezTo>
                  <a:cubicBezTo>
                    <a:pt x="48" y="4"/>
                    <a:pt x="38" y="0"/>
                    <a:pt x="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8"/>
            <p:cNvSpPr/>
            <p:nvPr/>
          </p:nvSpPr>
          <p:spPr>
            <a:xfrm>
              <a:off x="2818850" y="3751525"/>
              <a:ext cx="137625" cy="37475"/>
            </a:xfrm>
            <a:custGeom>
              <a:rect b="b" l="l" r="r" t="t"/>
              <a:pathLst>
                <a:path extrusionOk="0" h="1499" w="5505">
                  <a:moveTo>
                    <a:pt x="4187" y="0"/>
                  </a:moveTo>
                  <a:cubicBezTo>
                    <a:pt x="2700" y="0"/>
                    <a:pt x="1197" y="613"/>
                    <a:pt x="34" y="1466"/>
                  </a:cubicBezTo>
                  <a:cubicBezTo>
                    <a:pt x="1" y="1466"/>
                    <a:pt x="34" y="1499"/>
                    <a:pt x="34" y="1499"/>
                  </a:cubicBezTo>
                  <a:cubicBezTo>
                    <a:pt x="1477" y="518"/>
                    <a:pt x="3021" y="211"/>
                    <a:pt x="4685" y="211"/>
                  </a:cubicBezTo>
                  <a:cubicBezTo>
                    <a:pt x="4944" y="211"/>
                    <a:pt x="5206" y="218"/>
                    <a:pt x="5471" y="231"/>
                  </a:cubicBezTo>
                  <a:cubicBezTo>
                    <a:pt x="5504" y="231"/>
                    <a:pt x="5504" y="198"/>
                    <a:pt x="5471" y="165"/>
                  </a:cubicBezTo>
                  <a:cubicBezTo>
                    <a:pt x="5050" y="52"/>
                    <a:pt x="4619" y="0"/>
                    <a:pt x="41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8"/>
            <p:cNvSpPr/>
            <p:nvPr/>
          </p:nvSpPr>
          <p:spPr>
            <a:xfrm>
              <a:off x="2841375" y="3758125"/>
              <a:ext cx="100100" cy="38750"/>
            </a:xfrm>
            <a:custGeom>
              <a:rect b="b" l="l" r="r" t="t"/>
              <a:pathLst>
                <a:path extrusionOk="0" h="1550" w="4004">
                  <a:moveTo>
                    <a:pt x="3224" y="1"/>
                  </a:moveTo>
                  <a:cubicBezTo>
                    <a:pt x="2050" y="1"/>
                    <a:pt x="774" y="728"/>
                    <a:pt x="0" y="1502"/>
                  </a:cubicBezTo>
                  <a:cubicBezTo>
                    <a:pt x="0" y="1525"/>
                    <a:pt x="17" y="1549"/>
                    <a:pt x="38" y="1549"/>
                  </a:cubicBezTo>
                  <a:cubicBezTo>
                    <a:pt x="47" y="1549"/>
                    <a:pt x="57" y="1545"/>
                    <a:pt x="67" y="1535"/>
                  </a:cubicBezTo>
                  <a:cubicBezTo>
                    <a:pt x="634" y="1068"/>
                    <a:pt x="1334" y="701"/>
                    <a:pt x="2035" y="468"/>
                  </a:cubicBezTo>
                  <a:cubicBezTo>
                    <a:pt x="2669" y="268"/>
                    <a:pt x="3303" y="301"/>
                    <a:pt x="3936" y="168"/>
                  </a:cubicBezTo>
                  <a:cubicBezTo>
                    <a:pt x="4003" y="168"/>
                    <a:pt x="4003" y="101"/>
                    <a:pt x="3936" y="101"/>
                  </a:cubicBezTo>
                  <a:cubicBezTo>
                    <a:pt x="3707" y="32"/>
                    <a:pt x="3468" y="1"/>
                    <a:pt x="32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8"/>
            <p:cNvSpPr/>
            <p:nvPr/>
          </p:nvSpPr>
          <p:spPr>
            <a:xfrm>
              <a:off x="2555325" y="3711050"/>
              <a:ext cx="558750" cy="586575"/>
            </a:xfrm>
            <a:custGeom>
              <a:rect b="b" l="l" r="r" t="t"/>
              <a:pathLst>
                <a:path extrusionOk="0" h="23463" w="22350">
                  <a:moveTo>
                    <a:pt x="21116" y="7721"/>
                  </a:moveTo>
                  <a:cubicBezTo>
                    <a:pt x="21116" y="8055"/>
                    <a:pt x="21082" y="8388"/>
                    <a:pt x="20982" y="8689"/>
                  </a:cubicBezTo>
                  <a:cubicBezTo>
                    <a:pt x="20949" y="8889"/>
                    <a:pt x="20882" y="9056"/>
                    <a:pt x="20816" y="9222"/>
                  </a:cubicBezTo>
                  <a:cubicBezTo>
                    <a:pt x="20482" y="9589"/>
                    <a:pt x="20248" y="10023"/>
                    <a:pt x="20015" y="10423"/>
                  </a:cubicBezTo>
                  <a:cubicBezTo>
                    <a:pt x="19948" y="10490"/>
                    <a:pt x="19882" y="10590"/>
                    <a:pt x="19815" y="10657"/>
                  </a:cubicBezTo>
                  <a:cubicBezTo>
                    <a:pt x="19982" y="10256"/>
                    <a:pt x="20148" y="9890"/>
                    <a:pt x="20315" y="9523"/>
                  </a:cubicBezTo>
                  <a:cubicBezTo>
                    <a:pt x="20582" y="8956"/>
                    <a:pt x="20882" y="8355"/>
                    <a:pt x="21116" y="7721"/>
                  </a:cubicBezTo>
                  <a:close/>
                  <a:moveTo>
                    <a:pt x="17560" y="10886"/>
                  </a:moveTo>
                  <a:cubicBezTo>
                    <a:pt x="17860" y="10886"/>
                    <a:pt x="18116" y="11067"/>
                    <a:pt x="18147" y="11557"/>
                  </a:cubicBezTo>
                  <a:cubicBezTo>
                    <a:pt x="18147" y="11858"/>
                    <a:pt x="18047" y="12158"/>
                    <a:pt x="17913" y="12458"/>
                  </a:cubicBezTo>
                  <a:cubicBezTo>
                    <a:pt x="17647" y="11991"/>
                    <a:pt x="17480" y="11491"/>
                    <a:pt x="17480" y="10890"/>
                  </a:cubicBezTo>
                  <a:cubicBezTo>
                    <a:pt x="17507" y="10888"/>
                    <a:pt x="17533" y="10886"/>
                    <a:pt x="17560" y="10886"/>
                  </a:cubicBezTo>
                  <a:close/>
                  <a:moveTo>
                    <a:pt x="15298" y="1287"/>
                  </a:moveTo>
                  <a:cubicBezTo>
                    <a:pt x="15527" y="1287"/>
                    <a:pt x="15754" y="1296"/>
                    <a:pt x="15979" y="1317"/>
                  </a:cubicBezTo>
                  <a:cubicBezTo>
                    <a:pt x="16379" y="1484"/>
                    <a:pt x="16746" y="1750"/>
                    <a:pt x="17113" y="1984"/>
                  </a:cubicBezTo>
                  <a:lnTo>
                    <a:pt x="17080" y="1984"/>
                  </a:lnTo>
                  <a:cubicBezTo>
                    <a:pt x="17073" y="1977"/>
                    <a:pt x="17068" y="1975"/>
                    <a:pt x="17064" y="1975"/>
                  </a:cubicBezTo>
                  <a:cubicBezTo>
                    <a:pt x="17047" y="1975"/>
                    <a:pt x="17053" y="2024"/>
                    <a:pt x="17080" y="2051"/>
                  </a:cubicBezTo>
                  <a:cubicBezTo>
                    <a:pt x="18414" y="2684"/>
                    <a:pt x="19348" y="3985"/>
                    <a:pt x="19715" y="5386"/>
                  </a:cubicBezTo>
                  <a:cubicBezTo>
                    <a:pt x="20082" y="6921"/>
                    <a:pt x="19748" y="8322"/>
                    <a:pt x="19481" y="9823"/>
                  </a:cubicBezTo>
                  <a:cubicBezTo>
                    <a:pt x="19481" y="9839"/>
                    <a:pt x="19490" y="9848"/>
                    <a:pt x="19502" y="9848"/>
                  </a:cubicBezTo>
                  <a:cubicBezTo>
                    <a:pt x="19515" y="9848"/>
                    <a:pt x="19531" y="9839"/>
                    <a:pt x="19548" y="9823"/>
                  </a:cubicBezTo>
                  <a:cubicBezTo>
                    <a:pt x="20482" y="7588"/>
                    <a:pt x="20248" y="4619"/>
                    <a:pt x="18514" y="2918"/>
                  </a:cubicBezTo>
                  <a:lnTo>
                    <a:pt x="18514" y="2918"/>
                  </a:lnTo>
                  <a:cubicBezTo>
                    <a:pt x="19181" y="3318"/>
                    <a:pt x="19681" y="3652"/>
                    <a:pt x="20115" y="4152"/>
                  </a:cubicBezTo>
                  <a:cubicBezTo>
                    <a:pt x="20082" y="4152"/>
                    <a:pt x="20048" y="4185"/>
                    <a:pt x="20082" y="4219"/>
                  </a:cubicBezTo>
                  <a:cubicBezTo>
                    <a:pt x="20449" y="5386"/>
                    <a:pt x="20382" y="6387"/>
                    <a:pt x="20215" y="7555"/>
                  </a:cubicBezTo>
                  <a:cubicBezTo>
                    <a:pt x="20215" y="7610"/>
                    <a:pt x="20245" y="7634"/>
                    <a:pt x="20278" y="7634"/>
                  </a:cubicBezTo>
                  <a:cubicBezTo>
                    <a:pt x="20305" y="7634"/>
                    <a:pt x="20334" y="7618"/>
                    <a:pt x="20349" y="7588"/>
                  </a:cubicBezTo>
                  <a:cubicBezTo>
                    <a:pt x="20816" y="6621"/>
                    <a:pt x="20715" y="5420"/>
                    <a:pt x="20315" y="4452"/>
                  </a:cubicBezTo>
                  <a:lnTo>
                    <a:pt x="20315" y="4452"/>
                  </a:lnTo>
                  <a:cubicBezTo>
                    <a:pt x="20482" y="4719"/>
                    <a:pt x="20649" y="5019"/>
                    <a:pt x="20782" y="5386"/>
                  </a:cubicBezTo>
                  <a:cubicBezTo>
                    <a:pt x="20916" y="5787"/>
                    <a:pt x="21016" y="6187"/>
                    <a:pt x="21082" y="6621"/>
                  </a:cubicBezTo>
                  <a:cubicBezTo>
                    <a:pt x="21049" y="6687"/>
                    <a:pt x="21049" y="6754"/>
                    <a:pt x="21016" y="6821"/>
                  </a:cubicBezTo>
                  <a:cubicBezTo>
                    <a:pt x="20482" y="9022"/>
                    <a:pt x="19081" y="10924"/>
                    <a:pt x="18280" y="12992"/>
                  </a:cubicBezTo>
                  <a:cubicBezTo>
                    <a:pt x="18247" y="12958"/>
                    <a:pt x="18214" y="12925"/>
                    <a:pt x="18180" y="12858"/>
                  </a:cubicBezTo>
                  <a:cubicBezTo>
                    <a:pt x="18581" y="12058"/>
                    <a:pt x="18781" y="10757"/>
                    <a:pt x="17713" y="10623"/>
                  </a:cubicBezTo>
                  <a:cubicBezTo>
                    <a:pt x="17613" y="10590"/>
                    <a:pt x="17547" y="10590"/>
                    <a:pt x="17446" y="10590"/>
                  </a:cubicBezTo>
                  <a:cubicBezTo>
                    <a:pt x="17433" y="10576"/>
                    <a:pt x="17413" y="10568"/>
                    <a:pt x="17393" y="10568"/>
                  </a:cubicBezTo>
                  <a:cubicBezTo>
                    <a:pt x="17364" y="10568"/>
                    <a:pt x="17333" y="10584"/>
                    <a:pt x="17313" y="10623"/>
                  </a:cubicBezTo>
                  <a:cubicBezTo>
                    <a:pt x="16946" y="10690"/>
                    <a:pt x="16613" y="10924"/>
                    <a:pt x="16412" y="11257"/>
                  </a:cubicBezTo>
                  <a:cubicBezTo>
                    <a:pt x="16246" y="11491"/>
                    <a:pt x="16146" y="11758"/>
                    <a:pt x="16012" y="12024"/>
                  </a:cubicBezTo>
                  <a:cubicBezTo>
                    <a:pt x="15712" y="12692"/>
                    <a:pt x="15445" y="13159"/>
                    <a:pt x="14778" y="13559"/>
                  </a:cubicBezTo>
                  <a:cubicBezTo>
                    <a:pt x="14144" y="13959"/>
                    <a:pt x="13777" y="14326"/>
                    <a:pt x="13344" y="14926"/>
                  </a:cubicBezTo>
                  <a:cubicBezTo>
                    <a:pt x="12810" y="15694"/>
                    <a:pt x="12176" y="16161"/>
                    <a:pt x="11409" y="16661"/>
                  </a:cubicBezTo>
                  <a:cubicBezTo>
                    <a:pt x="10441" y="17295"/>
                    <a:pt x="9141" y="18496"/>
                    <a:pt x="9708" y="19797"/>
                  </a:cubicBezTo>
                  <a:cubicBezTo>
                    <a:pt x="9708" y="19797"/>
                    <a:pt x="9708" y="19797"/>
                    <a:pt x="9741" y="19830"/>
                  </a:cubicBezTo>
                  <a:cubicBezTo>
                    <a:pt x="8800" y="20118"/>
                    <a:pt x="7870" y="20307"/>
                    <a:pt x="6920" y="20307"/>
                  </a:cubicBezTo>
                  <a:cubicBezTo>
                    <a:pt x="6219" y="20307"/>
                    <a:pt x="5507" y="20204"/>
                    <a:pt x="4771" y="19963"/>
                  </a:cubicBezTo>
                  <a:cubicBezTo>
                    <a:pt x="2636" y="19263"/>
                    <a:pt x="1302" y="17462"/>
                    <a:pt x="935" y="15260"/>
                  </a:cubicBezTo>
                  <a:cubicBezTo>
                    <a:pt x="735" y="14159"/>
                    <a:pt x="801" y="13025"/>
                    <a:pt x="1001" y="11924"/>
                  </a:cubicBezTo>
                  <a:cubicBezTo>
                    <a:pt x="1168" y="10824"/>
                    <a:pt x="1435" y="9689"/>
                    <a:pt x="1835" y="8655"/>
                  </a:cubicBezTo>
                  <a:cubicBezTo>
                    <a:pt x="1869" y="8555"/>
                    <a:pt x="1902" y="8489"/>
                    <a:pt x="1969" y="8388"/>
                  </a:cubicBezTo>
                  <a:lnTo>
                    <a:pt x="1969" y="8388"/>
                  </a:lnTo>
                  <a:cubicBezTo>
                    <a:pt x="1702" y="8922"/>
                    <a:pt x="1568" y="9523"/>
                    <a:pt x="1568" y="10090"/>
                  </a:cubicBezTo>
                  <a:cubicBezTo>
                    <a:pt x="1568" y="10106"/>
                    <a:pt x="1593" y="10115"/>
                    <a:pt x="1618" y="10115"/>
                  </a:cubicBezTo>
                  <a:cubicBezTo>
                    <a:pt x="1644" y="10115"/>
                    <a:pt x="1669" y="10106"/>
                    <a:pt x="1669" y="10090"/>
                  </a:cubicBezTo>
                  <a:cubicBezTo>
                    <a:pt x="1935" y="8722"/>
                    <a:pt x="2436" y="7721"/>
                    <a:pt x="3403" y="6754"/>
                  </a:cubicBezTo>
                  <a:cubicBezTo>
                    <a:pt x="3703" y="6520"/>
                    <a:pt x="4004" y="6287"/>
                    <a:pt x="4304" y="6053"/>
                  </a:cubicBezTo>
                  <a:cubicBezTo>
                    <a:pt x="4871" y="5620"/>
                    <a:pt x="5438" y="5186"/>
                    <a:pt x="6005" y="4719"/>
                  </a:cubicBezTo>
                  <a:cubicBezTo>
                    <a:pt x="6027" y="4719"/>
                    <a:pt x="6049" y="4734"/>
                    <a:pt x="6082" y="4734"/>
                  </a:cubicBezTo>
                  <a:cubicBezTo>
                    <a:pt x="6098" y="4734"/>
                    <a:pt x="6116" y="4730"/>
                    <a:pt x="6138" y="4719"/>
                  </a:cubicBezTo>
                  <a:cubicBezTo>
                    <a:pt x="6205" y="4686"/>
                    <a:pt x="6305" y="4619"/>
                    <a:pt x="6405" y="4552"/>
                  </a:cubicBezTo>
                  <a:lnTo>
                    <a:pt x="6405" y="4552"/>
                  </a:lnTo>
                  <a:cubicBezTo>
                    <a:pt x="6272" y="4719"/>
                    <a:pt x="6138" y="4919"/>
                    <a:pt x="6038" y="5086"/>
                  </a:cubicBezTo>
                  <a:cubicBezTo>
                    <a:pt x="6015" y="5133"/>
                    <a:pt x="6058" y="5180"/>
                    <a:pt x="6097" y="5180"/>
                  </a:cubicBezTo>
                  <a:cubicBezTo>
                    <a:pt x="6113" y="5180"/>
                    <a:pt x="6129" y="5172"/>
                    <a:pt x="6138" y="5153"/>
                  </a:cubicBezTo>
                  <a:cubicBezTo>
                    <a:pt x="7139" y="4419"/>
                    <a:pt x="8040" y="3618"/>
                    <a:pt x="9007" y="2951"/>
                  </a:cubicBezTo>
                  <a:cubicBezTo>
                    <a:pt x="9808" y="2518"/>
                    <a:pt x="10675" y="2184"/>
                    <a:pt x="11576" y="1917"/>
                  </a:cubicBezTo>
                  <a:cubicBezTo>
                    <a:pt x="12706" y="1578"/>
                    <a:pt x="14028" y="1287"/>
                    <a:pt x="15298" y="1287"/>
                  </a:cubicBezTo>
                  <a:close/>
                  <a:moveTo>
                    <a:pt x="19357" y="16566"/>
                  </a:moveTo>
                  <a:cubicBezTo>
                    <a:pt x="19552" y="16566"/>
                    <a:pt x="19741" y="16624"/>
                    <a:pt x="19915" y="16761"/>
                  </a:cubicBezTo>
                  <a:cubicBezTo>
                    <a:pt x="19948" y="16794"/>
                    <a:pt x="19948" y="16861"/>
                    <a:pt x="19982" y="16961"/>
                  </a:cubicBezTo>
                  <a:cubicBezTo>
                    <a:pt x="20048" y="17228"/>
                    <a:pt x="20082" y="17495"/>
                    <a:pt x="20115" y="17795"/>
                  </a:cubicBezTo>
                  <a:cubicBezTo>
                    <a:pt x="20148" y="18262"/>
                    <a:pt x="20048" y="18729"/>
                    <a:pt x="19982" y="19196"/>
                  </a:cubicBezTo>
                  <a:cubicBezTo>
                    <a:pt x="19748" y="19830"/>
                    <a:pt x="19314" y="20430"/>
                    <a:pt x="18814" y="20864"/>
                  </a:cubicBezTo>
                  <a:cubicBezTo>
                    <a:pt x="18014" y="21598"/>
                    <a:pt x="17146" y="22198"/>
                    <a:pt x="16179" y="22565"/>
                  </a:cubicBezTo>
                  <a:cubicBezTo>
                    <a:pt x="15709" y="22689"/>
                    <a:pt x="15239" y="22758"/>
                    <a:pt x="14755" y="22758"/>
                  </a:cubicBezTo>
                  <a:cubicBezTo>
                    <a:pt x="14587" y="22758"/>
                    <a:pt x="14417" y="22749"/>
                    <a:pt x="14244" y="22732"/>
                  </a:cubicBezTo>
                  <a:cubicBezTo>
                    <a:pt x="14144" y="22632"/>
                    <a:pt x="14111" y="22499"/>
                    <a:pt x="14144" y="22298"/>
                  </a:cubicBezTo>
                  <a:cubicBezTo>
                    <a:pt x="14144" y="21998"/>
                    <a:pt x="14244" y="21798"/>
                    <a:pt x="14378" y="21565"/>
                  </a:cubicBezTo>
                  <a:cubicBezTo>
                    <a:pt x="14544" y="21231"/>
                    <a:pt x="14711" y="20931"/>
                    <a:pt x="14911" y="20631"/>
                  </a:cubicBezTo>
                  <a:cubicBezTo>
                    <a:pt x="15178" y="20264"/>
                    <a:pt x="15478" y="19997"/>
                    <a:pt x="15912" y="19763"/>
                  </a:cubicBezTo>
                  <a:cubicBezTo>
                    <a:pt x="16112" y="19663"/>
                    <a:pt x="16279" y="19596"/>
                    <a:pt x="16446" y="19430"/>
                  </a:cubicBezTo>
                  <a:cubicBezTo>
                    <a:pt x="16879" y="18929"/>
                    <a:pt x="17046" y="18262"/>
                    <a:pt x="17480" y="17762"/>
                  </a:cubicBezTo>
                  <a:cubicBezTo>
                    <a:pt x="17872" y="17318"/>
                    <a:pt x="18653" y="16566"/>
                    <a:pt x="19357" y="16566"/>
                  </a:cubicBezTo>
                  <a:close/>
                  <a:moveTo>
                    <a:pt x="15061" y="0"/>
                  </a:moveTo>
                  <a:cubicBezTo>
                    <a:pt x="14072" y="0"/>
                    <a:pt x="13071" y="355"/>
                    <a:pt x="12176" y="683"/>
                  </a:cubicBezTo>
                  <a:cubicBezTo>
                    <a:pt x="10842" y="1150"/>
                    <a:pt x="9407" y="1884"/>
                    <a:pt x="8173" y="2784"/>
                  </a:cubicBezTo>
                  <a:cubicBezTo>
                    <a:pt x="7573" y="3118"/>
                    <a:pt x="6939" y="3485"/>
                    <a:pt x="6439" y="3952"/>
                  </a:cubicBezTo>
                  <a:cubicBezTo>
                    <a:pt x="6272" y="4085"/>
                    <a:pt x="6138" y="4185"/>
                    <a:pt x="5972" y="4319"/>
                  </a:cubicBezTo>
                  <a:lnTo>
                    <a:pt x="6105" y="4286"/>
                  </a:lnTo>
                  <a:lnTo>
                    <a:pt x="6105" y="4286"/>
                  </a:lnTo>
                  <a:cubicBezTo>
                    <a:pt x="6072" y="4319"/>
                    <a:pt x="6038" y="4352"/>
                    <a:pt x="6038" y="4352"/>
                  </a:cubicBezTo>
                  <a:cubicBezTo>
                    <a:pt x="5538" y="4686"/>
                    <a:pt x="5071" y="5019"/>
                    <a:pt x="4571" y="5353"/>
                  </a:cubicBezTo>
                  <a:cubicBezTo>
                    <a:pt x="3737" y="5987"/>
                    <a:pt x="2769" y="6587"/>
                    <a:pt x="2069" y="7388"/>
                  </a:cubicBezTo>
                  <a:cubicBezTo>
                    <a:pt x="1468" y="8088"/>
                    <a:pt x="1168" y="9022"/>
                    <a:pt x="901" y="9890"/>
                  </a:cubicBezTo>
                  <a:cubicBezTo>
                    <a:pt x="634" y="10824"/>
                    <a:pt x="434" y="11791"/>
                    <a:pt x="334" y="12725"/>
                  </a:cubicBezTo>
                  <a:cubicBezTo>
                    <a:pt x="1" y="16361"/>
                    <a:pt x="1735" y="19930"/>
                    <a:pt x="5538" y="20664"/>
                  </a:cubicBezTo>
                  <a:cubicBezTo>
                    <a:pt x="5993" y="20756"/>
                    <a:pt x="6464" y="20801"/>
                    <a:pt x="6940" y="20801"/>
                  </a:cubicBezTo>
                  <a:cubicBezTo>
                    <a:pt x="8522" y="20801"/>
                    <a:pt x="10160" y="20309"/>
                    <a:pt x="11442" y="19463"/>
                  </a:cubicBezTo>
                  <a:cubicBezTo>
                    <a:pt x="11564" y="19372"/>
                    <a:pt x="11491" y="19225"/>
                    <a:pt x="11377" y="19225"/>
                  </a:cubicBezTo>
                  <a:cubicBezTo>
                    <a:pt x="11365" y="19225"/>
                    <a:pt x="11354" y="19227"/>
                    <a:pt x="11342" y="19230"/>
                  </a:cubicBezTo>
                  <a:cubicBezTo>
                    <a:pt x="10875" y="19430"/>
                    <a:pt x="10375" y="19596"/>
                    <a:pt x="9908" y="19763"/>
                  </a:cubicBezTo>
                  <a:cubicBezTo>
                    <a:pt x="9908" y="19763"/>
                    <a:pt x="9908" y="19730"/>
                    <a:pt x="9908" y="19730"/>
                  </a:cubicBezTo>
                  <a:cubicBezTo>
                    <a:pt x="9641" y="18296"/>
                    <a:pt x="10675" y="17462"/>
                    <a:pt x="11742" y="16694"/>
                  </a:cubicBezTo>
                  <a:cubicBezTo>
                    <a:pt x="12043" y="16494"/>
                    <a:pt x="12309" y="16327"/>
                    <a:pt x="12576" y="16094"/>
                  </a:cubicBezTo>
                  <a:cubicBezTo>
                    <a:pt x="12576" y="16127"/>
                    <a:pt x="12576" y="16161"/>
                    <a:pt x="12610" y="16194"/>
                  </a:cubicBezTo>
                  <a:cubicBezTo>
                    <a:pt x="12877" y="16361"/>
                    <a:pt x="13077" y="16528"/>
                    <a:pt x="13243" y="16761"/>
                  </a:cubicBezTo>
                  <a:cubicBezTo>
                    <a:pt x="13410" y="16961"/>
                    <a:pt x="13510" y="17195"/>
                    <a:pt x="13644" y="17428"/>
                  </a:cubicBezTo>
                  <a:cubicBezTo>
                    <a:pt x="13653" y="17437"/>
                    <a:pt x="13666" y="17441"/>
                    <a:pt x="13682" y="17441"/>
                  </a:cubicBezTo>
                  <a:cubicBezTo>
                    <a:pt x="13724" y="17441"/>
                    <a:pt x="13777" y="17410"/>
                    <a:pt x="13777" y="17362"/>
                  </a:cubicBezTo>
                  <a:cubicBezTo>
                    <a:pt x="13811" y="16794"/>
                    <a:pt x="13210" y="16227"/>
                    <a:pt x="12676" y="16061"/>
                  </a:cubicBezTo>
                  <a:cubicBezTo>
                    <a:pt x="12676" y="16048"/>
                    <a:pt x="12672" y="16041"/>
                    <a:pt x="12666" y="16037"/>
                  </a:cubicBezTo>
                  <a:lnTo>
                    <a:pt x="12666" y="16037"/>
                  </a:lnTo>
                  <a:cubicBezTo>
                    <a:pt x="12822" y="15881"/>
                    <a:pt x="12951" y="15753"/>
                    <a:pt x="13110" y="15594"/>
                  </a:cubicBezTo>
                  <a:cubicBezTo>
                    <a:pt x="13444" y="15193"/>
                    <a:pt x="13644" y="14726"/>
                    <a:pt x="14011" y="14359"/>
                  </a:cubicBezTo>
                  <a:cubicBezTo>
                    <a:pt x="14411" y="13892"/>
                    <a:pt x="14978" y="13726"/>
                    <a:pt x="15412" y="13325"/>
                  </a:cubicBezTo>
                  <a:cubicBezTo>
                    <a:pt x="15745" y="13025"/>
                    <a:pt x="15945" y="12591"/>
                    <a:pt x="16146" y="12191"/>
                  </a:cubicBezTo>
                  <a:lnTo>
                    <a:pt x="16179" y="12091"/>
                  </a:lnTo>
                  <a:cubicBezTo>
                    <a:pt x="16412" y="13025"/>
                    <a:pt x="16746" y="14159"/>
                    <a:pt x="17413" y="14893"/>
                  </a:cubicBezTo>
                  <a:cubicBezTo>
                    <a:pt x="17423" y="14913"/>
                    <a:pt x="17438" y="14921"/>
                    <a:pt x="17455" y="14921"/>
                  </a:cubicBezTo>
                  <a:cubicBezTo>
                    <a:pt x="17494" y="14921"/>
                    <a:pt x="17537" y="14874"/>
                    <a:pt x="17513" y="14826"/>
                  </a:cubicBezTo>
                  <a:cubicBezTo>
                    <a:pt x="17313" y="14393"/>
                    <a:pt x="17046" y="13992"/>
                    <a:pt x="16846" y="13559"/>
                  </a:cubicBezTo>
                  <a:cubicBezTo>
                    <a:pt x="16613" y="13058"/>
                    <a:pt x="16446" y="12558"/>
                    <a:pt x="16312" y="12058"/>
                  </a:cubicBezTo>
                  <a:cubicBezTo>
                    <a:pt x="16289" y="12034"/>
                    <a:pt x="16265" y="12011"/>
                    <a:pt x="16242" y="12011"/>
                  </a:cubicBezTo>
                  <a:cubicBezTo>
                    <a:pt x="16232" y="12011"/>
                    <a:pt x="16222" y="12015"/>
                    <a:pt x="16212" y="12024"/>
                  </a:cubicBezTo>
                  <a:cubicBezTo>
                    <a:pt x="16346" y="11758"/>
                    <a:pt x="16479" y="11491"/>
                    <a:pt x="16713" y="11291"/>
                  </a:cubicBezTo>
                  <a:cubicBezTo>
                    <a:pt x="16813" y="11157"/>
                    <a:pt x="16979" y="11057"/>
                    <a:pt x="17146" y="10990"/>
                  </a:cubicBezTo>
                  <a:lnTo>
                    <a:pt x="17146" y="10990"/>
                  </a:lnTo>
                  <a:cubicBezTo>
                    <a:pt x="16913" y="11858"/>
                    <a:pt x="17413" y="12758"/>
                    <a:pt x="17913" y="13492"/>
                  </a:cubicBezTo>
                  <a:cubicBezTo>
                    <a:pt x="18314" y="13992"/>
                    <a:pt x="18781" y="14459"/>
                    <a:pt x="19148" y="14960"/>
                  </a:cubicBezTo>
                  <a:cubicBezTo>
                    <a:pt x="19448" y="15427"/>
                    <a:pt x="19648" y="15860"/>
                    <a:pt x="19781" y="16327"/>
                  </a:cubicBezTo>
                  <a:cubicBezTo>
                    <a:pt x="19631" y="16252"/>
                    <a:pt x="19471" y="16219"/>
                    <a:pt x="19306" y="16219"/>
                  </a:cubicBezTo>
                  <a:cubicBezTo>
                    <a:pt x="18740" y="16219"/>
                    <a:pt x="18127" y="16607"/>
                    <a:pt x="17713" y="16995"/>
                  </a:cubicBezTo>
                  <a:cubicBezTo>
                    <a:pt x="17246" y="17428"/>
                    <a:pt x="16913" y="17962"/>
                    <a:pt x="16613" y="18529"/>
                  </a:cubicBezTo>
                  <a:cubicBezTo>
                    <a:pt x="16379" y="18963"/>
                    <a:pt x="16179" y="19263"/>
                    <a:pt x="15779" y="19496"/>
                  </a:cubicBezTo>
                  <a:cubicBezTo>
                    <a:pt x="15512" y="19663"/>
                    <a:pt x="15278" y="19763"/>
                    <a:pt x="15078" y="19963"/>
                  </a:cubicBezTo>
                  <a:cubicBezTo>
                    <a:pt x="14444" y="20564"/>
                    <a:pt x="13544" y="21865"/>
                    <a:pt x="13877" y="22799"/>
                  </a:cubicBezTo>
                  <a:cubicBezTo>
                    <a:pt x="13911" y="22932"/>
                    <a:pt x="14011" y="23066"/>
                    <a:pt x="14111" y="23132"/>
                  </a:cubicBezTo>
                  <a:cubicBezTo>
                    <a:pt x="14111" y="23165"/>
                    <a:pt x="14079" y="23197"/>
                    <a:pt x="14108" y="23199"/>
                  </a:cubicBezTo>
                  <a:lnTo>
                    <a:pt x="14108" y="23199"/>
                  </a:lnTo>
                  <a:cubicBezTo>
                    <a:pt x="13044" y="23163"/>
                    <a:pt x="13210" y="21430"/>
                    <a:pt x="13077" y="20664"/>
                  </a:cubicBezTo>
                  <a:cubicBezTo>
                    <a:pt x="12910" y="19997"/>
                    <a:pt x="12676" y="19230"/>
                    <a:pt x="12176" y="18662"/>
                  </a:cubicBezTo>
                  <a:cubicBezTo>
                    <a:pt x="11888" y="18344"/>
                    <a:pt x="11427" y="18156"/>
                    <a:pt x="10998" y="18156"/>
                  </a:cubicBezTo>
                  <a:cubicBezTo>
                    <a:pt x="10483" y="18156"/>
                    <a:pt x="10014" y="18426"/>
                    <a:pt x="9941" y="19063"/>
                  </a:cubicBezTo>
                  <a:cubicBezTo>
                    <a:pt x="9923" y="19134"/>
                    <a:pt x="9963" y="19167"/>
                    <a:pt x="10014" y="19167"/>
                  </a:cubicBezTo>
                  <a:cubicBezTo>
                    <a:pt x="10058" y="19167"/>
                    <a:pt x="10110" y="19143"/>
                    <a:pt x="10141" y="19096"/>
                  </a:cubicBezTo>
                  <a:cubicBezTo>
                    <a:pt x="10266" y="18758"/>
                    <a:pt x="10543" y="18619"/>
                    <a:pt x="10834" y="18619"/>
                  </a:cubicBezTo>
                  <a:cubicBezTo>
                    <a:pt x="11089" y="18619"/>
                    <a:pt x="11356" y="18725"/>
                    <a:pt x="11542" y="18896"/>
                  </a:cubicBezTo>
                  <a:cubicBezTo>
                    <a:pt x="11842" y="19129"/>
                    <a:pt x="12009" y="19463"/>
                    <a:pt x="12143" y="19763"/>
                  </a:cubicBezTo>
                  <a:cubicBezTo>
                    <a:pt x="12443" y="20497"/>
                    <a:pt x="12610" y="21264"/>
                    <a:pt x="12776" y="22032"/>
                  </a:cubicBezTo>
                  <a:cubicBezTo>
                    <a:pt x="12889" y="22568"/>
                    <a:pt x="13289" y="23462"/>
                    <a:pt x="13914" y="23462"/>
                  </a:cubicBezTo>
                  <a:cubicBezTo>
                    <a:pt x="14028" y="23462"/>
                    <a:pt x="14149" y="23433"/>
                    <a:pt x="14278" y="23366"/>
                  </a:cubicBezTo>
                  <a:cubicBezTo>
                    <a:pt x="14442" y="23400"/>
                    <a:pt x="14606" y="23416"/>
                    <a:pt x="14769" y="23416"/>
                  </a:cubicBezTo>
                  <a:cubicBezTo>
                    <a:pt x="15401" y="23416"/>
                    <a:pt x="16016" y="23177"/>
                    <a:pt x="16546" y="22832"/>
                  </a:cubicBezTo>
                  <a:cubicBezTo>
                    <a:pt x="17480" y="22565"/>
                    <a:pt x="18347" y="22098"/>
                    <a:pt x="19048" y="21431"/>
                  </a:cubicBezTo>
                  <a:cubicBezTo>
                    <a:pt x="19415" y="21098"/>
                    <a:pt x="19781" y="20697"/>
                    <a:pt x="20082" y="20264"/>
                  </a:cubicBezTo>
                  <a:cubicBezTo>
                    <a:pt x="20148" y="20264"/>
                    <a:pt x="20215" y="20230"/>
                    <a:pt x="20248" y="20197"/>
                  </a:cubicBezTo>
                  <a:cubicBezTo>
                    <a:pt x="21049" y="19330"/>
                    <a:pt x="21182" y="17795"/>
                    <a:pt x="21016" y="16694"/>
                  </a:cubicBezTo>
                  <a:cubicBezTo>
                    <a:pt x="20782" y="15260"/>
                    <a:pt x="19815" y="14159"/>
                    <a:pt x="19548" y="12758"/>
                  </a:cubicBezTo>
                  <a:cubicBezTo>
                    <a:pt x="19615" y="12558"/>
                    <a:pt x="19715" y="12391"/>
                    <a:pt x="19815" y="12225"/>
                  </a:cubicBezTo>
                  <a:cubicBezTo>
                    <a:pt x="19948" y="12058"/>
                    <a:pt x="20082" y="11858"/>
                    <a:pt x="20215" y="11691"/>
                  </a:cubicBezTo>
                  <a:cubicBezTo>
                    <a:pt x="20715" y="11057"/>
                    <a:pt x="21283" y="10490"/>
                    <a:pt x="21583" y="9756"/>
                  </a:cubicBezTo>
                  <a:cubicBezTo>
                    <a:pt x="22050" y="8622"/>
                    <a:pt x="22116" y="7188"/>
                    <a:pt x="22217" y="6020"/>
                  </a:cubicBezTo>
                  <a:cubicBezTo>
                    <a:pt x="22350" y="3452"/>
                    <a:pt x="20916" y="2651"/>
                    <a:pt x="18881" y="1684"/>
                  </a:cubicBezTo>
                  <a:cubicBezTo>
                    <a:pt x="17647" y="1083"/>
                    <a:pt x="16813" y="149"/>
                    <a:pt x="15412" y="16"/>
                  </a:cubicBezTo>
                  <a:cubicBezTo>
                    <a:pt x="15295" y="5"/>
                    <a:pt x="15178" y="0"/>
                    <a:pt x="150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spTree>
      <p:nvGrpSpPr>
        <p:cNvPr id="1957" name="Shape 1957"/>
        <p:cNvGrpSpPr/>
        <p:nvPr/>
      </p:nvGrpSpPr>
      <p:grpSpPr>
        <a:xfrm>
          <a:off x="0" y="0"/>
          <a:ext cx="0" cy="0"/>
          <a:chOff x="0" y="0"/>
          <a:chExt cx="0" cy="0"/>
        </a:xfrm>
      </p:grpSpPr>
      <p:sp>
        <p:nvSpPr>
          <p:cNvPr id="1958" name="Google Shape;1958;p29"/>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9"/>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sz="330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grpSp>
        <p:nvGrpSpPr>
          <p:cNvPr id="1960" name="Google Shape;1960;p29"/>
          <p:cNvGrpSpPr/>
          <p:nvPr/>
        </p:nvGrpSpPr>
        <p:grpSpPr>
          <a:xfrm flipH="1" rot="-4780248">
            <a:off x="3314585" y="3894045"/>
            <a:ext cx="840333" cy="916158"/>
            <a:chOff x="4535075" y="662075"/>
            <a:chExt cx="1597825" cy="1742000"/>
          </a:xfrm>
        </p:grpSpPr>
        <p:sp>
          <p:nvSpPr>
            <p:cNvPr id="1961" name="Google Shape;1961;p29"/>
            <p:cNvSpPr/>
            <p:nvPr/>
          </p:nvSpPr>
          <p:spPr>
            <a:xfrm>
              <a:off x="4535075" y="662075"/>
              <a:ext cx="1597825" cy="1742000"/>
            </a:xfrm>
            <a:custGeom>
              <a:rect b="b" l="l" r="r" t="t"/>
              <a:pathLst>
                <a:path extrusionOk="0" h="69680" w="63913">
                  <a:moveTo>
                    <a:pt x="33758" y="1577"/>
                  </a:moveTo>
                  <a:cubicBezTo>
                    <a:pt x="33804" y="1577"/>
                    <a:pt x="33849" y="1580"/>
                    <a:pt x="33891" y="1589"/>
                  </a:cubicBezTo>
                  <a:cubicBezTo>
                    <a:pt x="33191" y="2156"/>
                    <a:pt x="32557" y="2689"/>
                    <a:pt x="31823" y="3290"/>
                  </a:cubicBezTo>
                  <a:cubicBezTo>
                    <a:pt x="31949" y="2507"/>
                    <a:pt x="33045" y="1577"/>
                    <a:pt x="33758" y="1577"/>
                  </a:cubicBezTo>
                  <a:close/>
                  <a:moveTo>
                    <a:pt x="31451" y="1044"/>
                  </a:moveTo>
                  <a:cubicBezTo>
                    <a:pt x="31575" y="1044"/>
                    <a:pt x="31723" y="1088"/>
                    <a:pt x="31857" y="1088"/>
                  </a:cubicBezTo>
                  <a:cubicBezTo>
                    <a:pt x="31757" y="1222"/>
                    <a:pt x="31690" y="1388"/>
                    <a:pt x="31556" y="1489"/>
                  </a:cubicBezTo>
                  <a:cubicBezTo>
                    <a:pt x="31123" y="1855"/>
                    <a:pt x="30656" y="2222"/>
                    <a:pt x="30189" y="2556"/>
                  </a:cubicBezTo>
                  <a:cubicBezTo>
                    <a:pt x="29722" y="2890"/>
                    <a:pt x="29221" y="3190"/>
                    <a:pt x="28754" y="3523"/>
                  </a:cubicBezTo>
                  <a:lnTo>
                    <a:pt x="28688" y="3390"/>
                  </a:lnTo>
                  <a:cubicBezTo>
                    <a:pt x="29255" y="2856"/>
                    <a:pt x="29822" y="2322"/>
                    <a:pt x="30422" y="1789"/>
                  </a:cubicBezTo>
                  <a:cubicBezTo>
                    <a:pt x="30689" y="1522"/>
                    <a:pt x="30989" y="1255"/>
                    <a:pt x="31290" y="1088"/>
                  </a:cubicBezTo>
                  <a:cubicBezTo>
                    <a:pt x="31334" y="1055"/>
                    <a:pt x="31390" y="1044"/>
                    <a:pt x="31451" y="1044"/>
                  </a:cubicBezTo>
                  <a:close/>
                  <a:moveTo>
                    <a:pt x="38555" y="3004"/>
                  </a:moveTo>
                  <a:cubicBezTo>
                    <a:pt x="38629" y="3004"/>
                    <a:pt x="38698" y="3010"/>
                    <a:pt x="38762" y="3023"/>
                  </a:cubicBezTo>
                  <a:cubicBezTo>
                    <a:pt x="37561" y="3690"/>
                    <a:pt x="36427" y="4257"/>
                    <a:pt x="35326" y="4858"/>
                  </a:cubicBezTo>
                  <a:cubicBezTo>
                    <a:pt x="36065" y="3902"/>
                    <a:pt x="37659" y="3004"/>
                    <a:pt x="38555" y="3004"/>
                  </a:cubicBezTo>
                  <a:close/>
                  <a:moveTo>
                    <a:pt x="42531" y="4758"/>
                  </a:moveTo>
                  <a:cubicBezTo>
                    <a:pt x="42598" y="4858"/>
                    <a:pt x="42631" y="4958"/>
                    <a:pt x="42698" y="5058"/>
                  </a:cubicBezTo>
                  <a:cubicBezTo>
                    <a:pt x="42097" y="5325"/>
                    <a:pt x="41530" y="5625"/>
                    <a:pt x="40930" y="5892"/>
                  </a:cubicBezTo>
                  <a:cubicBezTo>
                    <a:pt x="40896" y="5825"/>
                    <a:pt x="40863" y="5758"/>
                    <a:pt x="40830" y="5658"/>
                  </a:cubicBezTo>
                  <a:lnTo>
                    <a:pt x="42531" y="4758"/>
                  </a:lnTo>
                  <a:close/>
                  <a:moveTo>
                    <a:pt x="43600" y="5431"/>
                  </a:moveTo>
                  <a:cubicBezTo>
                    <a:pt x="43770" y="5431"/>
                    <a:pt x="44050" y="5571"/>
                    <a:pt x="44265" y="5625"/>
                  </a:cubicBezTo>
                  <a:cubicBezTo>
                    <a:pt x="44132" y="5792"/>
                    <a:pt x="44032" y="6025"/>
                    <a:pt x="43865" y="6125"/>
                  </a:cubicBezTo>
                  <a:cubicBezTo>
                    <a:pt x="43098" y="6525"/>
                    <a:pt x="42297" y="6859"/>
                    <a:pt x="41497" y="7226"/>
                  </a:cubicBezTo>
                  <a:cubicBezTo>
                    <a:pt x="41497" y="7193"/>
                    <a:pt x="41463" y="7159"/>
                    <a:pt x="41430" y="7126"/>
                  </a:cubicBezTo>
                  <a:cubicBezTo>
                    <a:pt x="42097" y="6559"/>
                    <a:pt x="42764" y="5958"/>
                    <a:pt x="43498" y="5458"/>
                  </a:cubicBezTo>
                  <a:cubicBezTo>
                    <a:pt x="43524" y="5439"/>
                    <a:pt x="43559" y="5431"/>
                    <a:pt x="43600" y="5431"/>
                  </a:cubicBezTo>
                  <a:close/>
                  <a:moveTo>
                    <a:pt x="59743" y="53859"/>
                  </a:moveTo>
                  <a:lnTo>
                    <a:pt x="59743" y="53859"/>
                  </a:lnTo>
                  <a:cubicBezTo>
                    <a:pt x="59810" y="54426"/>
                    <a:pt x="59543" y="54693"/>
                    <a:pt x="59109" y="54827"/>
                  </a:cubicBezTo>
                  <a:cubicBezTo>
                    <a:pt x="58642" y="54994"/>
                    <a:pt x="58209" y="55260"/>
                    <a:pt x="57775" y="55461"/>
                  </a:cubicBezTo>
                  <a:cubicBezTo>
                    <a:pt x="57141" y="55727"/>
                    <a:pt x="56474" y="55961"/>
                    <a:pt x="55840" y="56228"/>
                  </a:cubicBezTo>
                  <a:cubicBezTo>
                    <a:pt x="55807" y="56161"/>
                    <a:pt x="55740" y="56061"/>
                    <a:pt x="55707" y="55994"/>
                  </a:cubicBezTo>
                  <a:cubicBezTo>
                    <a:pt x="56041" y="55727"/>
                    <a:pt x="56341" y="55360"/>
                    <a:pt x="56741" y="55160"/>
                  </a:cubicBezTo>
                  <a:cubicBezTo>
                    <a:pt x="57708" y="54693"/>
                    <a:pt x="58743" y="54293"/>
                    <a:pt x="59743" y="53859"/>
                  </a:cubicBezTo>
                  <a:close/>
                  <a:moveTo>
                    <a:pt x="58876" y="55627"/>
                  </a:moveTo>
                  <a:lnTo>
                    <a:pt x="58876" y="55627"/>
                  </a:lnTo>
                  <a:cubicBezTo>
                    <a:pt x="57875" y="57228"/>
                    <a:pt x="56041" y="57562"/>
                    <a:pt x="54339" y="58463"/>
                  </a:cubicBezTo>
                  <a:cubicBezTo>
                    <a:pt x="55373" y="56495"/>
                    <a:pt x="57375" y="56461"/>
                    <a:pt x="58876" y="55627"/>
                  </a:cubicBezTo>
                  <a:close/>
                  <a:moveTo>
                    <a:pt x="57842" y="57228"/>
                  </a:moveTo>
                  <a:lnTo>
                    <a:pt x="57842" y="57228"/>
                  </a:lnTo>
                  <a:cubicBezTo>
                    <a:pt x="57608" y="57762"/>
                    <a:pt x="57442" y="58229"/>
                    <a:pt x="56808" y="58463"/>
                  </a:cubicBezTo>
                  <a:cubicBezTo>
                    <a:pt x="55907" y="58763"/>
                    <a:pt x="55140" y="59363"/>
                    <a:pt x="54306" y="59797"/>
                  </a:cubicBezTo>
                  <a:cubicBezTo>
                    <a:pt x="54006" y="59964"/>
                    <a:pt x="53639" y="60030"/>
                    <a:pt x="53272" y="60064"/>
                  </a:cubicBezTo>
                  <a:cubicBezTo>
                    <a:pt x="53639" y="59397"/>
                    <a:pt x="54039" y="58830"/>
                    <a:pt x="54806" y="58563"/>
                  </a:cubicBezTo>
                  <a:cubicBezTo>
                    <a:pt x="55874" y="58196"/>
                    <a:pt x="56841" y="57695"/>
                    <a:pt x="57842" y="57228"/>
                  </a:cubicBezTo>
                  <a:close/>
                  <a:moveTo>
                    <a:pt x="56107" y="59430"/>
                  </a:moveTo>
                  <a:lnTo>
                    <a:pt x="56107" y="59430"/>
                  </a:lnTo>
                  <a:cubicBezTo>
                    <a:pt x="55840" y="60197"/>
                    <a:pt x="55340" y="60698"/>
                    <a:pt x="54640" y="60964"/>
                  </a:cubicBezTo>
                  <a:cubicBezTo>
                    <a:pt x="53806" y="61298"/>
                    <a:pt x="53005" y="61598"/>
                    <a:pt x="52204" y="61865"/>
                  </a:cubicBezTo>
                  <a:cubicBezTo>
                    <a:pt x="52071" y="61932"/>
                    <a:pt x="51938" y="61898"/>
                    <a:pt x="51804" y="61932"/>
                  </a:cubicBezTo>
                  <a:cubicBezTo>
                    <a:pt x="51838" y="61765"/>
                    <a:pt x="51804" y="61565"/>
                    <a:pt x="51904" y="61498"/>
                  </a:cubicBezTo>
                  <a:cubicBezTo>
                    <a:pt x="52338" y="61131"/>
                    <a:pt x="52772" y="60731"/>
                    <a:pt x="53305" y="60497"/>
                  </a:cubicBezTo>
                  <a:cubicBezTo>
                    <a:pt x="54173" y="60097"/>
                    <a:pt x="55107" y="59797"/>
                    <a:pt x="56107" y="59430"/>
                  </a:cubicBezTo>
                  <a:close/>
                  <a:moveTo>
                    <a:pt x="26786" y="755"/>
                  </a:moveTo>
                  <a:lnTo>
                    <a:pt x="26786" y="755"/>
                  </a:lnTo>
                  <a:cubicBezTo>
                    <a:pt x="26519" y="955"/>
                    <a:pt x="26353" y="1088"/>
                    <a:pt x="26186" y="1222"/>
                  </a:cubicBezTo>
                  <a:cubicBezTo>
                    <a:pt x="25285" y="1922"/>
                    <a:pt x="24351" y="2623"/>
                    <a:pt x="23451" y="3323"/>
                  </a:cubicBezTo>
                  <a:cubicBezTo>
                    <a:pt x="23117" y="3590"/>
                    <a:pt x="22950" y="3924"/>
                    <a:pt x="23150" y="4457"/>
                  </a:cubicBezTo>
                  <a:cubicBezTo>
                    <a:pt x="24051" y="3657"/>
                    <a:pt x="24785" y="2823"/>
                    <a:pt x="25719" y="2189"/>
                  </a:cubicBezTo>
                  <a:cubicBezTo>
                    <a:pt x="26488" y="1666"/>
                    <a:pt x="27144" y="802"/>
                    <a:pt x="28183" y="802"/>
                  </a:cubicBezTo>
                  <a:cubicBezTo>
                    <a:pt x="28271" y="802"/>
                    <a:pt x="28361" y="808"/>
                    <a:pt x="28454" y="821"/>
                  </a:cubicBezTo>
                  <a:cubicBezTo>
                    <a:pt x="28488" y="855"/>
                    <a:pt x="28521" y="921"/>
                    <a:pt x="28588" y="988"/>
                  </a:cubicBezTo>
                  <a:cubicBezTo>
                    <a:pt x="27320" y="1989"/>
                    <a:pt x="26086" y="3023"/>
                    <a:pt x="24852" y="4024"/>
                  </a:cubicBezTo>
                  <a:cubicBezTo>
                    <a:pt x="24885" y="4090"/>
                    <a:pt x="24918" y="4124"/>
                    <a:pt x="24952" y="4190"/>
                  </a:cubicBezTo>
                  <a:cubicBezTo>
                    <a:pt x="25118" y="4157"/>
                    <a:pt x="25252" y="4157"/>
                    <a:pt x="25452" y="4124"/>
                  </a:cubicBezTo>
                  <a:lnTo>
                    <a:pt x="25452" y="4124"/>
                  </a:lnTo>
                  <a:cubicBezTo>
                    <a:pt x="25385" y="4257"/>
                    <a:pt x="25352" y="4391"/>
                    <a:pt x="25285" y="4524"/>
                  </a:cubicBezTo>
                  <a:cubicBezTo>
                    <a:pt x="25319" y="4557"/>
                    <a:pt x="25352" y="4591"/>
                    <a:pt x="25385" y="4657"/>
                  </a:cubicBezTo>
                  <a:cubicBezTo>
                    <a:pt x="25986" y="4090"/>
                    <a:pt x="26620" y="3523"/>
                    <a:pt x="27220" y="2956"/>
                  </a:cubicBezTo>
                  <a:lnTo>
                    <a:pt x="29321" y="1422"/>
                  </a:lnTo>
                  <a:cubicBezTo>
                    <a:pt x="29555" y="1240"/>
                    <a:pt x="29748" y="938"/>
                    <a:pt x="30121" y="938"/>
                  </a:cubicBezTo>
                  <a:cubicBezTo>
                    <a:pt x="30227" y="938"/>
                    <a:pt x="30348" y="962"/>
                    <a:pt x="30489" y="1022"/>
                  </a:cubicBezTo>
                  <a:cubicBezTo>
                    <a:pt x="29455" y="1822"/>
                    <a:pt x="28521" y="2656"/>
                    <a:pt x="27353" y="3123"/>
                  </a:cubicBezTo>
                  <a:cubicBezTo>
                    <a:pt x="27020" y="3457"/>
                    <a:pt x="26686" y="3790"/>
                    <a:pt x="26353" y="4090"/>
                  </a:cubicBezTo>
                  <a:cubicBezTo>
                    <a:pt x="26419" y="4124"/>
                    <a:pt x="26453" y="4190"/>
                    <a:pt x="26519" y="4257"/>
                  </a:cubicBezTo>
                  <a:cubicBezTo>
                    <a:pt x="26720" y="4090"/>
                    <a:pt x="26920" y="3890"/>
                    <a:pt x="27153" y="3757"/>
                  </a:cubicBezTo>
                  <a:cubicBezTo>
                    <a:pt x="27303" y="3671"/>
                    <a:pt x="27466" y="3449"/>
                    <a:pt x="27643" y="3449"/>
                  </a:cubicBezTo>
                  <a:cubicBezTo>
                    <a:pt x="27742" y="3449"/>
                    <a:pt x="27846" y="3519"/>
                    <a:pt x="27954" y="3723"/>
                  </a:cubicBezTo>
                  <a:cubicBezTo>
                    <a:pt x="27687" y="3957"/>
                    <a:pt x="27187" y="4057"/>
                    <a:pt x="27353" y="4657"/>
                  </a:cubicBezTo>
                  <a:cubicBezTo>
                    <a:pt x="27687" y="4324"/>
                    <a:pt x="27954" y="4057"/>
                    <a:pt x="28187" y="3824"/>
                  </a:cubicBezTo>
                  <a:cubicBezTo>
                    <a:pt x="28221" y="3857"/>
                    <a:pt x="28254" y="3890"/>
                    <a:pt x="28287" y="3890"/>
                  </a:cubicBezTo>
                  <a:cubicBezTo>
                    <a:pt x="28254" y="3990"/>
                    <a:pt x="28221" y="4090"/>
                    <a:pt x="28121" y="4357"/>
                  </a:cubicBezTo>
                  <a:cubicBezTo>
                    <a:pt x="28488" y="4190"/>
                    <a:pt x="28721" y="4124"/>
                    <a:pt x="28921" y="3957"/>
                  </a:cubicBezTo>
                  <a:cubicBezTo>
                    <a:pt x="30089" y="3090"/>
                    <a:pt x="31223" y="2222"/>
                    <a:pt x="32357" y="1322"/>
                  </a:cubicBezTo>
                  <a:cubicBezTo>
                    <a:pt x="32424" y="1388"/>
                    <a:pt x="32490" y="1455"/>
                    <a:pt x="32557" y="1522"/>
                  </a:cubicBezTo>
                  <a:cubicBezTo>
                    <a:pt x="31723" y="2423"/>
                    <a:pt x="30889" y="3290"/>
                    <a:pt x="30089" y="4157"/>
                  </a:cubicBezTo>
                  <a:cubicBezTo>
                    <a:pt x="30122" y="4224"/>
                    <a:pt x="30155" y="4257"/>
                    <a:pt x="30189" y="4324"/>
                  </a:cubicBezTo>
                  <a:cubicBezTo>
                    <a:pt x="30923" y="3990"/>
                    <a:pt x="31723" y="3690"/>
                    <a:pt x="32424" y="3256"/>
                  </a:cubicBezTo>
                  <a:cubicBezTo>
                    <a:pt x="33024" y="2923"/>
                    <a:pt x="33558" y="2456"/>
                    <a:pt x="34058" y="1989"/>
                  </a:cubicBezTo>
                  <a:cubicBezTo>
                    <a:pt x="34281" y="1798"/>
                    <a:pt x="34481" y="1713"/>
                    <a:pt x="34680" y="1713"/>
                  </a:cubicBezTo>
                  <a:cubicBezTo>
                    <a:pt x="34898" y="1713"/>
                    <a:pt x="35115" y="1815"/>
                    <a:pt x="35359" y="1989"/>
                  </a:cubicBezTo>
                  <a:cubicBezTo>
                    <a:pt x="34559" y="2523"/>
                    <a:pt x="33725" y="3023"/>
                    <a:pt x="32924" y="3523"/>
                  </a:cubicBezTo>
                  <a:cubicBezTo>
                    <a:pt x="32924" y="3590"/>
                    <a:pt x="32924" y="3623"/>
                    <a:pt x="32891" y="3690"/>
                  </a:cubicBezTo>
                  <a:cubicBezTo>
                    <a:pt x="33002" y="3690"/>
                    <a:pt x="33128" y="3720"/>
                    <a:pt x="33229" y="3720"/>
                  </a:cubicBezTo>
                  <a:cubicBezTo>
                    <a:pt x="33280" y="3720"/>
                    <a:pt x="33324" y="3712"/>
                    <a:pt x="33358" y="3690"/>
                  </a:cubicBezTo>
                  <a:cubicBezTo>
                    <a:pt x="34125" y="3223"/>
                    <a:pt x="34892" y="2689"/>
                    <a:pt x="35659" y="2256"/>
                  </a:cubicBezTo>
                  <a:cubicBezTo>
                    <a:pt x="35726" y="2218"/>
                    <a:pt x="35801" y="2201"/>
                    <a:pt x="35882" y="2201"/>
                  </a:cubicBezTo>
                  <a:cubicBezTo>
                    <a:pt x="36083" y="2201"/>
                    <a:pt x="36322" y="2303"/>
                    <a:pt x="36560" y="2423"/>
                  </a:cubicBezTo>
                  <a:cubicBezTo>
                    <a:pt x="36326" y="2623"/>
                    <a:pt x="36093" y="2823"/>
                    <a:pt x="35859" y="3023"/>
                  </a:cubicBezTo>
                  <a:cubicBezTo>
                    <a:pt x="35859" y="3056"/>
                    <a:pt x="35859" y="3123"/>
                    <a:pt x="35859" y="3190"/>
                  </a:cubicBezTo>
                  <a:cubicBezTo>
                    <a:pt x="36026" y="3156"/>
                    <a:pt x="36193" y="3156"/>
                    <a:pt x="36293" y="3090"/>
                  </a:cubicBezTo>
                  <a:cubicBezTo>
                    <a:pt x="36648" y="2847"/>
                    <a:pt x="36804" y="2740"/>
                    <a:pt x="36926" y="2740"/>
                  </a:cubicBezTo>
                  <a:cubicBezTo>
                    <a:pt x="37021" y="2740"/>
                    <a:pt x="37095" y="2806"/>
                    <a:pt x="37227" y="2923"/>
                  </a:cubicBezTo>
                  <a:cubicBezTo>
                    <a:pt x="36193" y="3623"/>
                    <a:pt x="35159" y="4324"/>
                    <a:pt x="34125" y="5058"/>
                  </a:cubicBezTo>
                  <a:cubicBezTo>
                    <a:pt x="34125" y="5091"/>
                    <a:pt x="34125" y="5158"/>
                    <a:pt x="34125" y="5191"/>
                  </a:cubicBezTo>
                  <a:cubicBezTo>
                    <a:pt x="34358" y="5158"/>
                    <a:pt x="34625" y="5124"/>
                    <a:pt x="34925" y="5058"/>
                  </a:cubicBezTo>
                  <a:lnTo>
                    <a:pt x="34925" y="5058"/>
                  </a:lnTo>
                  <a:cubicBezTo>
                    <a:pt x="34659" y="5325"/>
                    <a:pt x="34425" y="5525"/>
                    <a:pt x="34192" y="5758"/>
                  </a:cubicBezTo>
                  <a:cubicBezTo>
                    <a:pt x="34225" y="5825"/>
                    <a:pt x="34258" y="5858"/>
                    <a:pt x="34292" y="5925"/>
                  </a:cubicBezTo>
                  <a:cubicBezTo>
                    <a:pt x="34559" y="5758"/>
                    <a:pt x="34859" y="5591"/>
                    <a:pt x="35159" y="5391"/>
                  </a:cubicBezTo>
                  <a:cubicBezTo>
                    <a:pt x="36093" y="4858"/>
                    <a:pt x="37060" y="4291"/>
                    <a:pt x="37994" y="3757"/>
                  </a:cubicBezTo>
                  <a:cubicBezTo>
                    <a:pt x="38361" y="3557"/>
                    <a:pt x="38728" y="3390"/>
                    <a:pt x="39128" y="3290"/>
                  </a:cubicBezTo>
                  <a:cubicBezTo>
                    <a:pt x="39191" y="3269"/>
                    <a:pt x="39259" y="3261"/>
                    <a:pt x="39331" y="3261"/>
                  </a:cubicBezTo>
                  <a:cubicBezTo>
                    <a:pt x="39491" y="3261"/>
                    <a:pt x="39668" y="3300"/>
                    <a:pt x="39829" y="3323"/>
                  </a:cubicBezTo>
                  <a:cubicBezTo>
                    <a:pt x="39829" y="3390"/>
                    <a:pt x="39862" y="3457"/>
                    <a:pt x="39862" y="3523"/>
                  </a:cubicBezTo>
                  <a:cubicBezTo>
                    <a:pt x="38461" y="4291"/>
                    <a:pt x="37027" y="5058"/>
                    <a:pt x="35626" y="5825"/>
                  </a:cubicBezTo>
                  <a:cubicBezTo>
                    <a:pt x="35626" y="5858"/>
                    <a:pt x="35626" y="5925"/>
                    <a:pt x="35626" y="5992"/>
                  </a:cubicBezTo>
                  <a:cubicBezTo>
                    <a:pt x="35706" y="5992"/>
                    <a:pt x="35786" y="5997"/>
                    <a:pt x="35864" y="5997"/>
                  </a:cubicBezTo>
                  <a:cubicBezTo>
                    <a:pt x="35981" y="5997"/>
                    <a:pt x="36093" y="5985"/>
                    <a:pt x="36193" y="5925"/>
                  </a:cubicBezTo>
                  <a:cubicBezTo>
                    <a:pt x="36927" y="5591"/>
                    <a:pt x="37627" y="5191"/>
                    <a:pt x="38361" y="4824"/>
                  </a:cubicBezTo>
                  <a:cubicBezTo>
                    <a:pt x="38928" y="4524"/>
                    <a:pt x="39462" y="4157"/>
                    <a:pt x="40029" y="3890"/>
                  </a:cubicBezTo>
                  <a:cubicBezTo>
                    <a:pt x="40124" y="3855"/>
                    <a:pt x="40235" y="3844"/>
                    <a:pt x="40353" y="3844"/>
                  </a:cubicBezTo>
                  <a:cubicBezTo>
                    <a:pt x="40516" y="3844"/>
                    <a:pt x="40691" y="3864"/>
                    <a:pt x="40851" y="3864"/>
                  </a:cubicBezTo>
                  <a:cubicBezTo>
                    <a:pt x="40901" y="3864"/>
                    <a:pt x="40950" y="3862"/>
                    <a:pt x="40996" y="3857"/>
                  </a:cubicBezTo>
                  <a:cubicBezTo>
                    <a:pt x="41030" y="3957"/>
                    <a:pt x="41030" y="4024"/>
                    <a:pt x="41030" y="4090"/>
                  </a:cubicBezTo>
                  <a:cubicBezTo>
                    <a:pt x="40763" y="4291"/>
                    <a:pt x="40496" y="4491"/>
                    <a:pt x="40229" y="4691"/>
                  </a:cubicBezTo>
                  <a:cubicBezTo>
                    <a:pt x="40263" y="4724"/>
                    <a:pt x="40296" y="4758"/>
                    <a:pt x="40296" y="4791"/>
                  </a:cubicBezTo>
                  <a:cubicBezTo>
                    <a:pt x="40663" y="4691"/>
                    <a:pt x="40963" y="4557"/>
                    <a:pt x="41330" y="4457"/>
                  </a:cubicBezTo>
                  <a:cubicBezTo>
                    <a:pt x="41530" y="4391"/>
                    <a:pt x="41730" y="4357"/>
                    <a:pt x="41964" y="4324"/>
                  </a:cubicBezTo>
                  <a:cubicBezTo>
                    <a:pt x="41997" y="4391"/>
                    <a:pt x="41997" y="4491"/>
                    <a:pt x="42031" y="4557"/>
                  </a:cubicBezTo>
                  <a:cubicBezTo>
                    <a:pt x="40763" y="5258"/>
                    <a:pt x="39462" y="5958"/>
                    <a:pt x="38161" y="6659"/>
                  </a:cubicBezTo>
                  <a:cubicBezTo>
                    <a:pt x="38228" y="6759"/>
                    <a:pt x="38328" y="6859"/>
                    <a:pt x="38395" y="6959"/>
                  </a:cubicBezTo>
                  <a:cubicBezTo>
                    <a:pt x="38595" y="6892"/>
                    <a:pt x="38762" y="6792"/>
                    <a:pt x="38962" y="6692"/>
                  </a:cubicBezTo>
                  <a:cubicBezTo>
                    <a:pt x="38995" y="6726"/>
                    <a:pt x="39028" y="6759"/>
                    <a:pt x="39062" y="6792"/>
                  </a:cubicBezTo>
                  <a:cubicBezTo>
                    <a:pt x="38962" y="6926"/>
                    <a:pt x="38862" y="7093"/>
                    <a:pt x="38762" y="7226"/>
                  </a:cubicBezTo>
                  <a:lnTo>
                    <a:pt x="38828" y="7293"/>
                  </a:lnTo>
                  <a:cubicBezTo>
                    <a:pt x="40029" y="6692"/>
                    <a:pt x="41230" y="6092"/>
                    <a:pt x="42431" y="5491"/>
                  </a:cubicBezTo>
                  <a:cubicBezTo>
                    <a:pt x="42464" y="5525"/>
                    <a:pt x="42498" y="5558"/>
                    <a:pt x="42531" y="5625"/>
                  </a:cubicBezTo>
                  <a:cubicBezTo>
                    <a:pt x="42264" y="5858"/>
                    <a:pt x="41997" y="6125"/>
                    <a:pt x="41730" y="6359"/>
                  </a:cubicBezTo>
                  <a:cubicBezTo>
                    <a:pt x="41397" y="6659"/>
                    <a:pt x="41030" y="6892"/>
                    <a:pt x="40696" y="7193"/>
                  </a:cubicBezTo>
                  <a:cubicBezTo>
                    <a:pt x="40630" y="7259"/>
                    <a:pt x="40663" y="7426"/>
                    <a:pt x="40663" y="7526"/>
                  </a:cubicBezTo>
                  <a:cubicBezTo>
                    <a:pt x="40630" y="7693"/>
                    <a:pt x="40630" y="7826"/>
                    <a:pt x="40630" y="8060"/>
                  </a:cubicBezTo>
                  <a:cubicBezTo>
                    <a:pt x="40696" y="8060"/>
                    <a:pt x="40896" y="8060"/>
                    <a:pt x="41030" y="7993"/>
                  </a:cubicBezTo>
                  <a:cubicBezTo>
                    <a:pt x="41797" y="7626"/>
                    <a:pt x="42564" y="7226"/>
                    <a:pt x="43331" y="6826"/>
                  </a:cubicBezTo>
                  <a:cubicBezTo>
                    <a:pt x="43698" y="6659"/>
                    <a:pt x="44099" y="6492"/>
                    <a:pt x="44366" y="6225"/>
                  </a:cubicBezTo>
                  <a:cubicBezTo>
                    <a:pt x="44540" y="6051"/>
                    <a:pt x="44692" y="5974"/>
                    <a:pt x="44846" y="5974"/>
                  </a:cubicBezTo>
                  <a:cubicBezTo>
                    <a:pt x="45016" y="5974"/>
                    <a:pt x="45190" y="6068"/>
                    <a:pt x="45400" y="6225"/>
                  </a:cubicBezTo>
                  <a:cubicBezTo>
                    <a:pt x="44132" y="6992"/>
                    <a:pt x="42898" y="7760"/>
                    <a:pt x="41630" y="8494"/>
                  </a:cubicBezTo>
                  <a:cubicBezTo>
                    <a:pt x="41664" y="8560"/>
                    <a:pt x="41697" y="8627"/>
                    <a:pt x="41764" y="8727"/>
                  </a:cubicBezTo>
                  <a:cubicBezTo>
                    <a:pt x="41930" y="8694"/>
                    <a:pt x="42131" y="8694"/>
                    <a:pt x="42264" y="8594"/>
                  </a:cubicBezTo>
                  <a:cubicBezTo>
                    <a:pt x="43165" y="8093"/>
                    <a:pt x="44032" y="7560"/>
                    <a:pt x="44933" y="7026"/>
                  </a:cubicBezTo>
                  <a:cubicBezTo>
                    <a:pt x="45342" y="6783"/>
                    <a:pt x="45566" y="6651"/>
                    <a:pt x="45769" y="6651"/>
                  </a:cubicBezTo>
                  <a:cubicBezTo>
                    <a:pt x="46013" y="6651"/>
                    <a:pt x="46228" y="6841"/>
                    <a:pt x="46701" y="7259"/>
                  </a:cubicBezTo>
                  <a:cubicBezTo>
                    <a:pt x="45233" y="7926"/>
                    <a:pt x="43798" y="8560"/>
                    <a:pt x="42264" y="9261"/>
                  </a:cubicBezTo>
                  <a:cubicBezTo>
                    <a:pt x="42457" y="9362"/>
                    <a:pt x="42623" y="9401"/>
                    <a:pt x="42769" y="9401"/>
                  </a:cubicBezTo>
                  <a:cubicBezTo>
                    <a:pt x="43206" y="9401"/>
                    <a:pt x="43474" y="9052"/>
                    <a:pt x="43798" y="8927"/>
                  </a:cubicBezTo>
                  <a:cubicBezTo>
                    <a:pt x="44466" y="8694"/>
                    <a:pt x="45099" y="8360"/>
                    <a:pt x="45767" y="8060"/>
                  </a:cubicBezTo>
                  <a:cubicBezTo>
                    <a:pt x="45800" y="8093"/>
                    <a:pt x="45833" y="8160"/>
                    <a:pt x="45867" y="8193"/>
                  </a:cubicBezTo>
                  <a:cubicBezTo>
                    <a:pt x="45233" y="8727"/>
                    <a:pt x="44632" y="9227"/>
                    <a:pt x="43999" y="9761"/>
                  </a:cubicBezTo>
                  <a:cubicBezTo>
                    <a:pt x="43999" y="9794"/>
                    <a:pt x="43999" y="9828"/>
                    <a:pt x="44032" y="9895"/>
                  </a:cubicBezTo>
                  <a:cubicBezTo>
                    <a:pt x="44199" y="9794"/>
                    <a:pt x="44399" y="9761"/>
                    <a:pt x="44532" y="9661"/>
                  </a:cubicBezTo>
                  <a:cubicBezTo>
                    <a:pt x="45400" y="8961"/>
                    <a:pt x="46300" y="8360"/>
                    <a:pt x="47334" y="7993"/>
                  </a:cubicBezTo>
                  <a:cubicBezTo>
                    <a:pt x="47373" y="7980"/>
                    <a:pt x="47414" y="7975"/>
                    <a:pt x="47459" y="7975"/>
                  </a:cubicBezTo>
                  <a:cubicBezTo>
                    <a:pt x="47647" y="7975"/>
                    <a:pt x="47879" y="8073"/>
                    <a:pt x="48068" y="8127"/>
                  </a:cubicBezTo>
                  <a:lnTo>
                    <a:pt x="48035" y="8293"/>
                  </a:lnTo>
                  <a:cubicBezTo>
                    <a:pt x="47668" y="8494"/>
                    <a:pt x="47301" y="8694"/>
                    <a:pt x="46934" y="8894"/>
                  </a:cubicBezTo>
                  <a:cubicBezTo>
                    <a:pt x="46901" y="9027"/>
                    <a:pt x="46867" y="9127"/>
                    <a:pt x="46834" y="9227"/>
                  </a:cubicBezTo>
                  <a:cubicBezTo>
                    <a:pt x="46901" y="9261"/>
                    <a:pt x="47001" y="9294"/>
                    <a:pt x="47101" y="9327"/>
                  </a:cubicBezTo>
                  <a:cubicBezTo>
                    <a:pt x="46467" y="9828"/>
                    <a:pt x="45867" y="10328"/>
                    <a:pt x="45266" y="10829"/>
                  </a:cubicBezTo>
                  <a:cubicBezTo>
                    <a:pt x="45300" y="10895"/>
                    <a:pt x="45333" y="10929"/>
                    <a:pt x="45366" y="10962"/>
                  </a:cubicBezTo>
                  <a:cubicBezTo>
                    <a:pt x="46200" y="10428"/>
                    <a:pt x="47101" y="9961"/>
                    <a:pt x="47835" y="9294"/>
                  </a:cubicBezTo>
                  <a:cubicBezTo>
                    <a:pt x="48118" y="9061"/>
                    <a:pt x="48360" y="8944"/>
                    <a:pt x="48610" y="8944"/>
                  </a:cubicBezTo>
                  <a:cubicBezTo>
                    <a:pt x="48860" y="8944"/>
                    <a:pt x="49119" y="9061"/>
                    <a:pt x="49436" y="9294"/>
                  </a:cubicBezTo>
                  <a:cubicBezTo>
                    <a:pt x="49136" y="9494"/>
                    <a:pt x="48869" y="9728"/>
                    <a:pt x="48602" y="9861"/>
                  </a:cubicBezTo>
                  <a:cubicBezTo>
                    <a:pt x="47735" y="10295"/>
                    <a:pt x="46834" y="10695"/>
                    <a:pt x="45933" y="11162"/>
                  </a:cubicBezTo>
                  <a:cubicBezTo>
                    <a:pt x="45833" y="11195"/>
                    <a:pt x="45800" y="11362"/>
                    <a:pt x="45633" y="11662"/>
                  </a:cubicBezTo>
                  <a:cubicBezTo>
                    <a:pt x="46901" y="11062"/>
                    <a:pt x="47968" y="10562"/>
                    <a:pt x="49036" y="10028"/>
                  </a:cubicBezTo>
                  <a:cubicBezTo>
                    <a:pt x="49318" y="9901"/>
                    <a:pt x="49528" y="9834"/>
                    <a:pt x="49703" y="9834"/>
                  </a:cubicBezTo>
                  <a:cubicBezTo>
                    <a:pt x="49940" y="9834"/>
                    <a:pt x="50111" y="9959"/>
                    <a:pt x="50303" y="10228"/>
                  </a:cubicBezTo>
                  <a:cubicBezTo>
                    <a:pt x="49069" y="10895"/>
                    <a:pt x="47835" y="11596"/>
                    <a:pt x="46534" y="12296"/>
                  </a:cubicBezTo>
                  <a:cubicBezTo>
                    <a:pt x="46649" y="12325"/>
                    <a:pt x="46788" y="12403"/>
                    <a:pt x="46889" y="12403"/>
                  </a:cubicBezTo>
                  <a:cubicBezTo>
                    <a:pt x="46905" y="12403"/>
                    <a:pt x="46920" y="12401"/>
                    <a:pt x="46934" y="12396"/>
                  </a:cubicBezTo>
                  <a:cubicBezTo>
                    <a:pt x="47635" y="12063"/>
                    <a:pt x="48368" y="11729"/>
                    <a:pt x="49069" y="11329"/>
                  </a:cubicBezTo>
                  <a:cubicBezTo>
                    <a:pt x="49469" y="11129"/>
                    <a:pt x="49836" y="10829"/>
                    <a:pt x="50203" y="10595"/>
                  </a:cubicBezTo>
                  <a:cubicBezTo>
                    <a:pt x="50368" y="10491"/>
                    <a:pt x="50507" y="10448"/>
                    <a:pt x="50631" y="10448"/>
                  </a:cubicBezTo>
                  <a:cubicBezTo>
                    <a:pt x="50982" y="10448"/>
                    <a:pt x="51199" y="10799"/>
                    <a:pt x="51471" y="11095"/>
                  </a:cubicBezTo>
                  <a:cubicBezTo>
                    <a:pt x="50136" y="11763"/>
                    <a:pt x="48835" y="12396"/>
                    <a:pt x="47534" y="12997"/>
                  </a:cubicBezTo>
                  <a:cubicBezTo>
                    <a:pt x="47568" y="13063"/>
                    <a:pt x="47568" y="13130"/>
                    <a:pt x="47568" y="13164"/>
                  </a:cubicBezTo>
                  <a:cubicBezTo>
                    <a:pt x="47835" y="13097"/>
                    <a:pt x="48102" y="13097"/>
                    <a:pt x="48335" y="12997"/>
                  </a:cubicBezTo>
                  <a:cubicBezTo>
                    <a:pt x="49436" y="12463"/>
                    <a:pt x="50537" y="11929"/>
                    <a:pt x="51637" y="11429"/>
                  </a:cubicBezTo>
                  <a:cubicBezTo>
                    <a:pt x="51656" y="11420"/>
                    <a:pt x="51676" y="11416"/>
                    <a:pt x="51698" y="11416"/>
                  </a:cubicBezTo>
                  <a:cubicBezTo>
                    <a:pt x="51835" y="11416"/>
                    <a:pt x="52037" y="11576"/>
                    <a:pt x="52238" y="11662"/>
                  </a:cubicBezTo>
                  <a:cubicBezTo>
                    <a:pt x="50937" y="12430"/>
                    <a:pt x="49769" y="13164"/>
                    <a:pt x="48569" y="13864"/>
                  </a:cubicBezTo>
                  <a:cubicBezTo>
                    <a:pt x="48602" y="13931"/>
                    <a:pt x="48635" y="13997"/>
                    <a:pt x="48669" y="14064"/>
                  </a:cubicBezTo>
                  <a:cubicBezTo>
                    <a:pt x="49269" y="13764"/>
                    <a:pt x="49836" y="13430"/>
                    <a:pt x="50403" y="13130"/>
                  </a:cubicBezTo>
                  <a:cubicBezTo>
                    <a:pt x="51004" y="12830"/>
                    <a:pt x="51571" y="12496"/>
                    <a:pt x="52171" y="12296"/>
                  </a:cubicBezTo>
                  <a:cubicBezTo>
                    <a:pt x="52200" y="12288"/>
                    <a:pt x="52230" y="12284"/>
                    <a:pt x="52262" y="12284"/>
                  </a:cubicBezTo>
                  <a:cubicBezTo>
                    <a:pt x="52493" y="12284"/>
                    <a:pt x="52808" y="12475"/>
                    <a:pt x="53072" y="12563"/>
                  </a:cubicBezTo>
                  <a:cubicBezTo>
                    <a:pt x="53072" y="12630"/>
                    <a:pt x="53072" y="12697"/>
                    <a:pt x="53038" y="12763"/>
                  </a:cubicBezTo>
                  <a:cubicBezTo>
                    <a:pt x="51671" y="13430"/>
                    <a:pt x="50303" y="14131"/>
                    <a:pt x="48935" y="14831"/>
                  </a:cubicBezTo>
                  <a:cubicBezTo>
                    <a:pt x="48969" y="14898"/>
                    <a:pt x="48969" y="14965"/>
                    <a:pt x="49002" y="14998"/>
                  </a:cubicBezTo>
                  <a:cubicBezTo>
                    <a:pt x="50570" y="14598"/>
                    <a:pt x="51904" y="13597"/>
                    <a:pt x="53505" y="13197"/>
                  </a:cubicBezTo>
                  <a:cubicBezTo>
                    <a:pt x="53572" y="13397"/>
                    <a:pt x="53639" y="13530"/>
                    <a:pt x="53706" y="13764"/>
                  </a:cubicBezTo>
                  <a:cubicBezTo>
                    <a:pt x="52471" y="14364"/>
                    <a:pt x="51237" y="14965"/>
                    <a:pt x="50236" y="15932"/>
                  </a:cubicBezTo>
                  <a:cubicBezTo>
                    <a:pt x="50270" y="15999"/>
                    <a:pt x="50303" y="16032"/>
                    <a:pt x="50370" y="16099"/>
                  </a:cubicBezTo>
                  <a:cubicBezTo>
                    <a:pt x="51004" y="15699"/>
                    <a:pt x="51637" y="15298"/>
                    <a:pt x="52305" y="14898"/>
                  </a:cubicBezTo>
                  <a:cubicBezTo>
                    <a:pt x="52738" y="14665"/>
                    <a:pt x="53172" y="14398"/>
                    <a:pt x="53639" y="14231"/>
                  </a:cubicBezTo>
                  <a:cubicBezTo>
                    <a:pt x="53837" y="14162"/>
                    <a:pt x="53988" y="14122"/>
                    <a:pt x="54107" y="14122"/>
                  </a:cubicBezTo>
                  <a:cubicBezTo>
                    <a:pt x="54388" y="14122"/>
                    <a:pt x="54489" y="14345"/>
                    <a:pt x="54606" y="14931"/>
                  </a:cubicBezTo>
                  <a:cubicBezTo>
                    <a:pt x="53939" y="15232"/>
                    <a:pt x="53239" y="15532"/>
                    <a:pt x="52571" y="15865"/>
                  </a:cubicBezTo>
                  <a:cubicBezTo>
                    <a:pt x="52405" y="15966"/>
                    <a:pt x="52338" y="16166"/>
                    <a:pt x="52204" y="16332"/>
                  </a:cubicBezTo>
                  <a:cubicBezTo>
                    <a:pt x="52238" y="16366"/>
                    <a:pt x="52238" y="16399"/>
                    <a:pt x="52271" y="16433"/>
                  </a:cubicBezTo>
                  <a:cubicBezTo>
                    <a:pt x="53139" y="16032"/>
                    <a:pt x="54039" y="15632"/>
                    <a:pt x="54940" y="15232"/>
                  </a:cubicBezTo>
                  <a:cubicBezTo>
                    <a:pt x="55107" y="15465"/>
                    <a:pt x="55307" y="15732"/>
                    <a:pt x="55474" y="15999"/>
                  </a:cubicBezTo>
                  <a:cubicBezTo>
                    <a:pt x="54406" y="16866"/>
                    <a:pt x="52905" y="16933"/>
                    <a:pt x="51971" y="17934"/>
                  </a:cubicBezTo>
                  <a:cubicBezTo>
                    <a:pt x="52004" y="18000"/>
                    <a:pt x="52038" y="18067"/>
                    <a:pt x="52071" y="18100"/>
                  </a:cubicBezTo>
                  <a:cubicBezTo>
                    <a:pt x="53239" y="17533"/>
                    <a:pt x="54406" y="16966"/>
                    <a:pt x="55674" y="16366"/>
                  </a:cubicBezTo>
                  <a:cubicBezTo>
                    <a:pt x="55774" y="16633"/>
                    <a:pt x="55874" y="16866"/>
                    <a:pt x="55974" y="17100"/>
                  </a:cubicBezTo>
                  <a:cubicBezTo>
                    <a:pt x="55440" y="17367"/>
                    <a:pt x="54940" y="17600"/>
                    <a:pt x="54473" y="17834"/>
                  </a:cubicBezTo>
                  <a:cubicBezTo>
                    <a:pt x="54473" y="17900"/>
                    <a:pt x="54506" y="17967"/>
                    <a:pt x="54540" y="18034"/>
                  </a:cubicBezTo>
                  <a:cubicBezTo>
                    <a:pt x="54806" y="17967"/>
                    <a:pt x="55073" y="17900"/>
                    <a:pt x="55340" y="17767"/>
                  </a:cubicBezTo>
                  <a:cubicBezTo>
                    <a:pt x="55556" y="17653"/>
                    <a:pt x="55749" y="17594"/>
                    <a:pt x="55923" y="17594"/>
                  </a:cubicBezTo>
                  <a:cubicBezTo>
                    <a:pt x="56261" y="17594"/>
                    <a:pt x="56532" y="17817"/>
                    <a:pt x="56774" y="18301"/>
                  </a:cubicBezTo>
                  <a:cubicBezTo>
                    <a:pt x="55407" y="18934"/>
                    <a:pt x="54073" y="19568"/>
                    <a:pt x="52738" y="20202"/>
                  </a:cubicBezTo>
                  <a:cubicBezTo>
                    <a:pt x="52738" y="20269"/>
                    <a:pt x="52738" y="20335"/>
                    <a:pt x="52738" y="20369"/>
                  </a:cubicBezTo>
                  <a:cubicBezTo>
                    <a:pt x="52972" y="20335"/>
                    <a:pt x="53205" y="20369"/>
                    <a:pt x="53405" y="20269"/>
                  </a:cubicBezTo>
                  <a:cubicBezTo>
                    <a:pt x="54139" y="19935"/>
                    <a:pt x="54906" y="19568"/>
                    <a:pt x="55674" y="19235"/>
                  </a:cubicBezTo>
                  <a:cubicBezTo>
                    <a:pt x="56107" y="19034"/>
                    <a:pt x="56541" y="18834"/>
                    <a:pt x="57008" y="18634"/>
                  </a:cubicBezTo>
                  <a:cubicBezTo>
                    <a:pt x="57108" y="18868"/>
                    <a:pt x="57175" y="19068"/>
                    <a:pt x="57208" y="19168"/>
                  </a:cubicBezTo>
                  <a:cubicBezTo>
                    <a:pt x="56274" y="19702"/>
                    <a:pt x="55340" y="20235"/>
                    <a:pt x="54406" y="20736"/>
                  </a:cubicBezTo>
                  <a:cubicBezTo>
                    <a:pt x="54439" y="20836"/>
                    <a:pt x="54473" y="20902"/>
                    <a:pt x="54540" y="21003"/>
                  </a:cubicBezTo>
                  <a:cubicBezTo>
                    <a:pt x="54673" y="20936"/>
                    <a:pt x="54840" y="20869"/>
                    <a:pt x="55007" y="20802"/>
                  </a:cubicBezTo>
                  <a:cubicBezTo>
                    <a:pt x="55740" y="20402"/>
                    <a:pt x="56474" y="19968"/>
                    <a:pt x="57275" y="19635"/>
                  </a:cubicBezTo>
                  <a:cubicBezTo>
                    <a:pt x="57359" y="19598"/>
                    <a:pt x="57430" y="19582"/>
                    <a:pt x="57492" y="19582"/>
                  </a:cubicBezTo>
                  <a:cubicBezTo>
                    <a:pt x="57824" y="19582"/>
                    <a:pt x="57879" y="20044"/>
                    <a:pt x="58075" y="20269"/>
                  </a:cubicBezTo>
                  <a:cubicBezTo>
                    <a:pt x="58109" y="20302"/>
                    <a:pt x="57942" y="20669"/>
                    <a:pt x="57775" y="20736"/>
                  </a:cubicBezTo>
                  <a:cubicBezTo>
                    <a:pt x="56608" y="21303"/>
                    <a:pt x="55440" y="21836"/>
                    <a:pt x="54239" y="22404"/>
                  </a:cubicBezTo>
                  <a:cubicBezTo>
                    <a:pt x="54273" y="22470"/>
                    <a:pt x="54273" y="22570"/>
                    <a:pt x="54306" y="22637"/>
                  </a:cubicBezTo>
                  <a:cubicBezTo>
                    <a:pt x="54506" y="22604"/>
                    <a:pt x="54773" y="22637"/>
                    <a:pt x="54940" y="22537"/>
                  </a:cubicBezTo>
                  <a:cubicBezTo>
                    <a:pt x="55540" y="22270"/>
                    <a:pt x="56107" y="21970"/>
                    <a:pt x="56674" y="21670"/>
                  </a:cubicBezTo>
                  <a:cubicBezTo>
                    <a:pt x="57075" y="21503"/>
                    <a:pt x="57442" y="21269"/>
                    <a:pt x="57875" y="21169"/>
                  </a:cubicBezTo>
                  <a:cubicBezTo>
                    <a:pt x="57923" y="21153"/>
                    <a:pt x="57975" y="21147"/>
                    <a:pt x="58030" y="21147"/>
                  </a:cubicBezTo>
                  <a:cubicBezTo>
                    <a:pt x="58202" y="21147"/>
                    <a:pt x="58398" y="21211"/>
                    <a:pt x="58576" y="21236"/>
                  </a:cubicBezTo>
                  <a:cubicBezTo>
                    <a:pt x="58609" y="21303"/>
                    <a:pt x="58609" y="21369"/>
                    <a:pt x="58609" y="21436"/>
                  </a:cubicBezTo>
                  <a:cubicBezTo>
                    <a:pt x="57942" y="21870"/>
                    <a:pt x="57241" y="22270"/>
                    <a:pt x="56541" y="22704"/>
                  </a:cubicBezTo>
                  <a:cubicBezTo>
                    <a:pt x="56074" y="22971"/>
                    <a:pt x="55574" y="23271"/>
                    <a:pt x="55107" y="23571"/>
                  </a:cubicBezTo>
                  <a:cubicBezTo>
                    <a:pt x="55007" y="23638"/>
                    <a:pt x="54940" y="23771"/>
                    <a:pt x="54873" y="23871"/>
                  </a:cubicBezTo>
                  <a:cubicBezTo>
                    <a:pt x="54962" y="23871"/>
                    <a:pt x="55051" y="23901"/>
                    <a:pt x="55130" y="23901"/>
                  </a:cubicBezTo>
                  <a:cubicBezTo>
                    <a:pt x="55170" y="23901"/>
                    <a:pt x="55207" y="23893"/>
                    <a:pt x="55240" y="23871"/>
                  </a:cubicBezTo>
                  <a:cubicBezTo>
                    <a:pt x="56041" y="23438"/>
                    <a:pt x="56841" y="22937"/>
                    <a:pt x="57675" y="22470"/>
                  </a:cubicBezTo>
                  <a:cubicBezTo>
                    <a:pt x="57942" y="22303"/>
                    <a:pt x="58242" y="22137"/>
                    <a:pt x="58576" y="22003"/>
                  </a:cubicBezTo>
                  <a:cubicBezTo>
                    <a:pt x="58593" y="21997"/>
                    <a:pt x="58614" y="21995"/>
                    <a:pt x="58637" y="21995"/>
                  </a:cubicBezTo>
                  <a:cubicBezTo>
                    <a:pt x="58743" y="21995"/>
                    <a:pt x="58888" y="22054"/>
                    <a:pt x="58943" y="22137"/>
                  </a:cubicBezTo>
                  <a:cubicBezTo>
                    <a:pt x="59109" y="22337"/>
                    <a:pt x="59243" y="22604"/>
                    <a:pt x="59343" y="22770"/>
                  </a:cubicBezTo>
                  <a:cubicBezTo>
                    <a:pt x="57842" y="23504"/>
                    <a:pt x="56374" y="24205"/>
                    <a:pt x="54940" y="24905"/>
                  </a:cubicBezTo>
                  <a:cubicBezTo>
                    <a:pt x="54973" y="25005"/>
                    <a:pt x="55007" y="25105"/>
                    <a:pt x="55073" y="25206"/>
                  </a:cubicBezTo>
                  <a:cubicBezTo>
                    <a:pt x="55640" y="24939"/>
                    <a:pt x="56207" y="24638"/>
                    <a:pt x="56808" y="24372"/>
                  </a:cubicBezTo>
                  <a:cubicBezTo>
                    <a:pt x="57175" y="24205"/>
                    <a:pt x="57575" y="24071"/>
                    <a:pt x="57975" y="23905"/>
                  </a:cubicBezTo>
                  <a:cubicBezTo>
                    <a:pt x="58276" y="23771"/>
                    <a:pt x="58542" y="23604"/>
                    <a:pt x="58843" y="23538"/>
                  </a:cubicBezTo>
                  <a:cubicBezTo>
                    <a:pt x="59028" y="23496"/>
                    <a:pt x="59226" y="23468"/>
                    <a:pt x="59414" y="23468"/>
                  </a:cubicBezTo>
                  <a:cubicBezTo>
                    <a:pt x="59530" y="23468"/>
                    <a:pt x="59641" y="23479"/>
                    <a:pt x="59743" y="23504"/>
                  </a:cubicBezTo>
                  <a:cubicBezTo>
                    <a:pt x="59843" y="23538"/>
                    <a:pt x="60010" y="23938"/>
                    <a:pt x="59943" y="24038"/>
                  </a:cubicBezTo>
                  <a:cubicBezTo>
                    <a:pt x="59777" y="24238"/>
                    <a:pt x="59510" y="24405"/>
                    <a:pt x="59243" y="24538"/>
                  </a:cubicBezTo>
                  <a:cubicBezTo>
                    <a:pt x="58209" y="24972"/>
                    <a:pt x="57141" y="25406"/>
                    <a:pt x="56074" y="25873"/>
                  </a:cubicBezTo>
                  <a:cubicBezTo>
                    <a:pt x="55974" y="25939"/>
                    <a:pt x="55907" y="26106"/>
                    <a:pt x="55740" y="26406"/>
                  </a:cubicBezTo>
                  <a:cubicBezTo>
                    <a:pt x="57275" y="25773"/>
                    <a:pt x="58609" y="25206"/>
                    <a:pt x="59943" y="24672"/>
                  </a:cubicBezTo>
                  <a:cubicBezTo>
                    <a:pt x="59973" y="24657"/>
                    <a:pt x="60015" y="24650"/>
                    <a:pt x="60063" y="24650"/>
                  </a:cubicBezTo>
                  <a:cubicBezTo>
                    <a:pt x="60225" y="24650"/>
                    <a:pt x="60451" y="24728"/>
                    <a:pt x="60477" y="24805"/>
                  </a:cubicBezTo>
                  <a:cubicBezTo>
                    <a:pt x="60544" y="25005"/>
                    <a:pt x="60510" y="25372"/>
                    <a:pt x="60410" y="25472"/>
                  </a:cubicBezTo>
                  <a:cubicBezTo>
                    <a:pt x="59677" y="25906"/>
                    <a:pt x="58876" y="26273"/>
                    <a:pt x="58142" y="26740"/>
                  </a:cubicBezTo>
                  <a:cubicBezTo>
                    <a:pt x="57608" y="27040"/>
                    <a:pt x="56875" y="27107"/>
                    <a:pt x="56641" y="27874"/>
                  </a:cubicBezTo>
                  <a:cubicBezTo>
                    <a:pt x="58009" y="27140"/>
                    <a:pt x="59376" y="26440"/>
                    <a:pt x="60744" y="25739"/>
                  </a:cubicBezTo>
                  <a:lnTo>
                    <a:pt x="60744" y="25739"/>
                  </a:lnTo>
                  <a:cubicBezTo>
                    <a:pt x="61211" y="26607"/>
                    <a:pt x="61144" y="26773"/>
                    <a:pt x="60244" y="27174"/>
                  </a:cubicBezTo>
                  <a:cubicBezTo>
                    <a:pt x="59076" y="27741"/>
                    <a:pt x="57875" y="28341"/>
                    <a:pt x="56541" y="29008"/>
                  </a:cubicBezTo>
                  <a:cubicBezTo>
                    <a:pt x="56801" y="29095"/>
                    <a:pt x="56936" y="29182"/>
                    <a:pt x="57011" y="29182"/>
                  </a:cubicBezTo>
                  <a:cubicBezTo>
                    <a:pt x="57022" y="29182"/>
                    <a:pt x="57032" y="29179"/>
                    <a:pt x="57041" y="29175"/>
                  </a:cubicBezTo>
                  <a:cubicBezTo>
                    <a:pt x="57909" y="28741"/>
                    <a:pt x="58809" y="28274"/>
                    <a:pt x="59710" y="27807"/>
                  </a:cubicBezTo>
                  <a:cubicBezTo>
                    <a:pt x="60110" y="27607"/>
                    <a:pt x="60510" y="27340"/>
                    <a:pt x="60944" y="27174"/>
                  </a:cubicBezTo>
                  <a:cubicBezTo>
                    <a:pt x="60952" y="27171"/>
                    <a:pt x="60960" y="27170"/>
                    <a:pt x="60969" y="27170"/>
                  </a:cubicBezTo>
                  <a:cubicBezTo>
                    <a:pt x="61083" y="27170"/>
                    <a:pt x="61316" y="27350"/>
                    <a:pt x="61378" y="27474"/>
                  </a:cubicBezTo>
                  <a:cubicBezTo>
                    <a:pt x="61578" y="27874"/>
                    <a:pt x="61511" y="28274"/>
                    <a:pt x="61078" y="28475"/>
                  </a:cubicBezTo>
                  <a:cubicBezTo>
                    <a:pt x="60744" y="28675"/>
                    <a:pt x="60410" y="28808"/>
                    <a:pt x="60077" y="28975"/>
                  </a:cubicBezTo>
                  <a:cubicBezTo>
                    <a:pt x="60110" y="29008"/>
                    <a:pt x="60144" y="29075"/>
                    <a:pt x="60177" y="29108"/>
                  </a:cubicBezTo>
                  <a:cubicBezTo>
                    <a:pt x="60644" y="28975"/>
                    <a:pt x="61111" y="28808"/>
                    <a:pt x="61645" y="28641"/>
                  </a:cubicBezTo>
                  <a:cubicBezTo>
                    <a:pt x="61745" y="28975"/>
                    <a:pt x="61811" y="29308"/>
                    <a:pt x="61911" y="29642"/>
                  </a:cubicBezTo>
                  <a:cubicBezTo>
                    <a:pt x="60444" y="30309"/>
                    <a:pt x="59043" y="30976"/>
                    <a:pt x="57642" y="31643"/>
                  </a:cubicBezTo>
                  <a:cubicBezTo>
                    <a:pt x="57642" y="31677"/>
                    <a:pt x="57642" y="31744"/>
                    <a:pt x="57642" y="31777"/>
                  </a:cubicBezTo>
                  <a:cubicBezTo>
                    <a:pt x="57775" y="31777"/>
                    <a:pt x="57909" y="31807"/>
                    <a:pt x="58032" y="31807"/>
                  </a:cubicBezTo>
                  <a:cubicBezTo>
                    <a:pt x="58094" y="31807"/>
                    <a:pt x="58153" y="31799"/>
                    <a:pt x="58209" y="31777"/>
                  </a:cubicBezTo>
                  <a:cubicBezTo>
                    <a:pt x="59243" y="31277"/>
                    <a:pt x="60277" y="30776"/>
                    <a:pt x="61311" y="30276"/>
                  </a:cubicBezTo>
                  <a:cubicBezTo>
                    <a:pt x="61545" y="30176"/>
                    <a:pt x="61778" y="30076"/>
                    <a:pt x="62078" y="29976"/>
                  </a:cubicBezTo>
                  <a:cubicBezTo>
                    <a:pt x="62178" y="30443"/>
                    <a:pt x="62245" y="30876"/>
                    <a:pt x="62312" y="31243"/>
                  </a:cubicBezTo>
                  <a:cubicBezTo>
                    <a:pt x="61411" y="31710"/>
                    <a:pt x="60544" y="32144"/>
                    <a:pt x="59677" y="32611"/>
                  </a:cubicBezTo>
                  <a:cubicBezTo>
                    <a:pt x="59576" y="32644"/>
                    <a:pt x="59576" y="32878"/>
                    <a:pt x="59510" y="33011"/>
                  </a:cubicBezTo>
                  <a:lnTo>
                    <a:pt x="59510" y="33078"/>
                  </a:lnTo>
                  <a:cubicBezTo>
                    <a:pt x="59877" y="32911"/>
                    <a:pt x="60277" y="32811"/>
                    <a:pt x="60644" y="32611"/>
                  </a:cubicBezTo>
                  <a:cubicBezTo>
                    <a:pt x="61211" y="32344"/>
                    <a:pt x="61778" y="32044"/>
                    <a:pt x="62345" y="31744"/>
                  </a:cubicBezTo>
                  <a:lnTo>
                    <a:pt x="62345" y="31744"/>
                  </a:lnTo>
                  <a:cubicBezTo>
                    <a:pt x="62679" y="32511"/>
                    <a:pt x="62545" y="32778"/>
                    <a:pt x="62078" y="33011"/>
                  </a:cubicBezTo>
                  <a:cubicBezTo>
                    <a:pt x="60911" y="33578"/>
                    <a:pt x="59810" y="34212"/>
                    <a:pt x="58743" y="34912"/>
                  </a:cubicBezTo>
                  <a:cubicBezTo>
                    <a:pt x="60177" y="34712"/>
                    <a:pt x="61178" y="33645"/>
                    <a:pt x="62545" y="33311"/>
                  </a:cubicBezTo>
                  <a:cubicBezTo>
                    <a:pt x="62579" y="33345"/>
                    <a:pt x="62612" y="33378"/>
                    <a:pt x="62612" y="33411"/>
                  </a:cubicBezTo>
                  <a:cubicBezTo>
                    <a:pt x="62779" y="34445"/>
                    <a:pt x="62645" y="34546"/>
                    <a:pt x="61611" y="34946"/>
                  </a:cubicBezTo>
                  <a:cubicBezTo>
                    <a:pt x="60510" y="35346"/>
                    <a:pt x="59443" y="35880"/>
                    <a:pt x="58376" y="36380"/>
                  </a:cubicBezTo>
                  <a:cubicBezTo>
                    <a:pt x="58376" y="36447"/>
                    <a:pt x="58409" y="36514"/>
                    <a:pt x="58442" y="36614"/>
                  </a:cubicBezTo>
                  <a:cubicBezTo>
                    <a:pt x="59877" y="36047"/>
                    <a:pt x="61278" y="35480"/>
                    <a:pt x="62779" y="34912"/>
                  </a:cubicBezTo>
                  <a:lnTo>
                    <a:pt x="62779" y="34912"/>
                  </a:lnTo>
                  <a:cubicBezTo>
                    <a:pt x="62779" y="35179"/>
                    <a:pt x="62745" y="35379"/>
                    <a:pt x="62779" y="35513"/>
                  </a:cubicBezTo>
                  <a:cubicBezTo>
                    <a:pt x="62979" y="36147"/>
                    <a:pt x="62612" y="36380"/>
                    <a:pt x="62112" y="36614"/>
                  </a:cubicBezTo>
                  <a:cubicBezTo>
                    <a:pt x="61378" y="36947"/>
                    <a:pt x="60677" y="37348"/>
                    <a:pt x="59977" y="37714"/>
                  </a:cubicBezTo>
                  <a:cubicBezTo>
                    <a:pt x="59977" y="37781"/>
                    <a:pt x="59977" y="37848"/>
                    <a:pt x="59977" y="37915"/>
                  </a:cubicBezTo>
                  <a:cubicBezTo>
                    <a:pt x="60877" y="37548"/>
                    <a:pt x="61811" y="37147"/>
                    <a:pt x="62745" y="36747"/>
                  </a:cubicBezTo>
                  <a:lnTo>
                    <a:pt x="62745" y="36747"/>
                  </a:lnTo>
                  <a:cubicBezTo>
                    <a:pt x="62979" y="37181"/>
                    <a:pt x="63079" y="37481"/>
                    <a:pt x="62512" y="37648"/>
                  </a:cubicBezTo>
                  <a:cubicBezTo>
                    <a:pt x="62212" y="37748"/>
                    <a:pt x="61978" y="38015"/>
                    <a:pt x="61711" y="38181"/>
                  </a:cubicBezTo>
                  <a:cubicBezTo>
                    <a:pt x="61711" y="38282"/>
                    <a:pt x="61745" y="38415"/>
                    <a:pt x="61745" y="38515"/>
                  </a:cubicBezTo>
                  <a:cubicBezTo>
                    <a:pt x="62078" y="38348"/>
                    <a:pt x="62412" y="38181"/>
                    <a:pt x="62845" y="37948"/>
                  </a:cubicBezTo>
                  <a:cubicBezTo>
                    <a:pt x="62912" y="38148"/>
                    <a:pt x="63146" y="38448"/>
                    <a:pt x="63079" y="38648"/>
                  </a:cubicBezTo>
                  <a:cubicBezTo>
                    <a:pt x="62979" y="38882"/>
                    <a:pt x="62645" y="39049"/>
                    <a:pt x="62378" y="39182"/>
                  </a:cubicBezTo>
                  <a:cubicBezTo>
                    <a:pt x="61911" y="39449"/>
                    <a:pt x="61411" y="39683"/>
                    <a:pt x="60877" y="39949"/>
                  </a:cubicBezTo>
                  <a:cubicBezTo>
                    <a:pt x="60544" y="40116"/>
                    <a:pt x="60210" y="40250"/>
                    <a:pt x="59877" y="40416"/>
                  </a:cubicBezTo>
                  <a:cubicBezTo>
                    <a:pt x="59777" y="40483"/>
                    <a:pt x="59677" y="40583"/>
                    <a:pt x="59610" y="40683"/>
                  </a:cubicBezTo>
                  <a:cubicBezTo>
                    <a:pt x="59610" y="40717"/>
                    <a:pt x="59710" y="40883"/>
                    <a:pt x="59743" y="40883"/>
                  </a:cubicBezTo>
                  <a:cubicBezTo>
                    <a:pt x="59877" y="40883"/>
                    <a:pt x="59977" y="40850"/>
                    <a:pt x="60077" y="40783"/>
                  </a:cubicBezTo>
                  <a:cubicBezTo>
                    <a:pt x="60677" y="40483"/>
                    <a:pt x="61278" y="40150"/>
                    <a:pt x="61878" y="39883"/>
                  </a:cubicBezTo>
                  <a:cubicBezTo>
                    <a:pt x="62245" y="39683"/>
                    <a:pt x="62645" y="39549"/>
                    <a:pt x="63146" y="39349"/>
                  </a:cubicBezTo>
                  <a:lnTo>
                    <a:pt x="63146" y="39349"/>
                  </a:lnTo>
                  <a:cubicBezTo>
                    <a:pt x="63146" y="39749"/>
                    <a:pt x="63146" y="40116"/>
                    <a:pt x="63112" y="40516"/>
                  </a:cubicBezTo>
                  <a:cubicBezTo>
                    <a:pt x="61478" y="41250"/>
                    <a:pt x="59843" y="42018"/>
                    <a:pt x="58175" y="42751"/>
                  </a:cubicBezTo>
                  <a:cubicBezTo>
                    <a:pt x="58242" y="42885"/>
                    <a:pt x="58276" y="42985"/>
                    <a:pt x="58309" y="43085"/>
                  </a:cubicBezTo>
                  <a:cubicBezTo>
                    <a:pt x="59910" y="42451"/>
                    <a:pt x="61478" y="41784"/>
                    <a:pt x="63079" y="41150"/>
                  </a:cubicBezTo>
                  <a:lnTo>
                    <a:pt x="63079" y="41150"/>
                  </a:lnTo>
                  <a:cubicBezTo>
                    <a:pt x="63146" y="41784"/>
                    <a:pt x="62679" y="41884"/>
                    <a:pt x="62312" y="42084"/>
                  </a:cubicBezTo>
                  <a:cubicBezTo>
                    <a:pt x="61545" y="42485"/>
                    <a:pt x="60744" y="42851"/>
                    <a:pt x="59977" y="43218"/>
                  </a:cubicBezTo>
                  <a:cubicBezTo>
                    <a:pt x="60111" y="43289"/>
                    <a:pt x="60234" y="43318"/>
                    <a:pt x="60348" y="43318"/>
                  </a:cubicBezTo>
                  <a:cubicBezTo>
                    <a:pt x="60771" y="43318"/>
                    <a:pt x="61077" y="42923"/>
                    <a:pt x="61444" y="42818"/>
                  </a:cubicBezTo>
                  <a:cubicBezTo>
                    <a:pt x="61945" y="42685"/>
                    <a:pt x="62378" y="42384"/>
                    <a:pt x="62845" y="42184"/>
                  </a:cubicBezTo>
                  <a:cubicBezTo>
                    <a:pt x="62912" y="42251"/>
                    <a:pt x="62946" y="42318"/>
                    <a:pt x="62979" y="42384"/>
                  </a:cubicBezTo>
                  <a:cubicBezTo>
                    <a:pt x="62212" y="42785"/>
                    <a:pt x="61478" y="43185"/>
                    <a:pt x="60711" y="43585"/>
                  </a:cubicBezTo>
                  <a:cubicBezTo>
                    <a:pt x="60977" y="43652"/>
                    <a:pt x="61211" y="43719"/>
                    <a:pt x="61511" y="43785"/>
                  </a:cubicBezTo>
                  <a:cubicBezTo>
                    <a:pt x="61244" y="43952"/>
                    <a:pt x="60944" y="44219"/>
                    <a:pt x="60611" y="44386"/>
                  </a:cubicBezTo>
                  <a:cubicBezTo>
                    <a:pt x="60077" y="44686"/>
                    <a:pt x="59543" y="44953"/>
                    <a:pt x="59009" y="45253"/>
                  </a:cubicBezTo>
                  <a:cubicBezTo>
                    <a:pt x="58876" y="45353"/>
                    <a:pt x="58909" y="45687"/>
                    <a:pt x="58809" y="45787"/>
                  </a:cubicBezTo>
                  <a:cubicBezTo>
                    <a:pt x="58542" y="45954"/>
                    <a:pt x="58209" y="46054"/>
                    <a:pt x="57909" y="46221"/>
                  </a:cubicBezTo>
                  <a:cubicBezTo>
                    <a:pt x="57775" y="46287"/>
                    <a:pt x="57675" y="46421"/>
                    <a:pt x="57575" y="46554"/>
                  </a:cubicBezTo>
                  <a:lnTo>
                    <a:pt x="57675" y="46688"/>
                  </a:lnTo>
                  <a:cubicBezTo>
                    <a:pt x="59276" y="45954"/>
                    <a:pt x="60844" y="45220"/>
                    <a:pt x="62445" y="44486"/>
                  </a:cubicBezTo>
                  <a:cubicBezTo>
                    <a:pt x="62479" y="44586"/>
                    <a:pt x="62512" y="44653"/>
                    <a:pt x="62579" y="44719"/>
                  </a:cubicBezTo>
                  <a:cubicBezTo>
                    <a:pt x="60877" y="46254"/>
                    <a:pt x="58676" y="46954"/>
                    <a:pt x="56774" y="48122"/>
                  </a:cubicBezTo>
                  <a:cubicBezTo>
                    <a:pt x="56841" y="48222"/>
                    <a:pt x="56875" y="48289"/>
                    <a:pt x="56941" y="48389"/>
                  </a:cubicBezTo>
                  <a:cubicBezTo>
                    <a:pt x="58609" y="47622"/>
                    <a:pt x="60310" y="46854"/>
                    <a:pt x="62012" y="46087"/>
                  </a:cubicBezTo>
                  <a:lnTo>
                    <a:pt x="62012" y="46087"/>
                  </a:lnTo>
                  <a:cubicBezTo>
                    <a:pt x="62045" y="47088"/>
                    <a:pt x="61911" y="47188"/>
                    <a:pt x="61044" y="47588"/>
                  </a:cubicBezTo>
                  <a:cubicBezTo>
                    <a:pt x="59877" y="48089"/>
                    <a:pt x="58776" y="48722"/>
                    <a:pt x="57675" y="49289"/>
                  </a:cubicBezTo>
                  <a:cubicBezTo>
                    <a:pt x="57275" y="49523"/>
                    <a:pt x="56875" y="49723"/>
                    <a:pt x="56508" y="49957"/>
                  </a:cubicBezTo>
                  <a:cubicBezTo>
                    <a:pt x="56541" y="50057"/>
                    <a:pt x="56608" y="50157"/>
                    <a:pt x="56641" y="50257"/>
                  </a:cubicBezTo>
                  <a:cubicBezTo>
                    <a:pt x="58242" y="49590"/>
                    <a:pt x="59843" y="48956"/>
                    <a:pt x="61478" y="48289"/>
                  </a:cubicBezTo>
                  <a:lnTo>
                    <a:pt x="61478" y="48289"/>
                  </a:lnTo>
                  <a:cubicBezTo>
                    <a:pt x="61611" y="49690"/>
                    <a:pt x="60544" y="49723"/>
                    <a:pt x="59777" y="50057"/>
                  </a:cubicBezTo>
                  <a:cubicBezTo>
                    <a:pt x="58876" y="50490"/>
                    <a:pt x="57909" y="50790"/>
                    <a:pt x="56941" y="51157"/>
                  </a:cubicBezTo>
                  <a:cubicBezTo>
                    <a:pt x="56574" y="51291"/>
                    <a:pt x="56207" y="51458"/>
                    <a:pt x="55807" y="51624"/>
                  </a:cubicBezTo>
                  <a:cubicBezTo>
                    <a:pt x="55874" y="51725"/>
                    <a:pt x="55907" y="51825"/>
                    <a:pt x="55941" y="51958"/>
                  </a:cubicBezTo>
                  <a:cubicBezTo>
                    <a:pt x="57608" y="51358"/>
                    <a:pt x="59310" y="50757"/>
                    <a:pt x="60977" y="50157"/>
                  </a:cubicBezTo>
                  <a:cubicBezTo>
                    <a:pt x="61044" y="50190"/>
                    <a:pt x="61078" y="50257"/>
                    <a:pt x="61144" y="50323"/>
                  </a:cubicBezTo>
                  <a:cubicBezTo>
                    <a:pt x="60944" y="50557"/>
                    <a:pt x="60811" y="50857"/>
                    <a:pt x="60544" y="50991"/>
                  </a:cubicBezTo>
                  <a:cubicBezTo>
                    <a:pt x="59677" y="51458"/>
                    <a:pt x="58809" y="51858"/>
                    <a:pt x="57909" y="52258"/>
                  </a:cubicBezTo>
                  <a:cubicBezTo>
                    <a:pt x="56808" y="52725"/>
                    <a:pt x="55674" y="53192"/>
                    <a:pt x="54540" y="53659"/>
                  </a:cubicBezTo>
                  <a:cubicBezTo>
                    <a:pt x="54573" y="53726"/>
                    <a:pt x="54573" y="53793"/>
                    <a:pt x="54606" y="53859"/>
                  </a:cubicBezTo>
                  <a:cubicBezTo>
                    <a:pt x="55107" y="53759"/>
                    <a:pt x="55607" y="53726"/>
                    <a:pt x="56074" y="53593"/>
                  </a:cubicBezTo>
                  <a:cubicBezTo>
                    <a:pt x="57041" y="53259"/>
                    <a:pt x="57975" y="52892"/>
                    <a:pt x="58943" y="52525"/>
                  </a:cubicBezTo>
                  <a:cubicBezTo>
                    <a:pt x="59310" y="52392"/>
                    <a:pt x="59677" y="52292"/>
                    <a:pt x="60043" y="52225"/>
                  </a:cubicBezTo>
                  <a:cubicBezTo>
                    <a:pt x="60056" y="52219"/>
                    <a:pt x="60070" y="52216"/>
                    <a:pt x="60086" y="52216"/>
                  </a:cubicBezTo>
                  <a:cubicBezTo>
                    <a:pt x="60157" y="52216"/>
                    <a:pt x="60256" y="52270"/>
                    <a:pt x="60310" y="52325"/>
                  </a:cubicBezTo>
                  <a:cubicBezTo>
                    <a:pt x="60344" y="52392"/>
                    <a:pt x="60277" y="52558"/>
                    <a:pt x="60244" y="52592"/>
                  </a:cubicBezTo>
                  <a:cubicBezTo>
                    <a:pt x="59977" y="52825"/>
                    <a:pt x="59743" y="53059"/>
                    <a:pt x="59443" y="53192"/>
                  </a:cubicBezTo>
                  <a:cubicBezTo>
                    <a:pt x="58876" y="53492"/>
                    <a:pt x="58276" y="53759"/>
                    <a:pt x="57675" y="53993"/>
                  </a:cubicBezTo>
                  <a:cubicBezTo>
                    <a:pt x="56875" y="54293"/>
                    <a:pt x="56074" y="54593"/>
                    <a:pt x="55273" y="54893"/>
                  </a:cubicBezTo>
                  <a:cubicBezTo>
                    <a:pt x="54540" y="55194"/>
                    <a:pt x="53806" y="55494"/>
                    <a:pt x="52938" y="55861"/>
                  </a:cubicBezTo>
                  <a:cubicBezTo>
                    <a:pt x="53263" y="55933"/>
                    <a:pt x="53558" y="55995"/>
                    <a:pt x="53840" y="55995"/>
                  </a:cubicBezTo>
                  <a:cubicBezTo>
                    <a:pt x="54079" y="55995"/>
                    <a:pt x="54309" y="55950"/>
                    <a:pt x="54540" y="55827"/>
                  </a:cubicBezTo>
                  <a:cubicBezTo>
                    <a:pt x="54706" y="55727"/>
                    <a:pt x="54906" y="55627"/>
                    <a:pt x="55140" y="55561"/>
                  </a:cubicBezTo>
                  <a:cubicBezTo>
                    <a:pt x="55158" y="55554"/>
                    <a:pt x="55180" y="55552"/>
                    <a:pt x="55203" y="55552"/>
                  </a:cubicBezTo>
                  <a:cubicBezTo>
                    <a:pt x="55308" y="55552"/>
                    <a:pt x="55446" y="55606"/>
                    <a:pt x="55474" y="55661"/>
                  </a:cubicBezTo>
                  <a:cubicBezTo>
                    <a:pt x="55474" y="55761"/>
                    <a:pt x="55440" y="55928"/>
                    <a:pt x="55340" y="56028"/>
                  </a:cubicBezTo>
                  <a:cubicBezTo>
                    <a:pt x="54840" y="56795"/>
                    <a:pt x="54073" y="57128"/>
                    <a:pt x="53272" y="57462"/>
                  </a:cubicBezTo>
                  <a:cubicBezTo>
                    <a:pt x="53005" y="57562"/>
                    <a:pt x="52738" y="57629"/>
                    <a:pt x="52471" y="57729"/>
                  </a:cubicBezTo>
                  <a:cubicBezTo>
                    <a:pt x="52515" y="57816"/>
                    <a:pt x="52540" y="57865"/>
                    <a:pt x="52695" y="57865"/>
                  </a:cubicBezTo>
                  <a:cubicBezTo>
                    <a:pt x="52896" y="57865"/>
                    <a:pt x="53314" y="57783"/>
                    <a:pt x="54273" y="57595"/>
                  </a:cubicBezTo>
                  <a:lnTo>
                    <a:pt x="54273" y="57595"/>
                  </a:lnTo>
                  <a:cubicBezTo>
                    <a:pt x="53939" y="58296"/>
                    <a:pt x="53439" y="58796"/>
                    <a:pt x="52705" y="59063"/>
                  </a:cubicBezTo>
                  <a:cubicBezTo>
                    <a:pt x="52071" y="59297"/>
                    <a:pt x="51437" y="59630"/>
                    <a:pt x="50770" y="59930"/>
                  </a:cubicBezTo>
                  <a:lnTo>
                    <a:pt x="50870" y="60131"/>
                  </a:lnTo>
                  <a:cubicBezTo>
                    <a:pt x="51571" y="59864"/>
                    <a:pt x="52271" y="59597"/>
                    <a:pt x="52972" y="59330"/>
                  </a:cubicBezTo>
                  <a:lnTo>
                    <a:pt x="52972" y="59330"/>
                  </a:lnTo>
                  <a:cubicBezTo>
                    <a:pt x="52405" y="60731"/>
                    <a:pt x="51104" y="61098"/>
                    <a:pt x="49836" y="61465"/>
                  </a:cubicBezTo>
                  <a:cubicBezTo>
                    <a:pt x="49869" y="61532"/>
                    <a:pt x="49903" y="61632"/>
                    <a:pt x="49936" y="61732"/>
                  </a:cubicBezTo>
                  <a:cubicBezTo>
                    <a:pt x="50437" y="61565"/>
                    <a:pt x="50904" y="61431"/>
                    <a:pt x="51404" y="61298"/>
                  </a:cubicBezTo>
                  <a:lnTo>
                    <a:pt x="51404" y="61298"/>
                  </a:lnTo>
                  <a:cubicBezTo>
                    <a:pt x="50703" y="62866"/>
                    <a:pt x="49069" y="62933"/>
                    <a:pt x="47701" y="63533"/>
                  </a:cubicBezTo>
                  <a:cubicBezTo>
                    <a:pt x="47735" y="63566"/>
                    <a:pt x="47768" y="63633"/>
                    <a:pt x="47801" y="63700"/>
                  </a:cubicBezTo>
                  <a:cubicBezTo>
                    <a:pt x="48368" y="63566"/>
                    <a:pt x="48902" y="63400"/>
                    <a:pt x="49436" y="63266"/>
                  </a:cubicBezTo>
                  <a:lnTo>
                    <a:pt x="49436" y="63266"/>
                  </a:lnTo>
                  <a:cubicBezTo>
                    <a:pt x="48969" y="64467"/>
                    <a:pt x="47868" y="64500"/>
                    <a:pt x="46834" y="64734"/>
                  </a:cubicBezTo>
                  <a:cubicBezTo>
                    <a:pt x="46267" y="64834"/>
                    <a:pt x="45700" y="65067"/>
                    <a:pt x="45133" y="65234"/>
                  </a:cubicBezTo>
                  <a:cubicBezTo>
                    <a:pt x="44933" y="65268"/>
                    <a:pt x="44732" y="65301"/>
                    <a:pt x="44532" y="65301"/>
                  </a:cubicBezTo>
                  <a:cubicBezTo>
                    <a:pt x="47101" y="63500"/>
                    <a:pt x="48835" y="61031"/>
                    <a:pt x="50537" y="58463"/>
                  </a:cubicBezTo>
                  <a:cubicBezTo>
                    <a:pt x="50376" y="58320"/>
                    <a:pt x="50273" y="58215"/>
                    <a:pt x="50170" y="58215"/>
                  </a:cubicBezTo>
                  <a:cubicBezTo>
                    <a:pt x="50082" y="58215"/>
                    <a:pt x="49994" y="58294"/>
                    <a:pt x="49869" y="58496"/>
                  </a:cubicBezTo>
                  <a:cubicBezTo>
                    <a:pt x="48869" y="60064"/>
                    <a:pt x="47835" y="61665"/>
                    <a:pt x="46400" y="62899"/>
                  </a:cubicBezTo>
                  <a:cubicBezTo>
                    <a:pt x="45767" y="63433"/>
                    <a:pt x="45066" y="63933"/>
                    <a:pt x="44432" y="64467"/>
                  </a:cubicBezTo>
                  <a:cubicBezTo>
                    <a:pt x="43899" y="64934"/>
                    <a:pt x="43432" y="65434"/>
                    <a:pt x="42998" y="65835"/>
                  </a:cubicBezTo>
                  <a:cubicBezTo>
                    <a:pt x="42064" y="65134"/>
                    <a:pt x="41263" y="64534"/>
                    <a:pt x="40429" y="63933"/>
                  </a:cubicBezTo>
                  <a:cubicBezTo>
                    <a:pt x="40963" y="62899"/>
                    <a:pt x="41564" y="61832"/>
                    <a:pt x="42031" y="60731"/>
                  </a:cubicBezTo>
                  <a:cubicBezTo>
                    <a:pt x="42698" y="59163"/>
                    <a:pt x="43298" y="57595"/>
                    <a:pt x="43865" y="55994"/>
                  </a:cubicBezTo>
                  <a:cubicBezTo>
                    <a:pt x="44199" y="55127"/>
                    <a:pt x="44332" y="54193"/>
                    <a:pt x="44666" y="53326"/>
                  </a:cubicBezTo>
                  <a:cubicBezTo>
                    <a:pt x="45433" y="51391"/>
                    <a:pt x="45333" y="49389"/>
                    <a:pt x="45433" y="47388"/>
                  </a:cubicBezTo>
                  <a:cubicBezTo>
                    <a:pt x="45433" y="46888"/>
                    <a:pt x="45366" y="46387"/>
                    <a:pt x="45300" y="45887"/>
                  </a:cubicBezTo>
                  <a:cubicBezTo>
                    <a:pt x="45266" y="45720"/>
                    <a:pt x="45166" y="45553"/>
                    <a:pt x="45099" y="45387"/>
                  </a:cubicBezTo>
                  <a:cubicBezTo>
                    <a:pt x="45033" y="45420"/>
                    <a:pt x="44966" y="45420"/>
                    <a:pt x="44899" y="45420"/>
                  </a:cubicBezTo>
                  <a:cubicBezTo>
                    <a:pt x="44933" y="46054"/>
                    <a:pt x="44966" y="46688"/>
                    <a:pt x="44933" y="47321"/>
                  </a:cubicBezTo>
                  <a:cubicBezTo>
                    <a:pt x="44933" y="48122"/>
                    <a:pt x="44899" y="48922"/>
                    <a:pt x="44799" y="49723"/>
                  </a:cubicBezTo>
                  <a:cubicBezTo>
                    <a:pt x="44699" y="50657"/>
                    <a:pt x="44566" y="51558"/>
                    <a:pt x="44366" y="52458"/>
                  </a:cubicBezTo>
                  <a:cubicBezTo>
                    <a:pt x="44265" y="52992"/>
                    <a:pt x="44065" y="53559"/>
                    <a:pt x="43899" y="54093"/>
                  </a:cubicBezTo>
                  <a:cubicBezTo>
                    <a:pt x="43798" y="54426"/>
                    <a:pt x="43665" y="54760"/>
                    <a:pt x="43565" y="55127"/>
                  </a:cubicBezTo>
                  <a:cubicBezTo>
                    <a:pt x="43331" y="55861"/>
                    <a:pt x="43165" y="56628"/>
                    <a:pt x="42898" y="57362"/>
                  </a:cubicBezTo>
                  <a:cubicBezTo>
                    <a:pt x="42397" y="58629"/>
                    <a:pt x="41897" y="59864"/>
                    <a:pt x="41363" y="61098"/>
                  </a:cubicBezTo>
                  <a:cubicBezTo>
                    <a:pt x="40996" y="61898"/>
                    <a:pt x="40563" y="62699"/>
                    <a:pt x="40062" y="63466"/>
                  </a:cubicBezTo>
                  <a:cubicBezTo>
                    <a:pt x="39941" y="63669"/>
                    <a:pt x="39775" y="63729"/>
                    <a:pt x="39592" y="63729"/>
                  </a:cubicBezTo>
                  <a:cubicBezTo>
                    <a:pt x="39324" y="63729"/>
                    <a:pt x="39019" y="63600"/>
                    <a:pt x="38762" y="63600"/>
                  </a:cubicBezTo>
                  <a:cubicBezTo>
                    <a:pt x="38361" y="63566"/>
                    <a:pt x="38461" y="63133"/>
                    <a:pt x="38561" y="62832"/>
                  </a:cubicBezTo>
                  <a:cubicBezTo>
                    <a:pt x="39095" y="61265"/>
                    <a:pt x="39629" y="59697"/>
                    <a:pt x="40163" y="58096"/>
                  </a:cubicBezTo>
                  <a:cubicBezTo>
                    <a:pt x="40763" y="56161"/>
                    <a:pt x="41363" y="54193"/>
                    <a:pt x="41930" y="52225"/>
                  </a:cubicBezTo>
                  <a:cubicBezTo>
                    <a:pt x="42464" y="50390"/>
                    <a:pt x="42931" y="48522"/>
                    <a:pt x="42998" y="46587"/>
                  </a:cubicBezTo>
                  <a:cubicBezTo>
                    <a:pt x="43031" y="44386"/>
                    <a:pt x="43031" y="42184"/>
                    <a:pt x="43031" y="39983"/>
                  </a:cubicBezTo>
                  <a:cubicBezTo>
                    <a:pt x="43031" y="37948"/>
                    <a:pt x="42698" y="35913"/>
                    <a:pt x="42131" y="33945"/>
                  </a:cubicBezTo>
                  <a:cubicBezTo>
                    <a:pt x="41897" y="33078"/>
                    <a:pt x="41664" y="32144"/>
                    <a:pt x="41263" y="31343"/>
                  </a:cubicBezTo>
                  <a:cubicBezTo>
                    <a:pt x="40663" y="30109"/>
                    <a:pt x="40062" y="28775"/>
                    <a:pt x="39162" y="27774"/>
                  </a:cubicBezTo>
                  <a:cubicBezTo>
                    <a:pt x="37727" y="26140"/>
                    <a:pt x="36026" y="24739"/>
                    <a:pt x="34392" y="23271"/>
                  </a:cubicBezTo>
                  <a:cubicBezTo>
                    <a:pt x="33625" y="22570"/>
                    <a:pt x="32791" y="21937"/>
                    <a:pt x="31923" y="21369"/>
                  </a:cubicBezTo>
                  <a:cubicBezTo>
                    <a:pt x="30289" y="20235"/>
                    <a:pt x="28654" y="19101"/>
                    <a:pt x="26953" y="18134"/>
                  </a:cubicBezTo>
                  <a:cubicBezTo>
                    <a:pt x="25585" y="17367"/>
                    <a:pt x="24084" y="16733"/>
                    <a:pt x="22617" y="16099"/>
                  </a:cubicBezTo>
                  <a:cubicBezTo>
                    <a:pt x="21516" y="15632"/>
                    <a:pt x="20315" y="15365"/>
                    <a:pt x="19248" y="14798"/>
                  </a:cubicBezTo>
                  <a:cubicBezTo>
                    <a:pt x="18080" y="14131"/>
                    <a:pt x="17013" y="13264"/>
                    <a:pt x="15945" y="12430"/>
                  </a:cubicBezTo>
                  <a:cubicBezTo>
                    <a:pt x="15478" y="12029"/>
                    <a:pt x="15145" y="11462"/>
                    <a:pt x="14744" y="10995"/>
                  </a:cubicBezTo>
                  <a:cubicBezTo>
                    <a:pt x="14602" y="10813"/>
                    <a:pt x="14448" y="10729"/>
                    <a:pt x="14258" y="10729"/>
                  </a:cubicBezTo>
                  <a:cubicBezTo>
                    <a:pt x="14137" y="10729"/>
                    <a:pt x="14000" y="10763"/>
                    <a:pt x="13844" y="10829"/>
                  </a:cubicBezTo>
                  <a:cubicBezTo>
                    <a:pt x="12376" y="11529"/>
                    <a:pt x="10875" y="12196"/>
                    <a:pt x="9374" y="12830"/>
                  </a:cubicBezTo>
                  <a:cubicBezTo>
                    <a:pt x="8640" y="13130"/>
                    <a:pt x="7873" y="13364"/>
                    <a:pt x="7106" y="13631"/>
                  </a:cubicBezTo>
                  <a:cubicBezTo>
                    <a:pt x="7039" y="12563"/>
                    <a:pt x="7439" y="12196"/>
                    <a:pt x="8473" y="12029"/>
                  </a:cubicBezTo>
                  <a:cubicBezTo>
                    <a:pt x="9674" y="11829"/>
                    <a:pt x="10875" y="11462"/>
                    <a:pt x="12042" y="11129"/>
                  </a:cubicBezTo>
                  <a:cubicBezTo>
                    <a:pt x="12243" y="11095"/>
                    <a:pt x="12376" y="10895"/>
                    <a:pt x="12543" y="10762"/>
                  </a:cubicBezTo>
                  <a:cubicBezTo>
                    <a:pt x="12509" y="10695"/>
                    <a:pt x="12476" y="10628"/>
                    <a:pt x="12443" y="10562"/>
                  </a:cubicBezTo>
                  <a:cubicBezTo>
                    <a:pt x="11676" y="10762"/>
                    <a:pt x="10908" y="10962"/>
                    <a:pt x="10174" y="11162"/>
                  </a:cubicBezTo>
                  <a:cubicBezTo>
                    <a:pt x="9274" y="11396"/>
                    <a:pt x="8340" y="11629"/>
                    <a:pt x="7473" y="11896"/>
                  </a:cubicBezTo>
                  <a:cubicBezTo>
                    <a:pt x="7382" y="11920"/>
                    <a:pt x="7297" y="11931"/>
                    <a:pt x="7219" y="11931"/>
                  </a:cubicBezTo>
                  <a:cubicBezTo>
                    <a:pt x="6866" y="11931"/>
                    <a:pt x="6636" y="11708"/>
                    <a:pt x="6472" y="11462"/>
                  </a:cubicBezTo>
                  <a:cubicBezTo>
                    <a:pt x="6005" y="10662"/>
                    <a:pt x="5605" y="9861"/>
                    <a:pt x="5171" y="9027"/>
                  </a:cubicBezTo>
                  <a:cubicBezTo>
                    <a:pt x="5571" y="8894"/>
                    <a:pt x="5971" y="8760"/>
                    <a:pt x="6372" y="8660"/>
                  </a:cubicBezTo>
                  <a:cubicBezTo>
                    <a:pt x="6338" y="8560"/>
                    <a:pt x="6338" y="8494"/>
                    <a:pt x="6305" y="8393"/>
                  </a:cubicBezTo>
                  <a:cubicBezTo>
                    <a:pt x="5938" y="8427"/>
                    <a:pt x="5571" y="8427"/>
                    <a:pt x="5204" y="8427"/>
                  </a:cubicBezTo>
                  <a:cubicBezTo>
                    <a:pt x="5148" y="8431"/>
                    <a:pt x="5093" y="8434"/>
                    <a:pt x="5039" y="8434"/>
                  </a:cubicBezTo>
                  <a:cubicBezTo>
                    <a:pt x="4681" y="8434"/>
                    <a:pt x="4404" y="8315"/>
                    <a:pt x="4404" y="7793"/>
                  </a:cubicBezTo>
                  <a:cubicBezTo>
                    <a:pt x="5738" y="7593"/>
                    <a:pt x="7072" y="7393"/>
                    <a:pt x="8407" y="7226"/>
                  </a:cubicBezTo>
                  <a:cubicBezTo>
                    <a:pt x="8209" y="6901"/>
                    <a:pt x="7981" y="6809"/>
                    <a:pt x="7746" y="6809"/>
                  </a:cubicBezTo>
                  <a:cubicBezTo>
                    <a:pt x="7443" y="6809"/>
                    <a:pt x="7129" y="6961"/>
                    <a:pt x="6852" y="6961"/>
                  </a:cubicBezTo>
                  <a:cubicBezTo>
                    <a:pt x="6837" y="6961"/>
                    <a:pt x="6821" y="6960"/>
                    <a:pt x="6805" y="6959"/>
                  </a:cubicBezTo>
                  <a:cubicBezTo>
                    <a:pt x="6675" y="6947"/>
                    <a:pt x="6544" y="6942"/>
                    <a:pt x="6413" y="6942"/>
                  </a:cubicBezTo>
                  <a:cubicBezTo>
                    <a:pt x="5801" y="6942"/>
                    <a:pt x="5174" y="7061"/>
                    <a:pt x="4570" y="7226"/>
                  </a:cubicBezTo>
                  <a:cubicBezTo>
                    <a:pt x="4448" y="7261"/>
                    <a:pt x="4338" y="7276"/>
                    <a:pt x="4237" y="7276"/>
                  </a:cubicBezTo>
                  <a:cubicBezTo>
                    <a:pt x="3569" y="7276"/>
                    <a:pt x="3324" y="6595"/>
                    <a:pt x="2803" y="6392"/>
                  </a:cubicBezTo>
                  <a:cubicBezTo>
                    <a:pt x="2836" y="6325"/>
                    <a:pt x="2836" y="6259"/>
                    <a:pt x="2869" y="6192"/>
                  </a:cubicBezTo>
                  <a:cubicBezTo>
                    <a:pt x="4137" y="6192"/>
                    <a:pt x="5438" y="6159"/>
                    <a:pt x="6739" y="6159"/>
                  </a:cubicBezTo>
                  <a:cubicBezTo>
                    <a:pt x="7272" y="6142"/>
                    <a:pt x="7806" y="6134"/>
                    <a:pt x="8340" y="6134"/>
                  </a:cubicBezTo>
                  <a:cubicBezTo>
                    <a:pt x="8874" y="6134"/>
                    <a:pt x="9407" y="6142"/>
                    <a:pt x="9941" y="6159"/>
                  </a:cubicBezTo>
                  <a:cubicBezTo>
                    <a:pt x="10808" y="6192"/>
                    <a:pt x="11642" y="6292"/>
                    <a:pt x="12509" y="6425"/>
                  </a:cubicBezTo>
                  <a:cubicBezTo>
                    <a:pt x="12645" y="6445"/>
                    <a:pt x="12774" y="6455"/>
                    <a:pt x="12897" y="6455"/>
                  </a:cubicBezTo>
                  <a:cubicBezTo>
                    <a:pt x="13411" y="6455"/>
                    <a:pt x="13821" y="6270"/>
                    <a:pt x="14144" y="5758"/>
                  </a:cubicBezTo>
                  <a:cubicBezTo>
                    <a:pt x="14467" y="5274"/>
                    <a:pt x="14852" y="4789"/>
                    <a:pt x="15543" y="4789"/>
                  </a:cubicBezTo>
                  <a:cubicBezTo>
                    <a:pt x="15565" y="4789"/>
                    <a:pt x="15588" y="4790"/>
                    <a:pt x="15612" y="4791"/>
                  </a:cubicBezTo>
                  <a:cubicBezTo>
                    <a:pt x="15778" y="4791"/>
                    <a:pt x="15979" y="4524"/>
                    <a:pt x="16145" y="4391"/>
                  </a:cubicBezTo>
                  <a:cubicBezTo>
                    <a:pt x="17213" y="3590"/>
                    <a:pt x="18280" y="2823"/>
                    <a:pt x="19348" y="2022"/>
                  </a:cubicBezTo>
                  <a:cubicBezTo>
                    <a:pt x="19406" y="1983"/>
                    <a:pt x="19465" y="1967"/>
                    <a:pt x="19537" y="1967"/>
                  </a:cubicBezTo>
                  <a:cubicBezTo>
                    <a:pt x="19588" y="1967"/>
                    <a:pt x="19646" y="1975"/>
                    <a:pt x="19715" y="1989"/>
                  </a:cubicBezTo>
                  <a:cubicBezTo>
                    <a:pt x="19081" y="2489"/>
                    <a:pt x="18447" y="3023"/>
                    <a:pt x="17813" y="3557"/>
                  </a:cubicBezTo>
                  <a:cubicBezTo>
                    <a:pt x="17965" y="3646"/>
                    <a:pt x="18090" y="3683"/>
                    <a:pt x="18195" y="3683"/>
                  </a:cubicBezTo>
                  <a:cubicBezTo>
                    <a:pt x="18600" y="3683"/>
                    <a:pt x="18723" y="3141"/>
                    <a:pt x="19014" y="2956"/>
                  </a:cubicBezTo>
                  <a:cubicBezTo>
                    <a:pt x="19848" y="2489"/>
                    <a:pt x="20582" y="1889"/>
                    <a:pt x="21416" y="1388"/>
                  </a:cubicBezTo>
                  <a:lnTo>
                    <a:pt x="21416" y="1388"/>
                  </a:lnTo>
                  <a:cubicBezTo>
                    <a:pt x="20415" y="2656"/>
                    <a:pt x="18881" y="3390"/>
                    <a:pt x="18147" y="4891"/>
                  </a:cubicBezTo>
                  <a:cubicBezTo>
                    <a:pt x="19848" y="3523"/>
                    <a:pt x="21216" y="1689"/>
                    <a:pt x="23417" y="1088"/>
                  </a:cubicBezTo>
                  <a:cubicBezTo>
                    <a:pt x="23451" y="1122"/>
                    <a:pt x="23517" y="1188"/>
                    <a:pt x="23551" y="1255"/>
                  </a:cubicBezTo>
                  <a:cubicBezTo>
                    <a:pt x="22250" y="2322"/>
                    <a:pt x="20915" y="3423"/>
                    <a:pt x="19581" y="4491"/>
                  </a:cubicBezTo>
                  <a:cubicBezTo>
                    <a:pt x="19897" y="4649"/>
                    <a:pt x="20120" y="4729"/>
                    <a:pt x="20306" y="4729"/>
                  </a:cubicBezTo>
                  <a:cubicBezTo>
                    <a:pt x="20592" y="4729"/>
                    <a:pt x="20793" y="4541"/>
                    <a:pt x="21116" y="4157"/>
                  </a:cubicBezTo>
                  <a:cubicBezTo>
                    <a:pt x="21483" y="3757"/>
                    <a:pt x="21983" y="3457"/>
                    <a:pt x="22417" y="3123"/>
                  </a:cubicBezTo>
                  <a:cubicBezTo>
                    <a:pt x="22984" y="2656"/>
                    <a:pt x="23484" y="2189"/>
                    <a:pt x="24051" y="1755"/>
                  </a:cubicBezTo>
                  <a:cubicBezTo>
                    <a:pt x="24578" y="1316"/>
                    <a:pt x="25054" y="825"/>
                    <a:pt x="25773" y="825"/>
                  </a:cubicBezTo>
                  <a:cubicBezTo>
                    <a:pt x="25872" y="825"/>
                    <a:pt x="25976" y="834"/>
                    <a:pt x="26086" y="855"/>
                  </a:cubicBezTo>
                  <a:cubicBezTo>
                    <a:pt x="26253" y="855"/>
                    <a:pt x="26453" y="788"/>
                    <a:pt x="26786" y="755"/>
                  </a:cubicBezTo>
                  <a:close/>
                  <a:moveTo>
                    <a:pt x="54640" y="61331"/>
                  </a:moveTo>
                  <a:cubicBezTo>
                    <a:pt x="54273" y="61898"/>
                    <a:pt x="53972" y="62399"/>
                    <a:pt x="53205" y="62566"/>
                  </a:cubicBezTo>
                  <a:cubicBezTo>
                    <a:pt x="52405" y="62766"/>
                    <a:pt x="51604" y="63233"/>
                    <a:pt x="50837" y="63566"/>
                  </a:cubicBezTo>
                  <a:cubicBezTo>
                    <a:pt x="50803" y="63600"/>
                    <a:pt x="50837" y="63766"/>
                    <a:pt x="50837" y="63833"/>
                  </a:cubicBezTo>
                  <a:cubicBezTo>
                    <a:pt x="51504" y="63600"/>
                    <a:pt x="52171" y="63333"/>
                    <a:pt x="52838" y="63066"/>
                  </a:cubicBezTo>
                  <a:cubicBezTo>
                    <a:pt x="52905" y="63033"/>
                    <a:pt x="52972" y="62999"/>
                    <a:pt x="53072" y="62966"/>
                  </a:cubicBezTo>
                  <a:lnTo>
                    <a:pt x="53072" y="62966"/>
                  </a:lnTo>
                  <a:cubicBezTo>
                    <a:pt x="52805" y="63666"/>
                    <a:pt x="51471" y="64734"/>
                    <a:pt x="50803" y="64867"/>
                  </a:cubicBezTo>
                  <a:cubicBezTo>
                    <a:pt x="49869" y="65034"/>
                    <a:pt x="48969" y="65401"/>
                    <a:pt x="48035" y="65668"/>
                  </a:cubicBezTo>
                  <a:cubicBezTo>
                    <a:pt x="47951" y="65684"/>
                    <a:pt x="47843" y="65693"/>
                    <a:pt x="47751" y="65693"/>
                  </a:cubicBezTo>
                  <a:cubicBezTo>
                    <a:pt x="47660" y="65693"/>
                    <a:pt x="47585" y="65684"/>
                    <a:pt x="47568" y="65668"/>
                  </a:cubicBezTo>
                  <a:cubicBezTo>
                    <a:pt x="47475" y="65415"/>
                    <a:pt x="47376" y="65332"/>
                    <a:pt x="47275" y="65332"/>
                  </a:cubicBezTo>
                  <a:cubicBezTo>
                    <a:pt x="47122" y="65332"/>
                    <a:pt x="46961" y="65521"/>
                    <a:pt x="46801" y="65601"/>
                  </a:cubicBezTo>
                  <a:cubicBezTo>
                    <a:pt x="46200" y="65901"/>
                    <a:pt x="45633" y="66268"/>
                    <a:pt x="44999" y="66468"/>
                  </a:cubicBezTo>
                  <a:cubicBezTo>
                    <a:pt x="44532" y="66635"/>
                    <a:pt x="44099" y="66769"/>
                    <a:pt x="43832" y="67236"/>
                  </a:cubicBezTo>
                  <a:cubicBezTo>
                    <a:pt x="43798" y="67302"/>
                    <a:pt x="43732" y="67336"/>
                    <a:pt x="43698" y="67369"/>
                  </a:cubicBezTo>
                  <a:cubicBezTo>
                    <a:pt x="43598" y="67136"/>
                    <a:pt x="43598" y="66902"/>
                    <a:pt x="43465" y="66769"/>
                  </a:cubicBezTo>
                  <a:cubicBezTo>
                    <a:pt x="43031" y="66302"/>
                    <a:pt x="43298" y="66068"/>
                    <a:pt x="43732" y="65935"/>
                  </a:cubicBezTo>
                  <a:cubicBezTo>
                    <a:pt x="44566" y="65668"/>
                    <a:pt x="45433" y="65468"/>
                    <a:pt x="46300" y="65234"/>
                  </a:cubicBezTo>
                  <a:cubicBezTo>
                    <a:pt x="47201" y="64967"/>
                    <a:pt x="48135" y="64700"/>
                    <a:pt x="49036" y="64434"/>
                  </a:cubicBezTo>
                  <a:cubicBezTo>
                    <a:pt x="49636" y="64267"/>
                    <a:pt x="50236" y="64067"/>
                    <a:pt x="50837" y="63867"/>
                  </a:cubicBezTo>
                  <a:cubicBezTo>
                    <a:pt x="50603" y="63766"/>
                    <a:pt x="50403" y="63700"/>
                    <a:pt x="50036" y="63566"/>
                  </a:cubicBezTo>
                  <a:cubicBezTo>
                    <a:pt x="51337" y="62299"/>
                    <a:pt x="53105" y="62065"/>
                    <a:pt x="54640" y="61331"/>
                  </a:cubicBezTo>
                  <a:close/>
                  <a:moveTo>
                    <a:pt x="50003" y="65634"/>
                  </a:moveTo>
                  <a:cubicBezTo>
                    <a:pt x="48569" y="66502"/>
                    <a:pt x="46967" y="67002"/>
                    <a:pt x="45266" y="67536"/>
                  </a:cubicBezTo>
                  <a:cubicBezTo>
                    <a:pt x="45800" y="66635"/>
                    <a:pt x="48001" y="65768"/>
                    <a:pt x="50003" y="65634"/>
                  </a:cubicBezTo>
                  <a:close/>
                  <a:moveTo>
                    <a:pt x="46867" y="67402"/>
                  </a:moveTo>
                  <a:cubicBezTo>
                    <a:pt x="46901" y="67469"/>
                    <a:pt x="46901" y="67536"/>
                    <a:pt x="46934" y="67569"/>
                  </a:cubicBezTo>
                  <a:cubicBezTo>
                    <a:pt x="46267" y="67803"/>
                    <a:pt x="45600" y="68003"/>
                    <a:pt x="44933" y="68236"/>
                  </a:cubicBezTo>
                  <a:cubicBezTo>
                    <a:pt x="44899" y="68170"/>
                    <a:pt x="44899" y="68103"/>
                    <a:pt x="44866" y="68036"/>
                  </a:cubicBezTo>
                  <a:cubicBezTo>
                    <a:pt x="45533" y="67836"/>
                    <a:pt x="46200" y="67603"/>
                    <a:pt x="46867" y="67402"/>
                  </a:cubicBezTo>
                  <a:close/>
                  <a:moveTo>
                    <a:pt x="26920" y="1"/>
                  </a:moveTo>
                  <a:cubicBezTo>
                    <a:pt x="25756" y="1"/>
                    <a:pt x="24598" y="164"/>
                    <a:pt x="23451" y="421"/>
                  </a:cubicBezTo>
                  <a:cubicBezTo>
                    <a:pt x="21483" y="821"/>
                    <a:pt x="19514" y="1188"/>
                    <a:pt x="17680" y="2089"/>
                  </a:cubicBezTo>
                  <a:cubicBezTo>
                    <a:pt x="15845" y="2956"/>
                    <a:pt x="14177" y="4024"/>
                    <a:pt x="13243" y="5892"/>
                  </a:cubicBezTo>
                  <a:cubicBezTo>
                    <a:pt x="12543" y="5858"/>
                    <a:pt x="11842" y="5825"/>
                    <a:pt x="11142" y="5792"/>
                  </a:cubicBezTo>
                  <a:cubicBezTo>
                    <a:pt x="9341" y="5725"/>
                    <a:pt x="7506" y="5591"/>
                    <a:pt x="5705" y="5558"/>
                  </a:cubicBezTo>
                  <a:cubicBezTo>
                    <a:pt x="5523" y="5553"/>
                    <a:pt x="5342" y="5551"/>
                    <a:pt x="5161" y="5551"/>
                  </a:cubicBezTo>
                  <a:cubicBezTo>
                    <a:pt x="4049" y="5551"/>
                    <a:pt x="2954" y="5629"/>
                    <a:pt x="1835" y="5658"/>
                  </a:cubicBezTo>
                  <a:cubicBezTo>
                    <a:pt x="801" y="5692"/>
                    <a:pt x="1" y="6726"/>
                    <a:pt x="234" y="7726"/>
                  </a:cubicBezTo>
                  <a:cubicBezTo>
                    <a:pt x="801" y="10028"/>
                    <a:pt x="2235" y="11763"/>
                    <a:pt x="3903" y="13330"/>
                  </a:cubicBezTo>
                  <a:cubicBezTo>
                    <a:pt x="4170" y="13564"/>
                    <a:pt x="4504" y="13731"/>
                    <a:pt x="4837" y="13864"/>
                  </a:cubicBezTo>
                  <a:cubicBezTo>
                    <a:pt x="5331" y="14067"/>
                    <a:pt x="5927" y="14423"/>
                    <a:pt x="6403" y="14423"/>
                  </a:cubicBezTo>
                  <a:cubicBezTo>
                    <a:pt x="6473" y="14423"/>
                    <a:pt x="6541" y="14415"/>
                    <a:pt x="6605" y="14398"/>
                  </a:cubicBezTo>
                  <a:cubicBezTo>
                    <a:pt x="8306" y="13897"/>
                    <a:pt x="9974" y="13197"/>
                    <a:pt x="11609" y="12530"/>
                  </a:cubicBezTo>
                  <a:cubicBezTo>
                    <a:pt x="12476" y="12196"/>
                    <a:pt x="13310" y="11729"/>
                    <a:pt x="14111" y="11396"/>
                  </a:cubicBezTo>
                  <a:cubicBezTo>
                    <a:pt x="14611" y="11963"/>
                    <a:pt x="15045" y="12530"/>
                    <a:pt x="15612" y="12997"/>
                  </a:cubicBezTo>
                  <a:cubicBezTo>
                    <a:pt x="16145" y="13497"/>
                    <a:pt x="16779" y="13964"/>
                    <a:pt x="17413" y="14364"/>
                  </a:cubicBezTo>
                  <a:cubicBezTo>
                    <a:pt x="18314" y="14931"/>
                    <a:pt x="19248" y="15532"/>
                    <a:pt x="20248" y="15966"/>
                  </a:cubicBezTo>
                  <a:cubicBezTo>
                    <a:pt x="21849" y="16666"/>
                    <a:pt x="23551" y="17133"/>
                    <a:pt x="25152" y="17867"/>
                  </a:cubicBezTo>
                  <a:cubicBezTo>
                    <a:pt x="26319" y="18367"/>
                    <a:pt x="27353" y="19135"/>
                    <a:pt x="28421" y="19802"/>
                  </a:cubicBezTo>
                  <a:cubicBezTo>
                    <a:pt x="29522" y="20502"/>
                    <a:pt x="30656" y="21136"/>
                    <a:pt x="31656" y="21937"/>
                  </a:cubicBezTo>
                  <a:cubicBezTo>
                    <a:pt x="33191" y="23104"/>
                    <a:pt x="34592" y="24405"/>
                    <a:pt x="36093" y="25606"/>
                  </a:cubicBezTo>
                  <a:cubicBezTo>
                    <a:pt x="38028" y="27140"/>
                    <a:pt x="39562" y="29008"/>
                    <a:pt x="40529" y="31243"/>
                  </a:cubicBezTo>
                  <a:cubicBezTo>
                    <a:pt x="41063" y="32577"/>
                    <a:pt x="41463" y="33978"/>
                    <a:pt x="41764" y="35379"/>
                  </a:cubicBezTo>
                  <a:cubicBezTo>
                    <a:pt x="42064" y="36714"/>
                    <a:pt x="42231" y="38081"/>
                    <a:pt x="42297" y="39416"/>
                  </a:cubicBezTo>
                  <a:cubicBezTo>
                    <a:pt x="42364" y="40817"/>
                    <a:pt x="42264" y="42184"/>
                    <a:pt x="42197" y="43585"/>
                  </a:cubicBezTo>
                  <a:cubicBezTo>
                    <a:pt x="42131" y="44886"/>
                    <a:pt x="42031" y="46187"/>
                    <a:pt x="41897" y="47488"/>
                  </a:cubicBezTo>
                  <a:cubicBezTo>
                    <a:pt x="41797" y="48355"/>
                    <a:pt x="41664" y="49223"/>
                    <a:pt x="41463" y="50090"/>
                  </a:cubicBezTo>
                  <a:cubicBezTo>
                    <a:pt x="41230" y="51091"/>
                    <a:pt x="40963" y="52091"/>
                    <a:pt x="40663" y="53092"/>
                  </a:cubicBezTo>
                  <a:cubicBezTo>
                    <a:pt x="40329" y="54326"/>
                    <a:pt x="39929" y="55527"/>
                    <a:pt x="39562" y="56761"/>
                  </a:cubicBezTo>
                  <a:cubicBezTo>
                    <a:pt x="39262" y="57662"/>
                    <a:pt x="39062" y="58596"/>
                    <a:pt x="38728" y="59497"/>
                  </a:cubicBezTo>
                  <a:cubicBezTo>
                    <a:pt x="38295" y="60598"/>
                    <a:pt x="37794" y="61665"/>
                    <a:pt x="37361" y="62766"/>
                  </a:cubicBezTo>
                  <a:cubicBezTo>
                    <a:pt x="37194" y="63199"/>
                    <a:pt x="36960" y="63700"/>
                    <a:pt x="37094" y="64100"/>
                  </a:cubicBezTo>
                  <a:cubicBezTo>
                    <a:pt x="37327" y="64901"/>
                    <a:pt x="37694" y="65701"/>
                    <a:pt x="38128" y="66402"/>
                  </a:cubicBezTo>
                  <a:cubicBezTo>
                    <a:pt x="39095" y="67903"/>
                    <a:pt x="40496" y="68903"/>
                    <a:pt x="42097" y="69604"/>
                  </a:cubicBezTo>
                  <a:cubicBezTo>
                    <a:pt x="42178" y="69631"/>
                    <a:pt x="42281" y="69680"/>
                    <a:pt x="42370" y="69680"/>
                  </a:cubicBezTo>
                  <a:cubicBezTo>
                    <a:pt x="42391" y="69680"/>
                    <a:pt x="42412" y="69677"/>
                    <a:pt x="42431" y="69671"/>
                  </a:cubicBezTo>
                  <a:cubicBezTo>
                    <a:pt x="42998" y="69537"/>
                    <a:pt x="43632" y="69471"/>
                    <a:pt x="44165" y="69237"/>
                  </a:cubicBezTo>
                  <a:cubicBezTo>
                    <a:pt x="46100" y="68503"/>
                    <a:pt x="48068" y="67903"/>
                    <a:pt x="49769" y="66702"/>
                  </a:cubicBezTo>
                  <a:cubicBezTo>
                    <a:pt x="50570" y="66135"/>
                    <a:pt x="51404" y="65634"/>
                    <a:pt x="52204" y="65067"/>
                  </a:cubicBezTo>
                  <a:cubicBezTo>
                    <a:pt x="53839" y="63900"/>
                    <a:pt x="55107" y="62399"/>
                    <a:pt x="56307" y="60831"/>
                  </a:cubicBezTo>
                  <a:cubicBezTo>
                    <a:pt x="57508" y="59197"/>
                    <a:pt x="58709" y="57562"/>
                    <a:pt x="59910" y="55928"/>
                  </a:cubicBezTo>
                  <a:cubicBezTo>
                    <a:pt x="59943" y="55861"/>
                    <a:pt x="59943" y="55794"/>
                    <a:pt x="59977" y="55727"/>
                  </a:cubicBezTo>
                  <a:cubicBezTo>
                    <a:pt x="60110" y="55360"/>
                    <a:pt x="60210" y="54960"/>
                    <a:pt x="60377" y="54593"/>
                  </a:cubicBezTo>
                  <a:cubicBezTo>
                    <a:pt x="60877" y="53259"/>
                    <a:pt x="61511" y="51958"/>
                    <a:pt x="61911" y="50624"/>
                  </a:cubicBezTo>
                  <a:cubicBezTo>
                    <a:pt x="62378" y="49056"/>
                    <a:pt x="62645" y="47455"/>
                    <a:pt x="63046" y="45920"/>
                  </a:cubicBezTo>
                  <a:cubicBezTo>
                    <a:pt x="63613" y="43552"/>
                    <a:pt x="63913" y="41150"/>
                    <a:pt x="63746" y="38715"/>
                  </a:cubicBezTo>
                  <a:cubicBezTo>
                    <a:pt x="63679" y="37548"/>
                    <a:pt x="63579" y="36380"/>
                    <a:pt x="63479" y="35213"/>
                  </a:cubicBezTo>
                  <a:cubicBezTo>
                    <a:pt x="63346" y="33678"/>
                    <a:pt x="63246" y="32144"/>
                    <a:pt x="62979" y="30643"/>
                  </a:cubicBezTo>
                  <a:cubicBezTo>
                    <a:pt x="62779" y="29442"/>
                    <a:pt x="62345" y="28241"/>
                    <a:pt x="61945" y="27074"/>
                  </a:cubicBezTo>
                  <a:cubicBezTo>
                    <a:pt x="61478" y="25773"/>
                    <a:pt x="61011" y="24438"/>
                    <a:pt x="60444" y="23171"/>
                  </a:cubicBezTo>
                  <a:cubicBezTo>
                    <a:pt x="59877" y="21970"/>
                    <a:pt x="59243" y="20802"/>
                    <a:pt x="58609" y="19635"/>
                  </a:cubicBezTo>
                  <a:cubicBezTo>
                    <a:pt x="57842" y="18267"/>
                    <a:pt x="57041" y="16900"/>
                    <a:pt x="56207" y="15532"/>
                  </a:cubicBezTo>
                  <a:cubicBezTo>
                    <a:pt x="55874" y="14998"/>
                    <a:pt x="55440" y="14498"/>
                    <a:pt x="55007" y="13997"/>
                  </a:cubicBezTo>
                  <a:cubicBezTo>
                    <a:pt x="53839" y="12730"/>
                    <a:pt x="52705" y="11396"/>
                    <a:pt x="51471" y="10161"/>
                  </a:cubicBezTo>
                  <a:cubicBezTo>
                    <a:pt x="50303" y="9027"/>
                    <a:pt x="49102" y="7960"/>
                    <a:pt x="47668" y="7126"/>
                  </a:cubicBezTo>
                  <a:cubicBezTo>
                    <a:pt x="46834" y="6626"/>
                    <a:pt x="46167" y="5858"/>
                    <a:pt x="45333" y="5391"/>
                  </a:cubicBezTo>
                  <a:cubicBezTo>
                    <a:pt x="43732" y="4524"/>
                    <a:pt x="42097" y="3690"/>
                    <a:pt x="40429" y="2956"/>
                  </a:cubicBezTo>
                  <a:cubicBezTo>
                    <a:pt x="39195" y="2423"/>
                    <a:pt x="37894" y="2022"/>
                    <a:pt x="36593" y="1689"/>
                  </a:cubicBezTo>
                  <a:cubicBezTo>
                    <a:pt x="34625" y="1188"/>
                    <a:pt x="32657" y="788"/>
                    <a:pt x="30656" y="354"/>
                  </a:cubicBezTo>
                  <a:cubicBezTo>
                    <a:pt x="30439" y="304"/>
                    <a:pt x="30214" y="304"/>
                    <a:pt x="29989" y="304"/>
                  </a:cubicBezTo>
                  <a:cubicBezTo>
                    <a:pt x="29763" y="304"/>
                    <a:pt x="29538" y="304"/>
                    <a:pt x="29321" y="254"/>
                  </a:cubicBezTo>
                  <a:cubicBezTo>
                    <a:pt x="28520" y="78"/>
                    <a:pt x="27719" y="1"/>
                    <a:pt x="269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9"/>
            <p:cNvSpPr/>
            <p:nvPr/>
          </p:nvSpPr>
          <p:spPr>
            <a:xfrm>
              <a:off x="5961100" y="1386900"/>
              <a:ext cx="78400" cy="36250"/>
            </a:xfrm>
            <a:custGeom>
              <a:rect b="b" l="l" r="r" t="t"/>
              <a:pathLst>
                <a:path extrusionOk="0" h="1450" w="3136">
                  <a:moveTo>
                    <a:pt x="2804" y="0"/>
                  </a:moveTo>
                  <a:cubicBezTo>
                    <a:pt x="2769" y="0"/>
                    <a:pt x="2736" y="4"/>
                    <a:pt x="2702" y="15"/>
                  </a:cubicBezTo>
                  <a:cubicBezTo>
                    <a:pt x="1835" y="382"/>
                    <a:pt x="968" y="749"/>
                    <a:pt x="0" y="1183"/>
                  </a:cubicBezTo>
                  <a:cubicBezTo>
                    <a:pt x="167" y="1316"/>
                    <a:pt x="301" y="1450"/>
                    <a:pt x="334" y="1450"/>
                  </a:cubicBezTo>
                  <a:cubicBezTo>
                    <a:pt x="1268" y="1016"/>
                    <a:pt x="2202" y="582"/>
                    <a:pt x="3136" y="149"/>
                  </a:cubicBezTo>
                  <a:cubicBezTo>
                    <a:pt x="3103" y="115"/>
                    <a:pt x="3069" y="49"/>
                    <a:pt x="3036" y="15"/>
                  </a:cubicBezTo>
                  <a:cubicBezTo>
                    <a:pt x="2947" y="15"/>
                    <a:pt x="2873" y="0"/>
                    <a:pt x="28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9"/>
            <p:cNvSpPr/>
            <p:nvPr/>
          </p:nvSpPr>
          <p:spPr>
            <a:xfrm>
              <a:off x="5645025" y="886075"/>
              <a:ext cx="63425" cy="41725"/>
            </a:xfrm>
            <a:custGeom>
              <a:rect b="b" l="l" r="r" t="t"/>
              <a:pathLst>
                <a:path extrusionOk="0" h="1669" w="2537">
                  <a:moveTo>
                    <a:pt x="2536" y="1"/>
                  </a:moveTo>
                  <a:cubicBezTo>
                    <a:pt x="1535" y="234"/>
                    <a:pt x="801" y="901"/>
                    <a:pt x="1" y="1435"/>
                  </a:cubicBezTo>
                  <a:cubicBezTo>
                    <a:pt x="68" y="1535"/>
                    <a:pt x="101" y="1602"/>
                    <a:pt x="134" y="1668"/>
                  </a:cubicBezTo>
                  <a:cubicBezTo>
                    <a:pt x="902" y="1235"/>
                    <a:pt x="1669" y="768"/>
                    <a:pt x="2436" y="334"/>
                  </a:cubicBezTo>
                  <a:cubicBezTo>
                    <a:pt x="2469" y="201"/>
                    <a:pt x="2503" y="101"/>
                    <a:pt x="25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29"/>
            <p:cNvSpPr/>
            <p:nvPr/>
          </p:nvSpPr>
          <p:spPr>
            <a:xfrm>
              <a:off x="5798475" y="1070875"/>
              <a:ext cx="43400" cy="18775"/>
            </a:xfrm>
            <a:custGeom>
              <a:rect b="b" l="l" r="r" t="t"/>
              <a:pathLst>
                <a:path extrusionOk="0" h="751" w="1736">
                  <a:moveTo>
                    <a:pt x="1385" y="0"/>
                  </a:moveTo>
                  <a:cubicBezTo>
                    <a:pt x="1346" y="0"/>
                    <a:pt x="1307" y="4"/>
                    <a:pt x="1268" y="14"/>
                  </a:cubicBezTo>
                  <a:cubicBezTo>
                    <a:pt x="868" y="114"/>
                    <a:pt x="501" y="281"/>
                    <a:pt x="1" y="447"/>
                  </a:cubicBezTo>
                  <a:cubicBezTo>
                    <a:pt x="95" y="510"/>
                    <a:pt x="248" y="751"/>
                    <a:pt x="322" y="751"/>
                  </a:cubicBezTo>
                  <a:cubicBezTo>
                    <a:pt x="326" y="751"/>
                    <a:pt x="330" y="750"/>
                    <a:pt x="334" y="748"/>
                  </a:cubicBezTo>
                  <a:cubicBezTo>
                    <a:pt x="835" y="581"/>
                    <a:pt x="1268" y="347"/>
                    <a:pt x="1735" y="114"/>
                  </a:cubicBezTo>
                  <a:cubicBezTo>
                    <a:pt x="1702" y="114"/>
                    <a:pt x="1668" y="81"/>
                    <a:pt x="1668" y="47"/>
                  </a:cubicBezTo>
                  <a:cubicBezTo>
                    <a:pt x="1574" y="24"/>
                    <a:pt x="1480" y="0"/>
                    <a:pt x="13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29"/>
            <p:cNvSpPr/>
            <p:nvPr/>
          </p:nvSpPr>
          <p:spPr>
            <a:xfrm>
              <a:off x="5507425" y="780175"/>
              <a:ext cx="35050" cy="18725"/>
            </a:xfrm>
            <a:custGeom>
              <a:rect b="b" l="l" r="r" t="t"/>
              <a:pathLst>
                <a:path extrusionOk="0" h="749" w="1402">
                  <a:moveTo>
                    <a:pt x="1302" y="0"/>
                  </a:moveTo>
                  <a:cubicBezTo>
                    <a:pt x="868" y="234"/>
                    <a:pt x="435" y="434"/>
                    <a:pt x="1" y="667"/>
                  </a:cubicBezTo>
                  <a:cubicBezTo>
                    <a:pt x="34" y="701"/>
                    <a:pt x="68" y="701"/>
                    <a:pt x="101" y="734"/>
                  </a:cubicBezTo>
                  <a:lnTo>
                    <a:pt x="68" y="734"/>
                  </a:lnTo>
                  <a:cubicBezTo>
                    <a:pt x="128" y="744"/>
                    <a:pt x="185" y="749"/>
                    <a:pt x="240" y="749"/>
                  </a:cubicBezTo>
                  <a:cubicBezTo>
                    <a:pt x="736" y="749"/>
                    <a:pt x="1042" y="370"/>
                    <a:pt x="1402" y="100"/>
                  </a:cubicBezTo>
                  <a:cubicBezTo>
                    <a:pt x="1369" y="67"/>
                    <a:pt x="1335" y="34"/>
                    <a:pt x="13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29"/>
            <p:cNvSpPr/>
            <p:nvPr/>
          </p:nvSpPr>
          <p:spPr>
            <a:xfrm>
              <a:off x="6045325" y="1617425"/>
              <a:ext cx="33375" cy="24225"/>
            </a:xfrm>
            <a:custGeom>
              <a:rect b="b" l="l" r="r" t="t"/>
              <a:pathLst>
                <a:path extrusionOk="0" h="969" w="1335">
                  <a:moveTo>
                    <a:pt x="1301" y="1"/>
                  </a:moveTo>
                  <a:cubicBezTo>
                    <a:pt x="868" y="201"/>
                    <a:pt x="467" y="401"/>
                    <a:pt x="34" y="601"/>
                  </a:cubicBezTo>
                  <a:cubicBezTo>
                    <a:pt x="0" y="635"/>
                    <a:pt x="0" y="801"/>
                    <a:pt x="0" y="901"/>
                  </a:cubicBezTo>
                  <a:cubicBezTo>
                    <a:pt x="0" y="935"/>
                    <a:pt x="34" y="935"/>
                    <a:pt x="34" y="968"/>
                  </a:cubicBezTo>
                  <a:cubicBezTo>
                    <a:pt x="467" y="768"/>
                    <a:pt x="901" y="535"/>
                    <a:pt x="1335" y="334"/>
                  </a:cubicBezTo>
                  <a:cubicBezTo>
                    <a:pt x="1335" y="201"/>
                    <a:pt x="1301" y="101"/>
                    <a:pt x="1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29"/>
            <p:cNvSpPr/>
            <p:nvPr/>
          </p:nvSpPr>
          <p:spPr>
            <a:xfrm>
              <a:off x="5997800" y="1605750"/>
              <a:ext cx="36700" cy="15875"/>
            </a:xfrm>
            <a:custGeom>
              <a:rect b="b" l="l" r="r" t="t"/>
              <a:pathLst>
                <a:path extrusionOk="0" h="635" w="1468">
                  <a:moveTo>
                    <a:pt x="1468" y="1"/>
                  </a:moveTo>
                  <a:cubicBezTo>
                    <a:pt x="967" y="134"/>
                    <a:pt x="500" y="234"/>
                    <a:pt x="0" y="334"/>
                  </a:cubicBezTo>
                  <a:cubicBezTo>
                    <a:pt x="33" y="434"/>
                    <a:pt x="67" y="535"/>
                    <a:pt x="67" y="635"/>
                  </a:cubicBezTo>
                  <a:cubicBezTo>
                    <a:pt x="534" y="468"/>
                    <a:pt x="1001" y="334"/>
                    <a:pt x="1434" y="201"/>
                  </a:cubicBezTo>
                  <a:cubicBezTo>
                    <a:pt x="1468" y="134"/>
                    <a:pt x="1468" y="68"/>
                    <a:pt x="14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29"/>
            <p:cNvSpPr/>
            <p:nvPr/>
          </p:nvSpPr>
          <p:spPr>
            <a:xfrm>
              <a:off x="5763450" y="1170450"/>
              <a:ext cx="159300" cy="468700"/>
            </a:xfrm>
            <a:custGeom>
              <a:rect b="b" l="l" r="r" t="t"/>
              <a:pathLst>
                <a:path extrusionOk="0" h="18748" w="6372">
                  <a:moveTo>
                    <a:pt x="1" y="0"/>
                  </a:moveTo>
                  <a:cubicBezTo>
                    <a:pt x="3336" y="5838"/>
                    <a:pt x="5505" y="11976"/>
                    <a:pt x="5838" y="18714"/>
                  </a:cubicBezTo>
                  <a:lnTo>
                    <a:pt x="6038" y="18747"/>
                  </a:lnTo>
                  <a:cubicBezTo>
                    <a:pt x="6138" y="18614"/>
                    <a:pt x="6272" y="18480"/>
                    <a:pt x="6272" y="18313"/>
                  </a:cubicBezTo>
                  <a:cubicBezTo>
                    <a:pt x="6305" y="17713"/>
                    <a:pt x="6372" y="17113"/>
                    <a:pt x="6305" y="16512"/>
                  </a:cubicBezTo>
                  <a:cubicBezTo>
                    <a:pt x="6172" y="15011"/>
                    <a:pt x="6305" y="13510"/>
                    <a:pt x="5605" y="12076"/>
                  </a:cubicBezTo>
                  <a:cubicBezTo>
                    <a:pt x="5371" y="11575"/>
                    <a:pt x="5271" y="11008"/>
                    <a:pt x="5138" y="10475"/>
                  </a:cubicBezTo>
                  <a:cubicBezTo>
                    <a:pt x="4871" y="9574"/>
                    <a:pt x="4671" y="8640"/>
                    <a:pt x="4370" y="7739"/>
                  </a:cubicBezTo>
                  <a:cubicBezTo>
                    <a:pt x="3870" y="6405"/>
                    <a:pt x="3370" y="5104"/>
                    <a:pt x="2736" y="3836"/>
                  </a:cubicBezTo>
                  <a:cubicBezTo>
                    <a:pt x="2236" y="2736"/>
                    <a:pt x="1602" y="1668"/>
                    <a:pt x="935" y="668"/>
                  </a:cubicBezTo>
                  <a:cubicBezTo>
                    <a:pt x="734" y="367"/>
                    <a:pt x="301" y="20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9"/>
            <p:cNvSpPr/>
            <p:nvPr/>
          </p:nvSpPr>
          <p:spPr>
            <a:xfrm>
              <a:off x="5108825" y="829975"/>
              <a:ext cx="462850" cy="131175"/>
            </a:xfrm>
            <a:custGeom>
              <a:rect b="b" l="l" r="r" t="t"/>
              <a:pathLst>
                <a:path extrusionOk="0" h="5247" w="18514">
                  <a:moveTo>
                    <a:pt x="810" y="1"/>
                  </a:moveTo>
                  <a:cubicBezTo>
                    <a:pt x="540" y="1"/>
                    <a:pt x="270" y="49"/>
                    <a:pt x="0" y="76"/>
                  </a:cubicBezTo>
                  <a:cubicBezTo>
                    <a:pt x="0" y="143"/>
                    <a:pt x="0" y="210"/>
                    <a:pt x="0" y="276"/>
                  </a:cubicBezTo>
                  <a:cubicBezTo>
                    <a:pt x="67" y="310"/>
                    <a:pt x="134" y="377"/>
                    <a:pt x="200" y="377"/>
                  </a:cubicBezTo>
                  <a:cubicBezTo>
                    <a:pt x="1134" y="543"/>
                    <a:pt x="2068" y="677"/>
                    <a:pt x="3002" y="844"/>
                  </a:cubicBezTo>
                  <a:cubicBezTo>
                    <a:pt x="3670" y="977"/>
                    <a:pt x="4337" y="1144"/>
                    <a:pt x="5037" y="1244"/>
                  </a:cubicBezTo>
                  <a:cubicBezTo>
                    <a:pt x="5671" y="1344"/>
                    <a:pt x="6371" y="1277"/>
                    <a:pt x="7005" y="1444"/>
                  </a:cubicBezTo>
                  <a:cubicBezTo>
                    <a:pt x="9274" y="1978"/>
                    <a:pt x="11508" y="2578"/>
                    <a:pt x="13777" y="3112"/>
                  </a:cubicBezTo>
                  <a:cubicBezTo>
                    <a:pt x="15345" y="3512"/>
                    <a:pt x="16746" y="4246"/>
                    <a:pt x="18046" y="5147"/>
                  </a:cubicBezTo>
                  <a:cubicBezTo>
                    <a:pt x="18180" y="5247"/>
                    <a:pt x="18347" y="5213"/>
                    <a:pt x="18513" y="5247"/>
                  </a:cubicBezTo>
                  <a:cubicBezTo>
                    <a:pt x="18447" y="5080"/>
                    <a:pt x="18447" y="4846"/>
                    <a:pt x="18347" y="4780"/>
                  </a:cubicBezTo>
                  <a:cubicBezTo>
                    <a:pt x="17680" y="4379"/>
                    <a:pt x="17012" y="3946"/>
                    <a:pt x="16312" y="3612"/>
                  </a:cubicBezTo>
                  <a:cubicBezTo>
                    <a:pt x="15244" y="3112"/>
                    <a:pt x="14177" y="2645"/>
                    <a:pt x="13076" y="2245"/>
                  </a:cubicBezTo>
                  <a:cubicBezTo>
                    <a:pt x="12242" y="1944"/>
                    <a:pt x="11375" y="1811"/>
                    <a:pt x="10508" y="1611"/>
                  </a:cubicBezTo>
                  <a:cubicBezTo>
                    <a:pt x="9540" y="1377"/>
                    <a:pt x="8573" y="1110"/>
                    <a:pt x="7606" y="944"/>
                  </a:cubicBezTo>
                  <a:cubicBezTo>
                    <a:pt x="6538" y="777"/>
                    <a:pt x="5471" y="710"/>
                    <a:pt x="4403" y="543"/>
                  </a:cubicBezTo>
                  <a:cubicBezTo>
                    <a:pt x="3269" y="377"/>
                    <a:pt x="2135" y="176"/>
                    <a:pt x="1001" y="10"/>
                  </a:cubicBezTo>
                  <a:cubicBezTo>
                    <a:pt x="937" y="3"/>
                    <a:pt x="874"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29"/>
            <p:cNvSpPr/>
            <p:nvPr/>
          </p:nvSpPr>
          <p:spPr>
            <a:xfrm>
              <a:off x="5675900" y="1604100"/>
              <a:ext cx="51725" cy="321075"/>
            </a:xfrm>
            <a:custGeom>
              <a:rect b="b" l="l" r="r" t="t"/>
              <a:pathLst>
                <a:path extrusionOk="0" h="12843" w="2069">
                  <a:moveTo>
                    <a:pt x="334" y="0"/>
                  </a:moveTo>
                  <a:cubicBezTo>
                    <a:pt x="234" y="200"/>
                    <a:pt x="0" y="434"/>
                    <a:pt x="33" y="634"/>
                  </a:cubicBezTo>
                  <a:cubicBezTo>
                    <a:pt x="200" y="1701"/>
                    <a:pt x="467" y="2735"/>
                    <a:pt x="634" y="3803"/>
                  </a:cubicBezTo>
                  <a:cubicBezTo>
                    <a:pt x="801" y="4970"/>
                    <a:pt x="901" y="6138"/>
                    <a:pt x="967" y="7272"/>
                  </a:cubicBezTo>
                  <a:cubicBezTo>
                    <a:pt x="1034" y="7872"/>
                    <a:pt x="934" y="8473"/>
                    <a:pt x="901" y="9040"/>
                  </a:cubicBezTo>
                  <a:cubicBezTo>
                    <a:pt x="901" y="10007"/>
                    <a:pt x="867" y="11008"/>
                    <a:pt x="901" y="11975"/>
                  </a:cubicBezTo>
                  <a:cubicBezTo>
                    <a:pt x="901" y="12276"/>
                    <a:pt x="1034" y="12542"/>
                    <a:pt x="1134" y="12843"/>
                  </a:cubicBezTo>
                  <a:cubicBezTo>
                    <a:pt x="1201" y="12809"/>
                    <a:pt x="1301" y="12809"/>
                    <a:pt x="1401" y="12776"/>
                  </a:cubicBezTo>
                  <a:cubicBezTo>
                    <a:pt x="1735" y="8506"/>
                    <a:pt x="2068" y="4203"/>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29"/>
            <p:cNvSpPr/>
            <p:nvPr/>
          </p:nvSpPr>
          <p:spPr>
            <a:xfrm>
              <a:off x="5186375" y="1047150"/>
              <a:ext cx="289400" cy="180875"/>
            </a:xfrm>
            <a:custGeom>
              <a:rect b="b" l="l" r="r" t="t"/>
              <a:pathLst>
                <a:path extrusionOk="0" h="7235" w="11576">
                  <a:moveTo>
                    <a:pt x="419" y="0"/>
                  </a:moveTo>
                  <a:cubicBezTo>
                    <a:pt x="293" y="0"/>
                    <a:pt x="139" y="39"/>
                    <a:pt x="0" y="62"/>
                  </a:cubicBezTo>
                  <a:cubicBezTo>
                    <a:pt x="1401" y="929"/>
                    <a:pt x="2736" y="1630"/>
                    <a:pt x="4070" y="2364"/>
                  </a:cubicBezTo>
                  <a:cubicBezTo>
                    <a:pt x="5371" y="3098"/>
                    <a:pt x="6705" y="3832"/>
                    <a:pt x="7939" y="4666"/>
                  </a:cubicBezTo>
                  <a:cubicBezTo>
                    <a:pt x="9107" y="5433"/>
                    <a:pt x="10208" y="6367"/>
                    <a:pt x="11342" y="7234"/>
                  </a:cubicBezTo>
                  <a:cubicBezTo>
                    <a:pt x="11442" y="7167"/>
                    <a:pt x="11509" y="7067"/>
                    <a:pt x="11575" y="7001"/>
                  </a:cubicBezTo>
                  <a:cubicBezTo>
                    <a:pt x="11075" y="6500"/>
                    <a:pt x="10641" y="5933"/>
                    <a:pt x="10074" y="5533"/>
                  </a:cubicBezTo>
                  <a:cubicBezTo>
                    <a:pt x="8240" y="4299"/>
                    <a:pt x="6372" y="3098"/>
                    <a:pt x="4470" y="1997"/>
                  </a:cubicBezTo>
                  <a:cubicBezTo>
                    <a:pt x="3203" y="1263"/>
                    <a:pt x="1868" y="663"/>
                    <a:pt x="568" y="29"/>
                  </a:cubicBezTo>
                  <a:cubicBezTo>
                    <a:pt x="526" y="8"/>
                    <a:pt x="475" y="0"/>
                    <a:pt x="4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29"/>
            <p:cNvSpPr/>
            <p:nvPr/>
          </p:nvSpPr>
          <p:spPr>
            <a:xfrm>
              <a:off x="4979550" y="956125"/>
              <a:ext cx="150975" cy="74250"/>
            </a:xfrm>
            <a:custGeom>
              <a:rect b="b" l="l" r="r" t="t"/>
              <a:pathLst>
                <a:path extrusionOk="0" h="2970" w="6039">
                  <a:moveTo>
                    <a:pt x="134" y="1"/>
                  </a:moveTo>
                  <a:cubicBezTo>
                    <a:pt x="101" y="67"/>
                    <a:pt x="68" y="101"/>
                    <a:pt x="1" y="134"/>
                  </a:cubicBezTo>
                  <a:cubicBezTo>
                    <a:pt x="68" y="301"/>
                    <a:pt x="101" y="568"/>
                    <a:pt x="201" y="634"/>
                  </a:cubicBezTo>
                  <a:cubicBezTo>
                    <a:pt x="1635" y="1402"/>
                    <a:pt x="3070" y="2169"/>
                    <a:pt x="4537" y="2836"/>
                  </a:cubicBezTo>
                  <a:cubicBezTo>
                    <a:pt x="4761" y="2948"/>
                    <a:pt x="5027" y="2966"/>
                    <a:pt x="5305" y="2966"/>
                  </a:cubicBezTo>
                  <a:cubicBezTo>
                    <a:pt x="5437" y="2966"/>
                    <a:pt x="5573" y="2962"/>
                    <a:pt x="5708" y="2962"/>
                  </a:cubicBezTo>
                  <a:cubicBezTo>
                    <a:pt x="5796" y="2962"/>
                    <a:pt x="5885" y="2964"/>
                    <a:pt x="5972" y="2969"/>
                  </a:cubicBezTo>
                  <a:cubicBezTo>
                    <a:pt x="5972" y="2869"/>
                    <a:pt x="6005" y="2736"/>
                    <a:pt x="6039" y="2636"/>
                  </a:cubicBezTo>
                  <a:cubicBezTo>
                    <a:pt x="5004" y="2302"/>
                    <a:pt x="3937" y="2102"/>
                    <a:pt x="2970" y="1668"/>
                  </a:cubicBezTo>
                  <a:cubicBezTo>
                    <a:pt x="1969" y="1235"/>
                    <a:pt x="1068" y="568"/>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29"/>
            <p:cNvSpPr/>
            <p:nvPr/>
          </p:nvSpPr>
          <p:spPr>
            <a:xfrm>
              <a:off x="4750225" y="848400"/>
              <a:ext cx="118450" cy="21125"/>
            </a:xfrm>
            <a:custGeom>
              <a:rect b="b" l="l" r="r" t="t"/>
              <a:pathLst>
                <a:path extrusionOk="0" h="845" w="4738">
                  <a:moveTo>
                    <a:pt x="3008" y="1"/>
                  </a:moveTo>
                  <a:cubicBezTo>
                    <a:pt x="1979" y="1"/>
                    <a:pt x="765" y="210"/>
                    <a:pt x="1" y="574"/>
                  </a:cubicBezTo>
                  <a:cubicBezTo>
                    <a:pt x="93" y="666"/>
                    <a:pt x="186" y="844"/>
                    <a:pt x="278" y="844"/>
                  </a:cubicBezTo>
                  <a:cubicBezTo>
                    <a:pt x="286" y="844"/>
                    <a:pt x="293" y="843"/>
                    <a:pt x="301" y="840"/>
                  </a:cubicBezTo>
                  <a:cubicBezTo>
                    <a:pt x="1735" y="707"/>
                    <a:pt x="3136" y="574"/>
                    <a:pt x="4737" y="373"/>
                  </a:cubicBezTo>
                  <a:cubicBezTo>
                    <a:pt x="4438" y="117"/>
                    <a:pt x="3774" y="1"/>
                    <a:pt x="30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29"/>
            <p:cNvSpPr/>
            <p:nvPr/>
          </p:nvSpPr>
          <p:spPr>
            <a:xfrm>
              <a:off x="5650050" y="1695000"/>
              <a:ext cx="25025" cy="57550"/>
            </a:xfrm>
            <a:custGeom>
              <a:rect b="b" l="l" r="r" t="t"/>
              <a:pathLst>
                <a:path extrusionOk="0" h="2302" w="1001">
                  <a:moveTo>
                    <a:pt x="167" y="0"/>
                  </a:moveTo>
                  <a:lnTo>
                    <a:pt x="167" y="0"/>
                  </a:lnTo>
                  <a:cubicBezTo>
                    <a:pt x="0" y="767"/>
                    <a:pt x="200" y="1935"/>
                    <a:pt x="567" y="2302"/>
                  </a:cubicBezTo>
                  <a:cubicBezTo>
                    <a:pt x="1001" y="1568"/>
                    <a:pt x="834" y="567"/>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29"/>
            <p:cNvSpPr/>
            <p:nvPr/>
          </p:nvSpPr>
          <p:spPr>
            <a:xfrm>
              <a:off x="5992775" y="1639275"/>
              <a:ext cx="53400" cy="27375"/>
            </a:xfrm>
            <a:custGeom>
              <a:rect b="b" l="l" r="r" t="t"/>
              <a:pathLst>
                <a:path extrusionOk="0" h="1095" w="2136">
                  <a:moveTo>
                    <a:pt x="1928" y="0"/>
                  </a:moveTo>
                  <a:cubicBezTo>
                    <a:pt x="1386" y="0"/>
                    <a:pt x="298" y="561"/>
                    <a:pt x="1" y="1095"/>
                  </a:cubicBezTo>
                  <a:cubicBezTo>
                    <a:pt x="234" y="1095"/>
                    <a:pt x="435" y="995"/>
                    <a:pt x="601" y="895"/>
                  </a:cubicBezTo>
                  <a:cubicBezTo>
                    <a:pt x="1135" y="628"/>
                    <a:pt x="1635" y="361"/>
                    <a:pt x="2136" y="94"/>
                  </a:cubicBezTo>
                  <a:cubicBezTo>
                    <a:pt x="2136" y="61"/>
                    <a:pt x="2102" y="61"/>
                    <a:pt x="2102" y="27"/>
                  </a:cubicBezTo>
                  <a:cubicBezTo>
                    <a:pt x="2054" y="9"/>
                    <a:pt x="1995" y="0"/>
                    <a:pt x="19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9"/>
            <p:cNvSpPr/>
            <p:nvPr/>
          </p:nvSpPr>
          <p:spPr>
            <a:xfrm>
              <a:off x="6002800" y="1751700"/>
              <a:ext cx="52550" cy="27850"/>
            </a:xfrm>
            <a:custGeom>
              <a:rect b="b" l="l" r="r" t="t"/>
              <a:pathLst>
                <a:path extrusionOk="0" h="1114" w="2102">
                  <a:moveTo>
                    <a:pt x="2002" y="0"/>
                  </a:moveTo>
                  <a:lnTo>
                    <a:pt x="2002" y="0"/>
                  </a:lnTo>
                  <a:cubicBezTo>
                    <a:pt x="1635" y="167"/>
                    <a:pt x="1234" y="334"/>
                    <a:pt x="834" y="467"/>
                  </a:cubicBezTo>
                  <a:lnTo>
                    <a:pt x="0" y="1001"/>
                  </a:lnTo>
                  <a:cubicBezTo>
                    <a:pt x="100" y="1076"/>
                    <a:pt x="219" y="1114"/>
                    <a:pt x="329" y="1114"/>
                  </a:cubicBezTo>
                  <a:cubicBezTo>
                    <a:pt x="365" y="1114"/>
                    <a:pt x="400" y="1109"/>
                    <a:pt x="434" y="1101"/>
                  </a:cubicBezTo>
                  <a:cubicBezTo>
                    <a:pt x="834" y="934"/>
                    <a:pt x="1201" y="601"/>
                    <a:pt x="1601" y="567"/>
                  </a:cubicBezTo>
                  <a:cubicBezTo>
                    <a:pt x="2102" y="534"/>
                    <a:pt x="2035" y="334"/>
                    <a:pt x="20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29"/>
            <p:cNvSpPr/>
            <p:nvPr/>
          </p:nvSpPr>
          <p:spPr>
            <a:xfrm>
              <a:off x="5846000" y="1110775"/>
              <a:ext cx="50900" cy="31350"/>
            </a:xfrm>
            <a:custGeom>
              <a:rect b="b" l="l" r="r" t="t"/>
              <a:pathLst>
                <a:path extrusionOk="0" h="1254" w="2036">
                  <a:moveTo>
                    <a:pt x="1671" y="1"/>
                  </a:moveTo>
                  <a:cubicBezTo>
                    <a:pt x="1645" y="1"/>
                    <a:pt x="1622" y="6"/>
                    <a:pt x="1602" y="19"/>
                  </a:cubicBezTo>
                  <a:cubicBezTo>
                    <a:pt x="1235" y="186"/>
                    <a:pt x="868" y="353"/>
                    <a:pt x="568" y="586"/>
                  </a:cubicBezTo>
                  <a:cubicBezTo>
                    <a:pt x="335" y="753"/>
                    <a:pt x="168" y="1020"/>
                    <a:pt x="1" y="1253"/>
                  </a:cubicBezTo>
                  <a:cubicBezTo>
                    <a:pt x="201" y="1120"/>
                    <a:pt x="435" y="986"/>
                    <a:pt x="668" y="886"/>
                  </a:cubicBezTo>
                  <a:cubicBezTo>
                    <a:pt x="1102" y="686"/>
                    <a:pt x="1569" y="519"/>
                    <a:pt x="2002" y="319"/>
                  </a:cubicBezTo>
                  <a:cubicBezTo>
                    <a:pt x="2036" y="253"/>
                    <a:pt x="2036" y="186"/>
                    <a:pt x="2036" y="119"/>
                  </a:cubicBezTo>
                  <a:cubicBezTo>
                    <a:pt x="1928" y="92"/>
                    <a:pt x="1778" y="1"/>
                    <a:pt x="16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29"/>
            <p:cNvSpPr/>
            <p:nvPr/>
          </p:nvSpPr>
          <p:spPr>
            <a:xfrm>
              <a:off x="5455725" y="798525"/>
              <a:ext cx="54250" cy="28450"/>
            </a:xfrm>
            <a:custGeom>
              <a:rect b="b" l="l" r="r" t="t"/>
              <a:pathLst>
                <a:path extrusionOk="0" h="1138" w="2170">
                  <a:moveTo>
                    <a:pt x="2136" y="0"/>
                  </a:moveTo>
                  <a:cubicBezTo>
                    <a:pt x="2136" y="0"/>
                    <a:pt x="2136" y="0"/>
                    <a:pt x="2136" y="0"/>
                  </a:cubicBezTo>
                  <a:lnTo>
                    <a:pt x="2136" y="0"/>
                  </a:lnTo>
                  <a:cubicBezTo>
                    <a:pt x="2147" y="0"/>
                    <a:pt x="2158" y="0"/>
                    <a:pt x="2169" y="0"/>
                  </a:cubicBezTo>
                  <a:close/>
                  <a:moveTo>
                    <a:pt x="2136" y="0"/>
                  </a:moveTo>
                  <a:cubicBezTo>
                    <a:pt x="1255" y="16"/>
                    <a:pt x="726" y="640"/>
                    <a:pt x="1" y="1134"/>
                  </a:cubicBezTo>
                  <a:cubicBezTo>
                    <a:pt x="17" y="1137"/>
                    <a:pt x="35" y="1138"/>
                    <a:pt x="55" y="1138"/>
                  </a:cubicBezTo>
                  <a:cubicBezTo>
                    <a:pt x="577" y="1138"/>
                    <a:pt x="2038" y="290"/>
                    <a:pt x="21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29"/>
            <p:cNvSpPr/>
            <p:nvPr/>
          </p:nvSpPr>
          <p:spPr>
            <a:xfrm>
              <a:off x="5989450" y="1487175"/>
              <a:ext cx="33375" cy="16600"/>
            </a:xfrm>
            <a:custGeom>
              <a:rect b="b" l="l" r="r" t="t"/>
              <a:pathLst>
                <a:path extrusionOk="0" h="664" w="1335">
                  <a:moveTo>
                    <a:pt x="1010" y="0"/>
                  </a:moveTo>
                  <a:cubicBezTo>
                    <a:pt x="607" y="0"/>
                    <a:pt x="293" y="208"/>
                    <a:pt x="0" y="608"/>
                  </a:cubicBezTo>
                  <a:cubicBezTo>
                    <a:pt x="112" y="646"/>
                    <a:pt x="212" y="663"/>
                    <a:pt x="303" y="663"/>
                  </a:cubicBezTo>
                  <a:cubicBezTo>
                    <a:pt x="760" y="663"/>
                    <a:pt x="1001" y="246"/>
                    <a:pt x="1335" y="107"/>
                  </a:cubicBezTo>
                  <a:lnTo>
                    <a:pt x="1335" y="40"/>
                  </a:lnTo>
                  <a:cubicBezTo>
                    <a:pt x="1220" y="14"/>
                    <a:pt x="1112" y="0"/>
                    <a:pt x="10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0" name="Google Shape;1980;p29"/>
          <p:cNvGrpSpPr/>
          <p:nvPr/>
        </p:nvGrpSpPr>
        <p:grpSpPr>
          <a:xfrm rot="-7840013">
            <a:off x="7823650" y="1315418"/>
            <a:ext cx="1131843" cy="693742"/>
            <a:chOff x="1598825" y="2939200"/>
            <a:chExt cx="1244225" cy="762625"/>
          </a:xfrm>
        </p:grpSpPr>
        <p:sp>
          <p:nvSpPr>
            <p:cNvPr id="1981" name="Google Shape;1981;p29"/>
            <p:cNvSpPr/>
            <p:nvPr/>
          </p:nvSpPr>
          <p:spPr>
            <a:xfrm>
              <a:off x="1598825" y="2939200"/>
              <a:ext cx="1244225" cy="762625"/>
            </a:xfrm>
            <a:custGeom>
              <a:rect b="b" l="l" r="r" t="t"/>
              <a:pathLst>
                <a:path extrusionOk="0" h="30505" w="49769">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29"/>
            <p:cNvSpPr/>
            <p:nvPr/>
          </p:nvSpPr>
          <p:spPr>
            <a:xfrm>
              <a:off x="1657200" y="3396200"/>
              <a:ext cx="137600" cy="136750"/>
            </a:xfrm>
            <a:custGeom>
              <a:rect b="b" l="l" r="r" t="t"/>
              <a:pathLst>
                <a:path extrusionOk="0" h="5470" w="5504">
                  <a:moveTo>
                    <a:pt x="3462" y="1"/>
                  </a:moveTo>
                  <a:cubicBezTo>
                    <a:pt x="3207" y="1"/>
                    <a:pt x="2987" y="61"/>
                    <a:pt x="2869" y="201"/>
                  </a:cubicBezTo>
                  <a:cubicBezTo>
                    <a:pt x="2652" y="453"/>
                    <a:pt x="2446" y="540"/>
                    <a:pt x="2222" y="540"/>
                  </a:cubicBezTo>
                  <a:cubicBezTo>
                    <a:pt x="2033" y="540"/>
                    <a:pt x="1831" y="478"/>
                    <a:pt x="1601" y="401"/>
                  </a:cubicBezTo>
                  <a:cubicBezTo>
                    <a:pt x="1456" y="361"/>
                    <a:pt x="1264" y="338"/>
                    <a:pt x="1074" y="338"/>
                  </a:cubicBezTo>
                  <a:cubicBezTo>
                    <a:pt x="785" y="338"/>
                    <a:pt x="501" y="393"/>
                    <a:pt x="400" y="534"/>
                  </a:cubicBezTo>
                  <a:cubicBezTo>
                    <a:pt x="133" y="901"/>
                    <a:pt x="0" y="1535"/>
                    <a:pt x="67" y="2002"/>
                  </a:cubicBezTo>
                  <a:cubicBezTo>
                    <a:pt x="200" y="2836"/>
                    <a:pt x="767" y="3370"/>
                    <a:pt x="1768" y="3437"/>
                  </a:cubicBezTo>
                  <a:cubicBezTo>
                    <a:pt x="1334" y="4004"/>
                    <a:pt x="1901" y="5204"/>
                    <a:pt x="2569" y="5371"/>
                  </a:cubicBezTo>
                  <a:cubicBezTo>
                    <a:pt x="2825" y="5438"/>
                    <a:pt x="3043" y="5470"/>
                    <a:pt x="3228" y="5470"/>
                  </a:cubicBezTo>
                  <a:cubicBezTo>
                    <a:pt x="4055" y="5470"/>
                    <a:pt x="4218" y="4843"/>
                    <a:pt x="4136" y="3970"/>
                  </a:cubicBezTo>
                  <a:cubicBezTo>
                    <a:pt x="4103" y="3370"/>
                    <a:pt x="4170" y="3036"/>
                    <a:pt x="4703" y="2703"/>
                  </a:cubicBezTo>
                  <a:cubicBezTo>
                    <a:pt x="5504" y="2236"/>
                    <a:pt x="5270" y="1235"/>
                    <a:pt x="4904" y="601"/>
                  </a:cubicBezTo>
                  <a:cubicBezTo>
                    <a:pt x="4678" y="263"/>
                    <a:pt x="3994" y="1"/>
                    <a:pt x="34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9"/>
            <p:cNvSpPr/>
            <p:nvPr/>
          </p:nvSpPr>
          <p:spPr>
            <a:xfrm>
              <a:off x="1691375" y="3238900"/>
              <a:ext cx="100100" cy="95625"/>
            </a:xfrm>
            <a:custGeom>
              <a:rect b="b" l="l" r="r" t="t"/>
              <a:pathLst>
                <a:path extrusionOk="0" h="3825" w="4004">
                  <a:moveTo>
                    <a:pt x="3540" y="0"/>
                  </a:moveTo>
                  <a:cubicBezTo>
                    <a:pt x="3502" y="0"/>
                    <a:pt x="3467" y="7"/>
                    <a:pt x="3436" y="22"/>
                  </a:cubicBezTo>
                  <a:cubicBezTo>
                    <a:pt x="2969" y="288"/>
                    <a:pt x="2536" y="589"/>
                    <a:pt x="2136" y="922"/>
                  </a:cubicBezTo>
                  <a:cubicBezTo>
                    <a:pt x="1168" y="1623"/>
                    <a:pt x="468" y="2557"/>
                    <a:pt x="1" y="3658"/>
                  </a:cubicBezTo>
                  <a:cubicBezTo>
                    <a:pt x="34" y="3724"/>
                    <a:pt x="67" y="3758"/>
                    <a:pt x="101" y="3824"/>
                  </a:cubicBezTo>
                  <a:cubicBezTo>
                    <a:pt x="268" y="3724"/>
                    <a:pt x="468" y="3691"/>
                    <a:pt x="568" y="3557"/>
                  </a:cubicBezTo>
                  <a:cubicBezTo>
                    <a:pt x="801" y="3291"/>
                    <a:pt x="935" y="2924"/>
                    <a:pt x="1135" y="2657"/>
                  </a:cubicBezTo>
                  <a:cubicBezTo>
                    <a:pt x="1935" y="1656"/>
                    <a:pt x="2736" y="655"/>
                    <a:pt x="4004" y="155"/>
                  </a:cubicBezTo>
                  <a:cubicBezTo>
                    <a:pt x="3848" y="78"/>
                    <a:pt x="3673" y="0"/>
                    <a:pt x="35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29"/>
            <p:cNvSpPr/>
            <p:nvPr/>
          </p:nvSpPr>
          <p:spPr>
            <a:xfrm>
              <a:off x="1908200" y="3280900"/>
              <a:ext cx="51725" cy="56950"/>
            </a:xfrm>
            <a:custGeom>
              <a:rect b="b" l="l" r="r" t="t"/>
              <a:pathLst>
                <a:path extrusionOk="0" h="2278" w="2069">
                  <a:moveTo>
                    <a:pt x="1193" y="1"/>
                  </a:moveTo>
                  <a:cubicBezTo>
                    <a:pt x="1146" y="1"/>
                    <a:pt x="968" y="55"/>
                    <a:pt x="968" y="110"/>
                  </a:cubicBezTo>
                  <a:cubicBezTo>
                    <a:pt x="1001" y="710"/>
                    <a:pt x="601" y="843"/>
                    <a:pt x="1" y="843"/>
                  </a:cubicBezTo>
                  <a:cubicBezTo>
                    <a:pt x="401" y="1210"/>
                    <a:pt x="834" y="1444"/>
                    <a:pt x="601" y="1978"/>
                  </a:cubicBezTo>
                  <a:cubicBezTo>
                    <a:pt x="568" y="2044"/>
                    <a:pt x="734" y="2244"/>
                    <a:pt x="834" y="2278"/>
                  </a:cubicBezTo>
                  <a:cubicBezTo>
                    <a:pt x="935" y="2278"/>
                    <a:pt x="1135" y="2178"/>
                    <a:pt x="1168" y="2078"/>
                  </a:cubicBezTo>
                  <a:cubicBezTo>
                    <a:pt x="1268" y="1777"/>
                    <a:pt x="1335" y="1444"/>
                    <a:pt x="1435" y="1110"/>
                  </a:cubicBezTo>
                  <a:cubicBezTo>
                    <a:pt x="1602" y="1144"/>
                    <a:pt x="1802" y="1144"/>
                    <a:pt x="2069" y="1177"/>
                  </a:cubicBezTo>
                  <a:cubicBezTo>
                    <a:pt x="1802" y="777"/>
                    <a:pt x="1535" y="443"/>
                    <a:pt x="1201" y="9"/>
                  </a:cubicBezTo>
                  <a:cubicBezTo>
                    <a:pt x="1207" y="3"/>
                    <a:pt x="1204" y="1"/>
                    <a:pt x="11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
            <p:cNvSpPr/>
            <p:nvPr/>
          </p:nvSpPr>
          <p:spPr>
            <a:xfrm>
              <a:off x="2014100" y="3370350"/>
              <a:ext cx="64250" cy="60900"/>
            </a:xfrm>
            <a:custGeom>
              <a:rect b="b" l="l" r="r" t="t"/>
              <a:pathLst>
                <a:path extrusionOk="0" h="2436" w="2570">
                  <a:moveTo>
                    <a:pt x="134" y="1"/>
                  </a:moveTo>
                  <a:cubicBezTo>
                    <a:pt x="101" y="34"/>
                    <a:pt x="68" y="101"/>
                    <a:pt x="1" y="134"/>
                  </a:cubicBezTo>
                  <a:cubicBezTo>
                    <a:pt x="468" y="1235"/>
                    <a:pt x="1635" y="1602"/>
                    <a:pt x="2336" y="2436"/>
                  </a:cubicBezTo>
                  <a:cubicBezTo>
                    <a:pt x="2403" y="2369"/>
                    <a:pt x="2503" y="2302"/>
                    <a:pt x="2569" y="2202"/>
                  </a:cubicBezTo>
                  <a:cubicBezTo>
                    <a:pt x="1769" y="1468"/>
                    <a:pt x="935" y="735"/>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
            <p:cNvSpPr/>
            <p:nvPr/>
          </p:nvSpPr>
          <p:spPr>
            <a:xfrm>
              <a:off x="1773950" y="3247775"/>
              <a:ext cx="64150" cy="35875"/>
            </a:xfrm>
            <a:custGeom>
              <a:rect b="b" l="l" r="r" t="t"/>
              <a:pathLst>
                <a:path extrusionOk="0" h="1435" w="2566">
                  <a:moveTo>
                    <a:pt x="2535" y="0"/>
                  </a:moveTo>
                  <a:lnTo>
                    <a:pt x="2535" y="0"/>
                  </a:lnTo>
                  <a:cubicBezTo>
                    <a:pt x="1701" y="467"/>
                    <a:pt x="901" y="901"/>
                    <a:pt x="0" y="1401"/>
                  </a:cubicBezTo>
                  <a:cubicBezTo>
                    <a:pt x="67" y="1424"/>
                    <a:pt x="145" y="1434"/>
                    <a:pt x="232" y="1434"/>
                  </a:cubicBezTo>
                  <a:cubicBezTo>
                    <a:pt x="1042" y="1434"/>
                    <a:pt x="2565" y="513"/>
                    <a:pt x="25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29"/>
            <p:cNvSpPr/>
            <p:nvPr/>
          </p:nvSpPr>
          <p:spPr>
            <a:xfrm>
              <a:off x="1810625" y="3205225"/>
              <a:ext cx="25875" cy="19800"/>
            </a:xfrm>
            <a:custGeom>
              <a:rect b="b" l="l" r="r" t="t"/>
              <a:pathLst>
                <a:path extrusionOk="0" h="792" w="1035">
                  <a:moveTo>
                    <a:pt x="868" y="1"/>
                  </a:moveTo>
                  <a:cubicBezTo>
                    <a:pt x="568" y="168"/>
                    <a:pt x="301" y="301"/>
                    <a:pt x="1" y="468"/>
                  </a:cubicBezTo>
                  <a:cubicBezTo>
                    <a:pt x="1" y="568"/>
                    <a:pt x="1" y="635"/>
                    <a:pt x="1" y="735"/>
                  </a:cubicBezTo>
                  <a:cubicBezTo>
                    <a:pt x="176" y="735"/>
                    <a:pt x="389" y="791"/>
                    <a:pt x="554" y="791"/>
                  </a:cubicBezTo>
                  <a:cubicBezTo>
                    <a:pt x="609" y="791"/>
                    <a:pt x="660" y="785"/>
                    <a:pt x="701" y="768"/>
                  </a:cubicBezTo>
                  <a:cubicBezTo>
                    <a:pt x="868" y="668"/>
                    <a:pt x="935" y="368"/>
                    <a:pt x="1035" y="168"/>
                  </a:cubicBezTo>
                  <a:cubicBezTo>
                    <a:pt x="968" y="101"/>
                    <a:pt x="935" y="68"/>
                    <a:pt x="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29"/>
            <p:cNvSpPr/>
            <p:nvPr/>
          </p:nvSpPr>
          <p:spPr>
            <a:xfrm>
              <a:off x="2142525" y="3317825"/>
              <a:ext cx="152650" cy="50875"/>
            </a:xfrm>
            <a:custGeom>
              <a:rect b="b" l="l" r="r" t="t"/>
              <a:pathLst>
                <a:path extrusionOk="0" h="2035" w="6106">
                  <a:moveTo>
                    <a:pt x="801" y="0"/>
                  </a:moveTo>
                  <a:cubicBezTo>
                    <a:pt x="535" y="0"/>
                    <a:pt x="268" y="134"/>
                    <a:pt x="1" y="200"/>
                  </a:cubicBezTo>
                  <a:cubicBezTo>
                    <a:pt x="301" y="300"/>
                    <a:pt x="568" y="467"/>
                    <a:pt x="868" y="501"/>
                  </a:cubicBezTo>
                  <a:cubicBezTo>
                    <a:pt x="1569" y="601"/>
                    <a:pt x="2336" y="534"/>
                    <a:pt x="3003" y="734"/>
                  </a:cubicBezTo>
                  <a:cubicBezTo>
                    <a:pt x="4004" y="1068"/>
                    <a:pt x="4971" y="1568"/>
                    <a:pt x="6105" y="2035"/>
                  </a:cubicBezTo>
                  <a:cubicBezTo>
                    <a:pt x="5972" y="1835"/>
                    <a:pt x="5905" y="1601"/>
                    <a:pt x="5772" y="1535"/>
                  </a:cubicBezTo>
                  <a:cubicBezTo>
                    <a:pt x="4904" y="1068"/>
                    <a:pt x="4070" y="534"/>
                    <a:pt x="3136" y="234"/>
                  </a:cubicBezTo>
                  <a:cubicBezTo>
                    <a:pt x="2403" y="0"/>
                    <a:pt x="1602" y="34"/>
                    <a:pt x="8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29"/>
            <p:cNvSpPr/>
            <p:nvPr/>
          </p:nvSpPr>
          <p:spPr>
            <a:xfrm>
              <a:off x="2298475" y="3333650"/>
              <a:ext cx="31725" cy="25050"/>
            </a:xfrm>
            <a:custGeom>
              <a:rect b="b" l="l" r="r" t="t"/>
              <a:pathLst>
                <a:path extrusionOk="0" h="1002" w="1269">
                  <a:moveTo>
                    <a:pt x="101" y="1"/>
                  </a:moveTo>
                  <a:cubicBezTo>
                    <a:pt x="67" y="34"/>
                    <a:pt x="34" y="101"/>
                    <a:pt x="1" y="134"/>
                  </a:cubicBezTo>
                  <a:cubicBezTo>
                    <a:pt x="201" y="668"/>
                    <a:pt x="534" y="1002"/>
                    <a:pt x="1135" y="1002"/>
                  </a:cubicBezTo>
                  <a:cubicBezTo>
                    <a:pt x="1168" y="968"/>
                    <a:pt x="1235" y="902"/>
                    <a:pt x="1268" y="835"/>
                  </a:cubicBezTo>
                  <a:cubicBezTo>
                    <a:pt x="868" y="535"/>
                    <a:pt x="501" y="268"/>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9"/>
            <p:cNvSpPr/>
            <p:nvPr/>
          </p:nvSpPr>
          <p:spPr>
            <a:xfrm>
              <a:off x="1938225" y="3034125"/>
              <a:ext cx="115100" cy="107675"/>
            </a:xfrm>
            <a:custGeom>
              <a:rect b="b" l="l" r="r" t="t"/>
              <a:pathLst>
                <a:path extrusionOk="0" h="4307" w="4604">
                  <a:moveTo>
                    <a:pt x="1865" y="0"/>
                  </a:moveTo>
                  <a:cubicBezTo>
                    <a:pt x="1831" y="0"/>
                    <a:pt x="1798" y="2"/>
                    <a:pt x="1768" y="7"/>
                  </a:cubicBezTo>
                  <a:cubicBezTo>
                    <a:pt x="901" y="174"/>
                    <a:pt x="501" y="1308"/>
                    <a:pt x="1268" y="2008"/>
                  </a:cubicBezTo>
                  <a:cubicBezTo>
                    <a:pt x="968" y="2275"/>
                    <a:pt x="668" y="2542"/>
                    <a:pt x="401" y="2775"/>
                  </a:cubicBezTo>
                  <a:cubicBezTo>
                    <a:pt x="0" y="3176"/>
                    <a:pt x="100" y="3643"/>
                    <a:pt x="401" y="4010"/>
                  </a:cubicBezTo>
                  <a:cubicBezTo>
                    <a:pt x="561" y="4206"/>
                    <a:pt x="741" y="4307"/>
                    <a:pt x="935" y="4307"/>
                  </a:cubicBezTo>
                  <a:cubicBezTo>
                    <a:pt x="1104" y="4307"/>
                    <a:pt x="1282" y="4231"/>
                    <a:pt x="1468" y="4076"/>
                  </a:cubicBezTo>
                  <a:cubicBezTo>
                    <a:pt x="1702" y="3910"/>
                    <a:pt x="1968" y="3743"/>
                    <a:pt x="2235" y="3576"/>
                  </a:cubicBezTo>
                  <a:cubicBezTo>
                    <a:pt x="2469" y="3743"/>
                    <a:pt x="2669" y="3943"/>
                    <a:pt x="2902" y="4043"/>
                  </a:cubicBezTo>
                  <a:cubicBezTo>
                    <a:pt x="3160" y="4117"/>
                    <a:pt x="3438" y="4221"/>
                    <a:pt x="3697" y="4221"/>
                  </a:cubicBezTo>
                  <a:cubicBezTo>
                    <a:pt x="3908" y="4221"/>
                    <a:pt x="4106" y="4152"/>
                    <a:pt x="4270" y="3943"/>
                  </a:cubicBezTo>
                  <a:cubicBezTo>
                    <a:pt x="4470" y="3709"/>
                    <a:pt x="4604" y="3276"/>
                    <a:pt x="4504" y="3042"/>
                  </a:cubicBezTo>
                  <a:cubicBezTo>
                    <a:pt x="4270" y="2542"/>
                    <a:pt x="4103" y="1941"/>
                    <a:pt x="3403" y="1741"/>
                  </a:cubicBezTo>
                  <a:cubicBezTo>
                    <a:pt x="3303" y="1708"/>
                    <a:pt x="3269" y="1508"/>
                    <a:pt x="3169" y="1408"/>
                  </a:cubicBezTo>
                  <a:cubicBezTo>
                    <a:pt x="2969" y="1007"/>
                    <a:pt x="2802" y="574"/>
                    <a:pt x="2502" y="240"/>
                  </a:cubicBezTo>
                  <a:cubicBezTo>
                    <a:pt x="2386" y="95"/>
                    <a:pt x="2093" y="0"/>
                    <a:pt x="18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9"/>
            <p:cNvSpPr/>
            <p:nvPr/>
          </p:nvSpPr>
          <p:spPr>
            <a:xfrm>
              <a:off x="2052475" y="2995075"/>
              <a:ext cx="98425" cy="22650"/>
            </a:xfrm>
            <a:custGeom>
              <a:rect b="b" l="l" r="r" t="t"/>
              <a:pathLst>
                <a:path extrusionOk="0" h="906" w="3937">
                  <a:moveTo>
                    <a:pt x="3936" y="1"/>
                  </a:moveTo>
                  <a:cubicBezTo>
                    <a:pt x="2535" y="1"/>
                    <a:pt x="1235" y="268"/>
                    <a:pt x="0" y="902"/>
                  </a:cubicBezTo>
                  <a:cubicBezTo>
                    <a:pt x="46" y="904"/>
                    <a:pt x="91" y="905"/>
                    <a:pt x="136" y="905"/>
                  </a:cubicBezTo>
                  <a:cubicBezTo>
                    <a:pt x="1133" y="905"/>
                    <a:pt x="2034" y="346"/>
                    <a:pt x="3021" y="346"/>
                  </a:cubicBezTo>
                  <a:cubicBezTo>
                    <a:pt x="3232" y="346"/>
                    <a:pt x="3448" y="372"/>
                    <a:pt x="3670" y="435"/>
                  </a:cubicBezTo>
                  <a:cubicBezTo>
                    <a:pt x="3703" y="435"/>
                    <a:pt x="3803" y="368"/>
                    <a:pt x="3836" y="335"/>
                  </a:cubicBezTo>
                  <a:cubicBezTo>
                    <a:pt x="3870" y="268"/>
                    <a:pt x="3870" y="168"/>
                    <a:pt x="39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29"/>
            <p:cNvSpPr/>
            <p:nvPr/>
          </p:nvSpPr>
          <p:spPr>
            <a:xfrm>
              <a:off x="2132525" y="3021775"/>
              <a:ext cx="41725" cy="10225"/>
            </a:xfrm>
            <a:custGeom>
              <a:rect b="b" l="l" r="r" t="t"/>
              <a:pathLst>
                <a:path extrusionOk="0" h="409" w="1669">
                  <a:moveTo>
                    <a:pt x="1668" y="0"/>
                  </a:moveTo>
                  <a:lnTo>
                    <a:pt x="1668" y="0"/>
                  </a:lnTo>
                  <a:cubicBezTo>
                    <a:pt x="1001" y="34"/>
                    <a:pt x="501" y="67"/>
                    <a:pt x="1" y="100"/>
                  </a:cubicBezTo>
                  <a:lnTo>
                    <a:pt x="34" y="267"/>
                  </a:lnTo>
                  <a:cubicBezTo>
                    <a:pt x="307" y="358"/>
                    <a:pt x="545" y="409"/>
                    <a:pt x="761" y="409"/>
                  </a:cubicBezTo>
                  <a:cubicBezTo>
                    <a:pt x="1099" y="409"/>
                    <a:pt x="1384" y="285"/>
                    <a:pt x="16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
            <p:cNvSpPr/>
            <p:nvPr/>
          </p:nvSpPr>
          <p:spPr>
            <a:xfrm>
              <a:off x="2436900" y="3130175"/>
              <a:ext cx="80100" cy="81750"/>
            </a:xfrm>
            <a:custGeom>
              <a:rect b="b" l="l" r="r" t="t"/>
              <a:pathLst>
                <a:path extrusionOk="0" h="3270" w="3204">
                  <a:moveTo>
                    <a:pt x="3203" y="1"/>
                  </a:moveTo>
                  <a:lnTo>
                    <a:pt x="3203" y="1"/>
                  </a:lnTo>
                  <a:cubicBezTo>
                    <a:pt x="2136" y="968"/>
                    <a:pt x="1102" y="1902"/>
                    <a:pt x="68" y="2836"/>
                  </a:cubicBezTo>
                  <a:cubicBezTo>
                    <a:pt x="1" y="2903"/>
                    <a:pt x="34" y="3070"/>
                    <a:pt x="1" y="3270"/>
                  </a:cubicBezTo>
                  <a:cubicBezTo>
                    <a:pt x="1002" y="3036"/>
                    <a:pt x="3103" y="868"/>
                    <a:pt x="32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29"/>
            <p:cNvSpPr/>
            <p:nvPr/>
          </p:nvSpPr>
          <p:spPr>
            <a:xfrm>
              <a:off x="2532825" y="3080975"/>
              <a:ext cx="30875" cy="45075"/>
            </a:xfrm>
            <a:custGeom>
              <a:rect b="b" l="l" r="r" t="t"/>
              <a:pathLst>
                <a:path extrusionOk="0" h="1803" w="1235">
                  <a:moveTo>
                    <a:pt x="967" y="1"/>
                  </a:moveTo>
                  <a:cubicBezTo>
                    <a:pt x="634" y="434"/>
                    <a:pt x="334" y="868"/>
                    <a:pt x="33" y="1335"/>
                  </a:cubicBezTo>
                  <a:cubicBezTo>
                    <a:pt x="0" y="1368"/>
                    <a:pt x="200" y="1602"/>
                    <a:pt x="334" y="1802"/>
                  </a:cubicBezTo>
                  <a:cubicBezTo>
                    <a:pt x="567" y="1135"/>
                    <a:pt x="1234" y="801"/>
                    <a:pt x="9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1">
    <p:spTree>
      <p:nvGrpSpPr>
        <p:cNvPr id="1995" name="Shape 1995"/>
        <p:cNvGrpSpPr/>
        <p:nvPr/>
      </p:nvGrpSpPr>
      <p:grpSpPr>
        <a:xfrm>
          <a:off x="0" y="0"/>
          <a:ext cx="0" cy="0"/>
          <a:chOff x="0" y="0"/>
          <a:chExt cx="0" cy="0"/>
        </a:xfrm>
      </p:grpSpPr>
      <p:sp>
        <p:nvSpPr>
          <p:cNvPr id="1996" name="Google Shape;1996;p30"/>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7" name="Google Shape;1997;p30"/>
          <p:cNvGrpSpPr/>
          <p:nvPr/>
        </p:nvGrpSpPr>
        <p:grpSpPr>
          <a:xfrm>
            <a:off x="4035728" y="4121657"/>
            <a:ext cx="1072636" cy="728197"/>
            <a:chOff x="2543650" y="605875"/>
            <a:chExt cx="1388525" cy="942650"/>
          </a:xfrm>
        </p:grpSpPr>
        <p:sp>
          <p:nvSpPr>
            <p:cNvPr id="1998" name="Google Shape;1998;p30"/>
            <p:cNvSpPr/>
            <p:nvPr/>
          </p:nvSpPr>
          <p:spPr>
            <a:xfrm>
              <a:off x="2543650" y="605875"/>
              <a:ext cx="1388525" cy="942650"/>
            </a:xfrm>
            <a:custGeom>
              <a:rect b="b" l="l" r="r" t="t"/>
              <a:pathLst>
                <a:path extrusionOk="0" h="37706" w="55541">
                  <a:moveTo>
                    <a:pt x="29422" y="5838"/>
                  </a:moveTo>
                  <a:cubicBezTo>
                    <a:pt x="29422" y="5938"/>
                    <a:pt x="29455" y="6038"/>
                    <a:pt x="29455" y="6138"/>
                  </a:cubicBezTo>
                  <a:cubicBezTo>
                    <a:pt x="28921" y="6272"/>
                    <a:pt x="28388" y="6405"/>
                    <a:pt x="27854" y="6539"/>
                  </a:cubicBezTo>
                  <a:cubicBezTo>
                    <a:pt x="27854" y="6472"/>
                    <a:pt x="27821" y="6405"/>
                    <a:pt x="27821" y="6338"/>
                  </a:cubicBezTo>
                  <a:lnTo>
                    <a:pt x="29422" y="5838"/>
                  </a:lnTo>
                  <a:close/>
                  <a:moveTo>
                    <a:pt x="44397" y="6109"/>
                  </a:moveTo>
                  <a:cubicBezTo>
                    <a:pt x="45015" y="6109"/>
                    <a:pt x="45979" y="6607"/>
                    <a:pt x="46067" y="7106"/>
                  </a:cubicBezTo>
                  <a:cubicBezTo>
                    <a:pt x="46134" y="7339"/>
                    <a:pt x="45967" y="7673"/>
                    <a:pt x="45800" y="7906"/>
                  </a:cubicBezTo>
                  <a:cubicBezTo>
                    <a:pt x="45066" y="8840"/>
                    <a:pt x="44432" y="9908"/>
                    <a:pt x="43332" y="10508"/>
                  </a:cubicBezTo>
                  <a:cubicBezTo>
                    <a:pt x="42564" y="10908"/>
                    <a:pt x="41697" y="11209"/>
                    <a:pt x="40863" y="11509"/>
                  </a:cubicBezTo>
                  <a:cubicBezTo>
                    <a:pt x="40096" y="11809"/>
                    <a:pt x="39329" y="12076"/>
                    <a:pt x="38562" y="12309"/>
                  </a:cubicBezTo>
                  <a:cubicBezTo>
                    <a:pt x="38451" y="12337"/>
                    <a:pt x="38312" y="12353"/>
                    <a:pt x="38180" y="12353"/>
                  </a:cubicBezTo>
                  <a:cubicBezTo>
                    <a:pt x="37993" y="12353"/>
                    <a:pt x="37820" y="12321"/>
                    <a:pt x="37761" y="12243"/>
                  </a:cubicBezTo>
                  <a:cubicBezTo>
                    <a:pt x="37094" y="11509"/>
                    <a:pt x="36527" y="10708"/>
                    <a:pt x="35860" y="9808"/>
                  </a:cubicBezTo>
                  <a:cubicBezTo>
                    <a:pt x="37227" y="9140"/>
                    <a:pt x="38495" y="8507"/>
                    <a:pt x="39762" y="7873"/>
                  </a:cubicBezTo>
                  <a:cubicBezTo>
                    <a:pt x="40363" y="7606"/>
                    <a:pt x="40897" y="7272"/>
                    <a:pt x="41497" y="7039"/>
                  </a:cubicBezTo>
                  <a:cubicBezTo>
                    <a:pt x="42364" y="6705"/>
                    <a:pt x="43265" y="6438"/>
                    <a:pt x="44166" y="6138"/>
                  </a:cubicBezTo>
                  <a:cubicBezTo>
                    <a:pt x="44234" y="6118"/>
                    <a:pt x="44312" y="6109"/>
                    <a:pt x="44397" y="6109"/>
                  </a:cubicBezTo>
                  <a:close/>
                  <a:moveTo>
                    <a:pt x="47337" y="1022"/>
                  </a:moveTo>
                  <a:cubicBezTo>
                    <a:pt x="47490" y="1022"/>
                    <a:pt x="47655" y="1046"/>
                    <a:pt x="47835" y="1101"/>
                  </a:cubicBezTo>
                  <a:cubicBezTo>
                    <a:pt x="47435" y="1368"/>
                    <a:pt x="47068" y="1602"/>
                    <a:pt x="46634" y="1902"/>
                  </a:cubicBezTo>
                  <a:cubicBezTo>
                    <a:pt x="46775" y="1947"/>
                    <a:pt x="46905" y="1966"/>
                    <a:pt x="47025" y="1966"/>
                  </a:cubicBezTo>
                  <a:cubicBezTo>
                    <a:pt x="47443" y="1966"/>
                    <a:pt x="47743" y="1727"/>
                    <a:pt x="48002" y="1468"/>
                  </a:cubicBezTo>
                  <a:cubicBezTo>
                    <a:pt x="48204" y="1248"/>
                    <a:pt x="48406" y="1149"/>
                    <a:pt x="48630" y="1149"/>
                  </a:cubicBezTo>
                  <a:cubicBezTo>
                    <a:pt x="48813" y="1149"/>
                    <a:pt x="49011" y="1215"/>
                    <a:pt x="49236" y="1335"/>
                  </a:cubicBezTo>
                  <a:cubicBezTo>
                    <a:pt x="48602" y="1768"/>
                    <a:pt x="48035" y="2202"/>
                    <a:pt x="47468" y="2636"/>
                  </a:cubicBezTo>
                  <a:lnTo>
                    <a:pt x="47601" y="2803"/>
                  </a:lnTo>
                  <a:cubicBezTo>
                    <a:pt x="48469" y="2436"/>
                    <a:pt x="49169" y="1635"/>
                    <a:pt x="50136" y="1435"/>
                  </a:cubicBezTo>
                  <a:cubicBezTo>
                    <a:pt x="50170" y="1502"/>
                    <a:pt x="50203" y="1568"/>
                    <a:pt x="50237" y="1602"/>
                  </a:cubicBezTo>
                  <a:cubicBezTo>
                    <a:pt x="49636" y="2002"/>
                    <a:pt x="49069" y="2402"/>
                    <a:pt x="48502" y="2803"/>
                  </a:cubicBezTo>
                  <a:cubicBezTo>
                    <a:pt x="48502" y="2869"/>
                    <a:pt x="48535" y="2936"/>
                    <a:pt x="48569" y="3003"/>
                  </a:cubicBezTo>
                  <a:cubicBezTo>
                    <a:pt x="48735" y="2903"/>
                    <a:pt x="48936" y="2869"/>
                    <a:pt x="49069" y="2769"/>
                  </a:cubicBezTo>
                  <a:cubicBezTo>
                    <a:pt x="49569" y="2469"/>
                    <a:pt x="50003" y="2069"/>
                    <a:pt x="50503" y="1835"/>
                  </a:cubicBezTo>
                  <a:cubicBezTo>
                    <a:pt x="50545" y="1820"/>
                    <a:pt x="50589" y="1813"/>
                    <a:pt x="50636" y="1813"/>
                  </a:cubicBezTo>
                  <a:cubicBezTo>
                    <a:pt x="50893" y="1813"/>
                    <a:pt x="51222" y="2012"/>
                    <a:pt x="51504" y="2069"/>
                  </a:cubicBezTo>
                  <a:lnTo>
                    <a:pt x="51504" y="2269"/>
                  </a:lnTo>
                  <a:cubicBezTo>
                    <a:pt x="50970" y="2636"/>
                    <a:pt x="50437" y="2969"/>
                    <a:pt x="49903" y="3336"/>
                  </a:cubicBezTo>
                  <a:cubicBezTo>
                    <a:pt x="49936" y="3403"/>
                    <a:pt x="49970" y="3470"/>
                    <a:pt x="50003" y="3570"/>
                  </a:cubicBezTo>
                  <a:cubicBezTo>
                    <a:pt x="50403" y="3370"/>
                    <a:pt x="50770" y="3169"/>
                    <a:pt x="51137" y="2969"/>
                  </a:cubicBezTo>
                  <a:cubicBezTo>
                    <a:pt x="51304" y="2869"/>
                    <a:pt x="51371" y="2636"/>
                    <a:pt x="51504" y="2636"/>
                  </a:cubicBezTo>
                  <a:cubicBezTo>
                    <a:pt x="51638" y="2602"/>
                    <a:pt x="51779" y="2594"/>
                    <a:pt x="51921" y="2594"/>
                  </a:cubicBezTo>
                  <a:cubicBezTo>
                    <a:pt x="52063" y="2594"/>
                    <a:pt x="52205" y="2602"/>
                    <a:pt x="52338" y="2602"/>
                  </a:cubicBezTo>
                  <a:cubicBezTo>
                    <a:pt x="52238" y="2803"/>
                    <a:pt x="52205" y="3069"/>
                    <a:pt x="52038" y="3203"/>
                  </a:cubicBezTo>
                  <a:cubicBezTo>
                    <a:pt x="51771" y="3470"/>
                    <a:pt x="51404" y="3703"/>
                    <a:pt x="51104" y="4003"/>
                  </a:cubicBezTo>
                  <a:cubicBezTo>
                    <a:pt x="51129" y="4006"/>
                    <a:pt x="51154" y="4007"/>
                    <a:pt x="51178" y="4007"/>
                  </a:cubicBezTo>
                  <a:cubicBezTo>
                    <a:pt x="51751" y="4007"/>
                    <a:pt x="52081" y="3364"/>
                    <a:pt x="52679" y="3364"/>
                  </a:cubicBezTo>
                  <a:cubicBezTo>
                    <a:pt x="52760" y="3364"/>
                    <a:pt x="52846" y="3376"/>
                    <a:pt x="52938" y="3403"/>
                  </a:cubicBezTo>
                  <a:cubicBezTo>
                    <a:pt x="52705" y="3636"/>
                    <a:pt x="52538" y="3837"/>
                    <a:pt x="52371" y="4037"/>
                  </a:cubicBezTo>
                  <a:cubicBezTo>
                    <a:pt x="52438" y="4103"/>
                    <a:pt x="52471" y="4137"/>
                    <a:pt x="52538" y="4204"/>
                  </a:cubicBezTo>
                  <a:cubicBezTo>
                    <a:pt x="52738" y="4037"/>
                    <a:pt x="52938" y="3903"/>
                    <a:pt x="53139" y="3770"/>
                  </a:cubicBezTo>
                  <a:lnTo>
                    <a:pt x="53139" y="3770"/>
                  </a:lnTo>
                  <a:cubicBezTo>
                    <a:pt x="53506" y="4470"/>
                    <a:pt x="53372" y="4771"/>
                    <a:pt x="52505" y="5171"/>
                  </a:cubicBezTo>
                  <a:cubicBezTo>
                    <a:pt x="52171" y="5338"/>
                    <a:pt x="51838" y="5571"/>
                    <a:pt x="51471" y="5771"/>
                  </a:cubicBezTo>
                  <a:cubicBezTo>
                    <a:pt x="51537" y="5838"/>
                    <a:pt x="51571" y="5938"/>
                    <a:pt x="51638" y="6038"/>
                  </a:cubicBezTo>
                  <a:cubicBezTo>
                    <a:pt x="52271" y="5638"/>
                    <a:pt x="52938" y="5204"/>
                    <a:pt x="53606" y="4804"/>
                  </a:cubicBezTo>
                  <a:lnTo>
                    <a:pt x="53606" y="4804"/>
                  </a:lnTo>
                  <a:cubicBezTo>
                    <a:pt x="53906" y="5304"/>
                    <a:pt x="53839" y="5638"/>
                    <a:pt x="53372" y="5938"/>
                  </a:cubicBezTo>
                  <a:cubicBezTo>
                    <a:pt x="52838" y="6338"/>
                    <a:pt x="52305" y="6772"/>
                    <a:pt x="51771" y="7206"/>
                  </a:cubicBezTo>
                  <a:cubicBezTo>
                    <a:pt x="51849" y="7309"/>
                    <a:pt x="51896" y="7372"/>
                    <a:pt x="51972" y="7372"/>
                  </a:cubicBezTo>
                  <a:cubicBezTo>
                    <a:pt x="52091" y="7372"/>
                    <a:pt x="52281" y="7214"/>
                    <a:pt x="52772" y="6805"/>
                  </a:cubicBezTo>
                  <a:cubicBezTo>
                    <a:pt x="53105" y="6539"/>
                    <a:pt x="53472" y="6305"/>
                    <a:pt x="53806" y="6038"/>
                  </a:cubicBezTo>
                  <a:cubicBezTo>
                    <a:pt x="53872" y="6072"/>
                    <a:pt x="53939" y="6138"/>
                    <a:pt x="53973" y="6172"/>
                  </a:cubicBezTo>
                  <a:cubicBezTo>
                    <a:pt x="53839" y="6372"/>
                    <a:pt x="53706" y="6605"/>
                    <a:pt x="53539" y="6772"/>
                  </a:cubicBezTo>
                  <a:cubicBezTo>
                    <a:pt x="53246" y="7097"/>
                    <a:pt x="52921" y="7391"/>
                    <a:pt x="52596" y="7715"/>
                  </a:cubicBezTo>
                  <a:lnTo>
                    <a:pt x="52596" y="7715"/>
                  </a:lnTo>
                  <a:cubicBezTo>
                    <a:pt x="52588" y="7712"/>
                    <a:pt x="52580" y="7709"/>
                    <a:pt x="52572" y="7706"/>
                  </a:cubicBezTo>
                  <a:lnTo>
                    <a:pt x="52572" y="7739"/>
                  </a:lnTo>
                  <a:cubicBezTo>
                    <a:pt x="52580" y="7731"/>
                    <a:pt x="52588" y="7723"/>
                    <a:pt x="52596" y="7715"/>
                  </a:cubicBezTo>
                  <a:lnTo>
                    <a:pt x="52596" y="7715"/>
                  </a:lnTo>
                  <a:cubicBezTo>
                    <a:pt x="52664" y="7739"/>
                    <a:pt x="52727" y="7750"/>
                    <a:pt x="52785" y="7750"/>
                  </a:cubicBezTo>
                  <a:cubicBezTo>
                    <a:pt x="53216" y="7750"/>
                    <a:pt x="53392" y="7151"/>
                    <a:pt x="53973" y="7006"/>
                  </a:cubicBezTo>
                  <a:lnTo>
                    <a:pt x="53973" y="7006"/>
                  </a:lnTo>
                  <a:cubicBezTo>
                    <a:pt x="53739" y="7372"/>
                    <a:pt x="53606" y="7639"/>
                    <a:pt x="53472" y="7873"/>
                  </a:cubicBezTo>
                  <a:cubicBezTo>
                    <a:pt x="52772" y="8907"/>
                    <a:pt x="51537" y="9240"/>
                    <a:pt x="50603" y="9941"/>
                  </a:cubicBezTo>
                  <a:cubicBezTo>
                    <a:pt x="50503" y="10041"/>
                    <a:pt x="50437" y="10108"/>
                    <a:pt x="50337" y="10208"/>
                  </a:cubicBezTo>
                  <a:cubicBezTo>
                    <a:pt x="50370" y="10275"/>
                    <a:pt x="50437" y="10341"/>
                    <a:pt x="50470" y="10408"/>
                  </a:cubicBezTo>
                  <a:cubicBezTo>
                    <a:pt x="51337" y="9874"/>
                    <a:pt x="52171" y="9374"/>
                    <a:pt x="53039" y="8840"/>
                  </a:cubicBezTo>
                  <a:lnTo>
                    <a:pt x="53039" y="8840"/>
                  </a:lnTo>
                  <a:cubicBezTo>
                    <a:pt x="52438" y="10608"/>
                    <a:pt x="50503" y="10541"/>
                    <a:pt x="49303" y="11442"/>
                  </a:cubicBezTo>
                  <a:cubicBezTo>
                    <a:pt x="49303" y="11509"/>
                    <a:pt x="49336" y="11575"/>
                    <a:pt x="49336" y="11642"/>
                  </a:cubicBezTo>
                  <a:cubicBezTo>
                    <a:pt x="49669" y="11609"/>
                    <a:pt x="49970" y="11609"/>
                    <a:pt x="50303" y="11575"/>
                  </a:cubicBezTo>
                  <a:lnTo>
                    <a:pt x="50303" y="11575"/>
                  </a:lnTo>
                  <a:cubicBezTo>
                    <a:pt x="47201" y="13410"/>
                    <a:pt x="44099" y="15278"/>
                    <a:pt x="40663" y="16579"/>
                  </a:cubicBezTo>
                  <a:cubicBezTo>
                    <a:pt x="40029" y="15578"/>
                    <a:pt x="39362" y="14544"/>
                    <a:pt x="38628" y="13377"/>
                  </a:cubicBezTo>
                  <a:cubicBezTo>
                    <a:pt x="39362" y="13210"/>
                    <a:pt x="39963" y="13110"/>
                    <a:pt x="40563" y="12910"/>
                  </a:cubicBezTo>
                  <a:cubicBezTo>
                    <a:pt x="41430" y="12643"/>
                    <a:pt x="42331" y="12409"/>
                    <a:pt x="43131" y="11976"/>
                  </a:cubicBezTo>
                  <a:cubicBezTo>
                    <a:pt x="44065" y="11475"/>
                    <a:pt x="44966" y="10842"/>
                    <a:pt x="45733" y="10108"/>
                  </a:cubicBezTo>
                  <a:cubicBezTo>
                    <a:pt x="46234" y="9641"/>
                    <a:pt x="46567" y="8974"/>
                    <a:pt x="46901" y="8340"/>
                  </a:cubicBezTo>
                  <a:cubicBezTo>
                    <a:pt x="47068" y="8006"/>
                    <a:pt x="47101" y="7573"/>
                    <a:pt x="47234" y="7206"/>
                  </a:cubicBezTo>
                  <a:cubicBezTo>
                    <a:pt x="47468" y="6372"/>
                    <a:pt x="46968" y="5571"/>
                    <a:pt x="46100" y="5504"/>
                  </a:cubicBezTo>
                  <a:cubicBezTo>
                    <a:pt x="45883" y="5488"/>
                    <a:pt x="45667" y="5479"/>
                    <a:pt x="45450" y="5479"/>
                  </a:cubicBezTo>
                  <a:cubicBezTo>
                    <a:pt x="45233" y="5479"/>
                    <a:pt x="45016" y="5488"/>
                    <a:pt x="44799" y="5504"/>
                  </a:cubicBezTo>
                  <a:cubicBezTo>
                    <a:pt x="43665" y="5504"/>
                    <a:pt x="42564" y="5605"/>
                    <a:pt x="41530" y="6205"/>
                  </a:cubicBezTo>
                  <a:cubicBezTo>
                    <a:pt x="40930" y="6539"/>
                    <a:pt x="40196" y="6605"/>
                    <a:pt x="39562" y="6939"/>
                  </a:cubicBezTo>
                  <a:cubicBezTo>
                    <a:pt x="38628" y="7406"/>
                    <a:pt x="37694" y="7973"/>
                    <a:pt x="36760" y="8507"/>
                  </a:cubicBezTo>
                  <a:cubicBezTo>
                    <a:pt x="36393" y="8740"/>
                    <a:pt x="36093" y="9074"/>
                    <a:pt x="35693" y="9207"/>
                  </a:cubicBezTo>
                  <a:cubicBezTo>
                    <a:pt x="35655" y="9218"/>
                    <a:pt x="35615" y="9223"/>
                    <a:pt x="35573" y="9223"/>
                  </a:cubicBezTo>
                  <a:cubicBezTo>
                    <a:pt x="35356" y="9223"/>
                    <a:pt x="35099" y="9096"/>
                    <a:pt x="34959" y="9040"/>
                  </a:cubicBezTo>
                  <a:cubicBezTo>
                    <a:pt x="35026" y="8740"/>
                    <a:pt x="35126" y="8473"/>
                    <a:pt x="35059" y="8340"/>
                  </a:cubicBezTo>
                  <a:cubicBezTo>
                    <a:pt x="34966" y="8216"/>
                    <a:pt x="34703" y="8036"/>
                    <a:pt x="34558" y="8036"/>
                  </a:cubicBezTo>
                  <a:cubicBezTo>
                    <a:pt x="34546" y="8036"/>
                    <a:pt x="34535" y="8037"/>
                    <a:pt x="34525" y="8040"/>
                  </a:cubicBezTo>
                  <a:cubicBezTo>
                    <a:pt x="34427" y="8072"/>
                    <a:pt x="34337" y="8087"/>
                    <a:pt x="34252" y="8087"/>
                  </a:cubicBezTo>
                  <a:cubicBezTo>
                    <a:pt x="33994" y="8087"/>
                    <a:pt x="33793" y="7949"/>
                    <a:pt x="33591" y="7773"/>
                  </a:cubicBezTo>
                  <a:cubicBezTo>
                    <a:pt x="32991" y="7306"/>
                    <a:pt x="32390" y="6805"/>
                    <a:pt x="31690" y="6238"/>
                  </a:cubicBezTo>
                  <a:cubicBezTo>
                    <a:pt x="35726" y="4137"/>
                    <a:pt x="39562" y="1668"/>
                    <a:pt x="44332" y="1435"/>
                  </a:cubicBezTo>
                  <a:lnTo>
                    <a:pt x="44332" y="1435"/>
                  </a:lnTo>
                  <a:cubicBezTo>
                    <a:pt x="44132" y="1702"/>
                    <a:pt x="43899" y="1935"/>
                    <a:pt x="43699" y="2169"/>
                  </a:cubicBezTo>
                  <a:lnTo>
                    <a:pt x="43732" y="2269"/>
                  </a:lnTo>
                  <a:cubicBezTo>
                    <a:pt x="44399" y="1869"/>
                    <a:pt x="45033" y="1435"/>
                    <a:pt x="45700" y="1035"/>
                  </a:cubicBezTo>
                  <a:cubicBezTo>
                    <a:pt x="45733" y="1135"/>
                    <a:pt x="45800" y="1201"/>
                    <a:pt x="45867" y="1268"/>
                  </a:cubicBezTo>
                  <a:cubicBezTo>
                    <a:pt x="45533" y="1502"/>
                    <a:pt x="45233" y="1768"/>
                    <a:pt x="44899" y="2002"/>
                  </a:cubicBezTo>
                  <a:cubicBezTo>
                    <a:pt x="44966" y="2035"/>
                    <a:pt x="44999" y="2102"/>
                    <a:pt x="45066" y="2135"/>
                  </a:cubicBezTo>
                  <a:cubicBezTo>
                    <a:pt x="45871" y="1963"/>
                    <a:pt x="46379" y="1022"/>
                    <a:pt x="47337" y="1022"/>
                  </a:cubicBezTo>
                  <a:close/>
                  <a:moveTo>
                    <a:pt x="54740" y="8740"/>
                  </a:moveTo>
                  <a:lnTo>
                    <a:pt x="54740" y="8740"/>
                  </a:lnTo>
                  <a:cubicBezTo>
                    <a:pt x="54640" y="9040"/>
                    <a:pt x="54640" y="9407"/>
                    <a:pt x="54440" y="9674"/>
                  </a:cubicBezTo>
                  <a:cubicBezTo>
                    <a:pt x="53606" y="10742"/>
                    <a:pt x="52605" y="11642"/>
                    <a:pt x="51437" y="12376"/>
                  </a:cubicBezTo>
                  <a:cubicBezTo>
                    <a:pt x="49936" y="13277"/>
                    <a:pt x="48469" y="14177"/>
                    <a:pt x="46968" y="14978"/>
                  </a:cubicBezTo>
                  <a:cubicBezTo>
                    <a:pt x="45400" y="15778"/>
                    <a:pt x="43765" y="16446"/>
                    <a:pt x="42164" y="17146"/>
                  </a:cubicBezTo>
                  <a:cubicBezTo>
                    <a:pt x="41864" y="17313"/>
                    <a:pt x="41497" y="17346"/>
                    <a:pt x="41163" y="17446"/>
                  </a:cubicBezTo>
                  <a:cubicBezTo>
                    <a:pt x="41130" y="17413"/>
                    <a:pt x="41063" y="17380"/>
                    <a:pt x="41030" y="17346"/>
                  </a:cubicBezTo>
                  <a:cubicBezTo>
                    <a:pt x="41130" y="17213"/>
                    <a:pt x="41230" y="16979"/>
                    <a:pt x="41397" y="16913"/>
                  </a:cubicBezTo>
                  <a:cubicBezTo>
                    <a:pt x="41897" y="16712"/>
                    <a:pt x="42431" y="16612"/>
                    <a:pt x="42898" y="16379"/>
                  </a:cubicBezTo>
                  <a:cubicBezTo>
                    <a:pt x="44399" y="15712"/>
                    <a:pt x="45900" y="15045"/>
                    <a:pt x="47334" y="14244"/>
                  </a:cubicBezTo>
                  <a:cubicBezTo>
                    <a:pt x="48802" y="13443"/>
                    <a:pt x="50237" y="12509"/>
                    <a:pt x="51638" y="11575"/>
                  </a:cubicBezTo>
                  <a:cubicBezTo>
                    <a:pt x="52405" y="11075"/>
                    <a:pt x="53139" y="10475"/>
                    <a:pt x="53806" y="9874"/>
                  </a:cubicBezTo>
                  <a:cubicBezTo>
                    <a:pt x="54139" y="9541"/>
                    <a:pt x="54339" y="9074"/>
                    <a:pt x="54740" y="8740"/>
                  </a:cubicBezTo>
                  <a:close/>
                  <a:moveTo>
                    <a:pt x="54573" y="10508"/>
                  </a:moveTo>
                  <a:lnTo>
                    <a:pt x="54573" y="10508"/>
                  </a:lnTo>
                  <a:cubicBezTo>
                    <a:pt x="54506" y="10775"/>
                    <a:pt x="54540" y="11075"/>
                    <a:pt x="54406" y="11209"/>
                  </a:cubicBezTo>
                  <a:cubicBezTo>
                    <a:pt x="53872" y="11809"/>
                    <a:pt x="53272" y="12376"/>
                    <a:pt x="52672" y="12976"/>
                  </a:cubicBezTo>
                  <a:cubicBezTo>
                    <a:pt x="52572" y="13110"/>
                    <a:pt x="52505" y="13277"/>
                    <a:pt x="52505" y="13477"/>
                  </a:cubicBezTo>
                  <a:cubicBezTo>
                    <a:pt x="52838" y="13243"/>
                    <a:pt x="53172" y="13010"/>
                    <a:pt x="53672" y="12676"/>
                  </a:cubicBezTo>
                  <a:lnTo>
                    <a:pt x="53672" y="12676"/>
                  </a:lnTo>
                  <a:cubicBezTo>
                    <a:pt x="53539" y="13010"/>
                    <a:pt x="53506" y="13277"/>
                    <a:pt x="53372" y="13343"/>
                  </a:cubicBezTo>
                  <a:cubicBezTo>
                    <a:pt x="52838" y="13610"/>
                    <a:pt x="52838" y="14011"/>
                    <a:pt x="52838" y="14544"/>
                  </a:cubicBezTo>
                  <a:cubicBezTo>
                    <a:pt x="52872" y="14844"/>
                    <a:pt x="52438" y="15178"/>
                    <a:pt x="52205" y="15478"/>
                  </a:cubicBezTo>
                  <a:cubicBezTo>
                    <a:pt x="52239" y="15486"/>
                    <a:pt x="52275" y="15490"/>
                    <a:pt x="52312" y="15490"/>
                  </a:cubicBezTo>
                  <a:cubicBezTo>
                    <a:pt x="52740" y="15490"/>
                    <a:pt x="53325" y="14965"/>
                    <a:pt x="53939" y="14044"/>
                  </a:cubicBezTo>
                  <a:cubicBezTo>
                    <a:pt x="54006" y="14077"/>
                    <a:pt x="54039" y="14077"/>
                    <a:pt x="54106" y="14077"/>
                  </a:cubicBezTo>
                  <a:cubicBezTo>
                    <a:pt x="54073" y="14244"/>
                    <a:pt x="54106" y="14444"/>
                    <a:pt x="54006" y="14544"/>
                  </a:cubicBezTo>
                  <a:cubicBezTo>
                    <a:pt x="53372" y="15111"/>
                    <a:pt x="52738" y="15645"/>
                    <a:pt x="52138" y="16212"/>
                  </a:cubicBezTo>
                  <a:cubicBezTo>
                    <a:pt x="51938" y="16412"/>
                    <a:pt x="51771" y="16679"/>
                    <a:pt x="51704" y="17013"/>
                  </a:cubicBezTo>
                  <a:cubicBezTo>
                    <a:pt x="52338" y="16512"/>
                    <a:pt x="52972" y="15979"/>
                    <a:pt x="53639" y="15445"/>
                  </a:cubicBezTo>
                  <a:lnTo>
                    <a:pt x="53639" y="15445"/>
                  </a:lnTo>
                  <a:cubicBezTo>
                    <a:pt x="53606" y="16279"/>
                    <a:pt x="52972" y="16612"/>
                    <a:pt x="52505" y="17146"/>
                  </a:cubicBezTo>
                  <a:cubicBezTo>
                    <a:pt x="52572" y="17213"/>
                    <a:pt x="52638" y="17346"/>
                    <a:pt x="52738" y="17446"/>
                  </a:cubicBezTo>
                  <a:cubicBezTo>
                    <a:pt x="52572" y="17747"/>
                    <a:pt x="52471" y="18113"/>
                    <a:pt x="52238" y="18314"/>
                  </a:cubicBezTo>
                  <a:cubicBezTo>
                    <a:pt x="51604" y="18847"/>
                    <a:pt x="50904" y="19314"/>
                    <a:pt x="50270" y="19948"/>
                  </a:cubicBezTo>
                  <a:cubicBezTo>
                    <a:pt x="50737" y="19748"/>
                    <a:pt x="51171" y="19581"/>
                    <a:pt x="51638" y="19381"/>
                  </a:cubicBezTo>
                  <a:cubicBezTo>
                    <a:pt x="51704" y="19448"/>
                    <a:pt x="51771" y="19515"/>
                    <a:pt x="51804" y="19581"/>
                  </a:cubicBezTo>
                  <a:cubicBezTo>
                    <a:pt x="51571" y="19815"/>
                    <a:pt x="51371" y="20082"/>
                    <a:pt x="51070" y="20248"/>
                  </a:cubicBezTo>
                  <a:cubicBezTo>
                    <a:pt x="50370" y="20682"/>
                    <a:pt x="49636" y="21049"/>
                    <a:pt x="48936" y="21483"/>
                  </a:cubicBezTo>
                  <a:cubicBezTo>
                    <a:pt x="48702" y="21616"/>
                    <a:pt x="48569" y="21916"/>
                    <a:pt x="48369" y="22116"/>
                  </a:cubicBezTo>
                  <a:cubicBezTo>
                    <a:pt x="48035" y="22417"/>
                    <a:pt x="47668" y="22717"/>
                    <a:pt x="47301" y="23017"/>
                  </a:cubicBezTo>
                  <a:cubicBezTo>
                    <a:pt x="47134" y="23150"/>
                    <a:pt x="46934" y="23284"/>
                    <a:pt x="46734" y="23417"/>
                  </a:cubicBezTo>
                  <a:cubicBezTo>
                    <a:pt x="46481" y="23575"/>
                    <a:pt x="46198" y="23854"/>
                    <a:pt x="45970" y="23854"/>
                  </a:cubicBezTo>
                  <a:cubicBezTo>
                    <a:pt x="45958" y="23854"/>
                    <a:pt x="45946" y="23853"/>
                    <a:pt x="45933" y="23851"/>
                  </a:cubicBezTo>
                  <a:cubicBezTo>
                    <a:pt x="45708" y="23807"/>
                    <a:pt x="45489" y="23788"/>
                    <a:pt x="45274" y="23788"/>
                  </a:cubicBezTo>
                  <a:cubicBezTo>
                    <a:pt x="44343" y="23788"/>
                    <a:pt x="43498" y="24147"/>
                    <a:pt x="42631" y="24418"/>
                  </a:cubicBezTo>
                  <a:cubicBezTo>
                    <a:pt x="42431" y="24485"/>
                    <a:pt x="42197" y="24551"/>
                    <a:pt x="41864" y="24618"/>
                  </a:cubicBezTo>
                  <a:cubicBezTo>
                    <a:pt x="42231" y="22317"/>
                    <a:pt x="42131" y="20148"/>
                    <a:pt x="41397" y="18013"/>
                  </a:cubicBezTo>
                  <a:cubicBezTo>
                    <a:pt x="43398" y="17480"/>
                    <a:pt x="45166" y="16612"/>
                    <a:pt x="46901" y="15645"/>
                  </a:cubicBezTo>
                  <a:cubicBezTo>
                    <a:pt x="47902" y="15045"/>
                    <a:pt x="49036" y="14678"/>
                    <a:pt x="50036" y="14077"/>
                  </a:cubicBezTo>
                  <a:cubicBezTo>
                    <a:pt x="51337" y="13277"/>
                    <a:pt x="52738" y="12610"/>
                    <a:pt x="53639" y="11309"/>
                  </a:cubicBezTo>
                  <a:cubicBezTo>
                    <a:pt x="53872" y="11042"/>
                    <a:pt x="54206" y="10842"/>
                    <a:pt x="54573" y="10508"/>
                  </a:cubicBezTo>
                  <a:close/>
                  <a:moveTo>
                    <a:pt x="47435" y="23884"/>
                  </a:moveTo>
                  <a:lnTo>
                    <a:pt x="47435" y="23884"/>
                  </a:lnTo>
                  <a:cubicBezTo>
                    <a:pt x="47935" y="24551"/>
                    <a:pt x="47568" y="24918"/>
                    <a:pt x="47168" y="25352"/>
                  </a:cubicBezTo>
                  <a:cubicBezTo>
                    <a:pt x="46968" y="25152"/>
                    <a:pt x="46834" y="24952"/>
                    <a:pt x="46701" y="24785"/>
                  </a:cubicBezTo>
                  <a:cubicBezTo>
                    <a:pt x="46968" y="24485"/>
                    <a:pt x="47168" y="24218"/>
                    <a:pt x="47435" y="23884"/>
                  </a:cubicBezTo>
                  <a:close/>
                  <a:moveTo>
                    <a:pt x="15181" y="550"/>
                  </a:moveTo>
                  <a:cubicBezTo>
                    <a:pt x="15675" y="550"/>
                    <a:pt x="16174" y="612"/>
                    <a:pt x="16679" y="734"/>
                  </a:cubicBezTo>
                  <a:cubicBezTo>
                    <a:pt x="16946" y="834"/>
                    <a:pt x="17280" y="768"/>
                    <a:pt x="17613" y="901"/>
                  </a:cubicBezTo>
                  <a:cubicBezTo>
                    <a:pt x="17413" y="1001"/>
                    <a:pt x="17246" y="1135"/>
                    <a:pt x="17046" y="1235"/>
                  </a:cubicBezTo>
                  <a:lnTo>
                    <a:pt x="17046" y="1435"/>
                  </a:lnTo>
                  <a:cubicBezTo>
                    <a:pt x="17813" y="1368"/>
                    <a:pt x="18581" y="1301"/>
                    <a:pt x="19314" y="1235"/>
                  </a:cubicBezTo>
                  <a:cubicBezTo>
                    <a:pt x="19314" y="1268"/>
                    <a:pt x="19314" y="1335"/>
                    <a:pt x="19314" y="1368"/>
                  </a:cubicBezTo>
                  <a:cubicBezTo>
                    <a:pt x="19048" y="1502"/>
                    <a:pt x="18814" y="1602"/>
                    <a:pt x="18547" y="1735"/>
                  </a:cubicBezTo>
                  <a:cubicBezTo>
                    <a:pt x="18514" y="1802"/>
                    <a:pt x="18514" y="1835"/>
                    <a:pt x="18514" y="1869"/>
                  </a:cubicBezTo>
                  <a:cubicBezTo>
                    <a:pt x="18948" y="1902"/>
                    <a:pt x="19348" y="1935"/>
                    <a:pt x="19915" y="1935"/>
                  </a:cubicBezTo>
                  <a:cubicBezTo>
                    <a:pt x="19715" y="2102"/>
                    <a:pt x="19581" y="2169"/>
                    <a:pt x="19348" y="2336"/>
                  </a:cubicBezTo>
                  <a:cubicBezTo>
                    <a:pt x="19495" y="2355"/>
                    <a:pt x="19641" y="2363"/>
                    <a:pt x="19787" y="2363"/>
                  </a:cubicBezTo>
                  <a:cubicBezTo>
                    <a:pt x="20410" y="2363"/>
                    <a:pt x="21022" y="2217"/>
                    <a:pt x="21615" y="2217"/>
                  </a:cubicBezTo>
                  <a:cubicBezTo>
                    <a:pt x="22049" y="2217"/>
                    <a:pt x="22473" y="2296"/>
                    <a:pt x="22884" y="2569"/>
                  </a:cubicBezTo>
                  <a:cubicBezTo>
                    <a:pt x="22250" y="2669"/>
                    <a:pt x="21616" y="2769"/>
                    <a:pt x="20982" y="2869"/>
                  </a:cubicBezTo>
                  <a:lnTo>
                    <a:pt x="21049" y="3169"/>
                  </a:lnTo>
                  <a:cubicBezTo>
                    <a:pt x="21549" y="3103"/>
                    <a:pt x="22083" y="3003"/>
                    <a:pt x="22617" y="2969"/>
                  </a:cubicBezTo>
                  <a:cubicBezTo>
                    <a:pt x="22905" y="2949"/>
                    <a:pt x="23219" y="2750"/>
                    <a:pt x="23526" y="2750"/>
                  </a:cubicBezTo>
                  <a:cubicBezTo>
                    <a:pt x="23717" y="2750"/>
                    <a:pt x="23906" y="2827"/>
                    <a:pt x="24085" y="3069"/>
                  </a:cubicBezTo>
                  <a:cubicBezTo>
                    <a:pt x="23317" y="3203"/>
                    <a:pt x="22617" y="3336"/>
                    <a:pt x="21950" y="3470"/>
                  </a:cubicBezTo>
                  <a:cubicBezTo>
                    <a:pt x="21950" y="3536"/>
                    <a:pt x="21950" y="3603"/>
                    <a:pt x="21983" y="3670"/>
                  </a:cubicBezTo>
                  <a:cubicBezTo>
                    <a:pt x="23017" y="3536"/>
                    <a:pt x="24085" y="3403"/>
                    <a:pt x="25152" y="3303"/>
                  </a:cubicBezTo>
                  <a:cubicBezTo>
                    <a:pt x="25185" y="3403"/>
                    <a:pt x="25185" y="3503"/>
                    <a:pt x="25185" y="3603"/>
                  </a:cubicBezTo>
                  <a:cubicBezTo>
                    <a:pt x="24385" y="3737"/>
                    <a:pt x="23551" y="3837"/>
                    <a:pt x="22717" y="3970"/>
                  </a:cubicBezTo>
                  <a:cubicBezTo>
                    <a:pt x="22750" y="4037"/>
                    <a:pt x="22750" y="4137"/>
                    <a:pt x="22750" y="4204"/>
                  </a:cubicBezTo>
                  <a:cubicBezTo>
                    <a:pt x="23451" y="4170"/>
                    <a:pt x="24185" y="4137"/>
                    <a:pt x="24852" y="4103"/>
                  </a:cubicBezTo>
                  <a:lnTo>
                    <a:pt x="24852" y="4103"/>
                  </a:lnTo>
                  <a:cubicBezTo>
                    <a:pt x="24818" y="4237"/>
                    <a:pt x="24785" y="4370"/>
                    <a:pt x="24752" y="4470"/>
                  </a:cubicBezTo>
                  <a:cubicBezTo>
                    <a:pt x="24952" y="4504"/>
                    <a:pt x="25119" y="4570"/>
                    <a:pt x="25285" y="4570"/>
                  </a:cubicBezTo>
                  <a:cubicBezTo>
                    <a:pt x="25886" y="4537"/>
                    <a:pt x="26486" y="4470"/>
                    <a:pt x="27087" y="4437"/>
                  </a:cubicBezTo>
                  <a:cubicBezTo>
                    <a:pt x="27120" y="4504"/>
                    <a:pt x="27120" y="4570"/>
                    <a:pt x="27153" y="4671"/>
                  </a:cubicBezTo>
                  <a:cubicBezTo>
                    <a:pt x="26520" y="4804"/>
                    <a:pt x="25886" y="4971"/>
                    <a:pt x="25285" y="5138"/>
                  </a:cubicBezTo>
                  <a:lnTo>
                    <a:pt x="25319" y="5371"/>
                  </a:lnTo>
                  <a:cubicBezTo>
                    <a:pt x="26153" y="5204"/>
                    <a:pt x="26987" y="5071"/>
                    <a:pt x="27821" y="4937"/>
                  </a:cubicBezTo>
                  <a:cubicBezTo>
                    <a:pt x="27821" y="5004"/>
                    <a:pt x="27854" y="5037"/>
                    <a:pt x="27854" y="5071"/>
                  </a:cubicBezTo>
                  <a:cubicBezTo>
                    <a:pt x="27087" y="5304"/>
                    <a:pt x="26353" y="5538"/>
                    <a:pt x="25619" y="5771"/>
                  </a:cubicBezTo>
                  <a:cubicBezTo>
                    <a:pt x="25619" y="5838"/>
                    <a:pt x="25652" y="5938"/>
                    <a:pt x="25652" y="6005"/>
                  </a:cubicBezTo>
                  <a:cubicBezTo>
                    <a:pt x="26720" y="5771"/>
                    <a:pt x="27754" y="5538"/>
                    <a:pt x="28821" y="5338"/>
                  </a:cubicBezTo>
                  <a:cubicBezTo>
                    <a:pt x="28855" y="5404"/>
                    <a:pt x="28855" y="5504"/>
                    <a:pt x="28888" y="5571"/>
                  </a:cubicBezTo>
                  <a:cubicBezTo>
                    <a:pt x="27821" y="5905"/>
                    <a:pt x="26786" y="6238"/>
                    <a:pt x="25719" y="6572"/>
                  </a:cubicBezTo>
                  <a:cubicBezTo>
                    <a:pt x="25719" y="6639"/>
                    <a:pt x="25719" y="6672"/>
                    <a:pt x="25719" y="6739"/>
                  </a:cubicBezTo>
                  <a:lnTo>
                    <a:pt x="26420" y="6739"/>
                  </a:lnTo>
                  <a:cubicBezTo>
                    <a:pt x="26386" y="6839"/>
                    <a:pt x="26386" y="6972"/>
                    <a:pt x="26319" y="7206"/>
                  </a:cubicBezTo>
                  <a:lnTo>
                    <a:pt x="26319" y="7206"/>
                  </a:lnTo>
                  <a:cubicBezTo>
                    <a:pt x="27354" y="6939"/>
                    <a:pt x="28354" y="6805"/>
                    <a:pt x="29255" y="6405"/>
                  </a:cubicBezTo>
                  <a:cubicBezTo>
                    <a:pt x="29466" y="6323"/>
                    <a:pt x="29649" y="6286"/>
                    <a:pt x="29815" y="6286"/>
                  </a:cubicBezTo>
                  <a:cubicBezTo>
                    <a:pt x="30122" y="6286"/>
                    <a:pt x="30375" y="6411"/>
                    <a:pt x="30656" y="6605"/>
                  </a:cubicBezTo>
                  <a:cubicBezTo>
                    <a:pt x="30923" y="6805"/>
                    <a:pt x="31156" y="7039"/>
                    <a:pt x="31423" y="7272"/>
                  </a:cubicBezTo>
                  <a:cubicBezTo>
                    <a:pt x="29989" y="7806"/>
                    <a:pt x="28388" y="7940"/>
                    <a:pt x="27187" y="9040"/>
                  </a:cubicBezTo>
                  <a:lnTo>
                    <a:pt x="27187" y="9040"/>
                  </a:lnTo>
                  <a:cubicBezTo>
                    <a:pt x="28121" y="8707"/>
                    <a:pt x="29088" y="8373"/>
                    <a:pt x="30022" y="8073"/>
                  </a:cubicBezTo>
                  <a:cubicBezTo>
                    <a:pt x="30623" y="7873"/>
                    <a:pt x="31256" y="7706"/>
                    <a:pt x="31857" y="7539"/>
                  </a:cubicBezTo>
                  <a:cubicBezTo>
                    <a:pt x="31860" y="7536"/>
                    <a:pt x="31864" y="7534"/>
                    <a:pt x="31869" y="7534"/>
                  </a:cubicBezTo>
                  <a:cubicBezTo>
                    <a:pt x="31905" y="7534"/>
                    <a:pt x="31964" y="7647"/>
                    <a:pt x="32024" y="7706"/>
                  </a:cubicBezTo>
                  <a:cubicBezTo>
                    <a:pt x="32457" y="8040"/>
                    <a:pt x="32891" y="8373"/>
                    <a:pt x="33324" y="8740"/>
                  </a:cubicBezTo>
                  <a:cubicBezTo>
                    <a:pt x="33458" y="8874"/>
                    <a:pt x="33525" y="9074"/>
                    <a:pt x="33625" y="9274"/>
                  </a:cubicBezTo>
                  <a:lnTo>
                    <a:pt x="33591" y="9274"/>
                  </a:lnTo>
                  <a:cubicBezTo>
                    <a:pt x="33858" y="9374"/>
                    <a:pt x="34125" y="9507"/>
                    <a:pt x="34459" y="9674"/>
                  </a:cubicBezTo>
                  <a:cubicBezTo>
                    <a:pt x="33291" y="10208"/>
                    <a:pt x="32257" y="10675"/>
                    <a:pt x="31256" y="11108"/>
                  </a:cubicBezTo>
                  <a:cubicBezTo>
                    <a:pt x="31290" y="11209"/>
                    <a:pt x="31323" y="11275"/>
                    <a:pt x="31356" y="11375"/>
                  </a:cubicBezTo>
                  <a:cubicBezTo>
                    <a:pt x="31757" y="11209"/>
                    <a:pt x="32157" y="11075"/>
                    <a:pt x="32691" y="10908"/>
                  </a:cubicBezTo>
                  <a:lnTo>
                    <a:pt x="32691" y="10908"/>
                  </a:lnTo>
                  <a:cubicBezTo>
                    <a:pt x="32457" y="11175"/>
                    <a:pt x="32324" y="11409"/>
                    <a:pt x="32124" y="11642"/>
                  </a:cubicBezTo>
                  <a:cubicBezTo>
                    <a:pt x="33124" y="11242"/>
                    <a:pt x="34092" y="10842"/>
                    <a:pt x="35092" y="10475"/>
                  </a:cubicBezTo>
                  <a:cubicBezTo>
                    <a:pt x="35092" y="10541"/>
                    <a:pt x="35126" y="10608"/>
                    <a:pt x="35159" y="10675"/>
                  </a:cubicBezTo>
                  <a:cubicBezTo>
                    <a:pt x="34459" y="11042"/>
                    <a:pt x="33791" y="11442"/>
                    <a:pt x="33091" y="11809"/>
                  </a:cubicBezTo>
                  <a:cubicBezTo>
                    <a:pt x="33124" y="11842"/>
                    <a:pt x="33124" y="11909"/>
                    <a:pt x="33158" y="11976"/>
                  </a:cubicBezTo>
                  <a:cubicBezTo>
                    <a:pt x="33825" y="11742"/>
                    <a:pt x="34459" y="11509"/>
                    <a:pt x="35126" y="11242"/>
                  </a:cubicBezTo>
                  <a:cubicBezTo>
                    <a:pt x="35226" y="11309"/>
                    <a:pt x="35359" y="11342"/>
                    <a:pt x="35459" y="11375"/>
                  </a:cubicBezTo>
                  <a:cubicBezTo>
                    <a:pt x="35626" y="11475"/>
                    <a:pt x="35826" y="11542"/>
                    <a:pt x="36227" y="11709"/>
                  </a:cubicBezTo>
                  <a:cubicBezTo>
                    <a:pt x="35493" y="12143"/>
                    <a:pt x="34892" y="12509"/>
                    <a:pt x="34292" y="12876"/>
                  </a:cubicBezTo>
                  <a:cubicBezTo>
                    <a:pt x="34325" y="12910"/>
                    <a:pt x="34325" y="12976"/>
                    <a:pt x="34359" y="13043"/>
                  </a:cubicBezTo>
                  <a:cubicBezTo>
                    <a:pt x="34892" y="12810"/>
                    <a:pt x="35493" y="12610"/>
                    <a:pt x="36026" y="12376"/>
                  </a:cubicBezTo>
                  <a:cubicBezTo>
                    <a:pt x="36248" y="12265"/>
                    <a:pt x="36365" y="12192"/>
                    <a:pt x="36444" y="12192"/>
                  </a:cubicBezTo>
                  <a:cubicBezTo>
                    <a:pt x="36531" y="12192"/>
                    <a:pt x="36573" y="12282"/>
                    <a:pt x="36660" y="12509"/>
                  </a:cubicBezTo>
                  <a:cubicBezTo>
                    <a:pt x="35893" y="12943"/>
                    <a:pt x="35126" y="13410"/>
                    <a:pt x="34325" y="13844"/>
                  </a:cubicBezTo>
                  <a:cubicBezTo>
                    <a:pt x="34359" y="13910"/>
                    <a:pt x="34425" y="14011"/>
                    <a:pt x="34459" y="14077"/>
                  </a:cubicBezTo>
                  <a:cubicBezTo>
                    <a:pt x="35326" y="13610"/>
                    <a:pt x="36193" y="13143"/>
                    <a:pt x="37060" y="12710"/>
                  </a:cubicBezTo>
                  <a:cubicBezTo>
                    <a:pt x="37094" y="12810"/>
                    <a:pt x="37161" y="12876"/>
                    <a:pt x="37227" y="12976"/>
                  </a:cubicBezTo>
                  <a:cubicBezTo>
                    <a:pt x="36227" y="13644"/>
                    <a:pt x="35226" y="14277"/>
                    <a:pt x="34258" y="14911"/>
                  </a:cubicBezTo>
                  <a:cubicBezTo>
                    <a:pt x="34258" y="14945"/>
                    <a:pt x="34258" y="14978"/>
                    <a:pt x="34225" y="15045"/>
                  </a:cubicBezTo>
                  <a:cubicBezTo>
                    <a:pt x="34425" y="15011"/>
                    <a:pt x="34625" y="15045"/>
                    <a:pt x="34759" y="14945"/>
                  </a:cubicBezTo>
                  <a:cubicBezTo>
                    <a:pt x="35559" y="14478"/>
                    <a:pt x="36327" y="13977"/>
                    <a:pt x="37127" y="13477"/>
                  </a:cubicBezTo>
                  <a:cubicBezTo>
                    <a:pt x="37261" y="13410"/>
                    <a:pt x="37427" y="13377"/>
                    <a:pt x="37594" y="13310"/>
                  </a:cubicBezTo>
                  <a:lnTo>
                    <a:pt x="37594" y="13310"/>
                  </a:lnTo>
                  <a:cubicBezTo>
                    <a:pt x="37661" y="13777"/>
                    <a:pt x="37394" y="14011"/>
                    <a:pt x="36694" y="14344"/>
                  </a:cubicBezTo>
                  <a:cubicBezTo>
                    <a:pt x="36060" y="14644"/>
                    <a:pt x="35493" y="15011"/>
                    <a:pt x="34892" y="15345"/>
                  </a:cubicBezTo>
                  <a:cubicBezTo>
                    <a:pt x="34926" y="15445"/>
                    <a:pt x="34959" y="15512"/>
                    <a:pt x="34992" y="15578"/>
                  </a:cubicBezTo>
                  <a:cubicBezTo>
                    <a:pt x="35993" y="15045"/>
                    <a:pt x="36960" y="14511"/>
                    <a:pt x="37928" y="13977"/>
                  </a:cubicBezTo>
                  <a:lnTo>
                    <a:pt x="37928" y="13977"/>
                  </a:lnTo>
                  <a:cubicBezTo>
                    <a:pt x="38328" y="14678"/>
                    <a:pt x="38228" y="14711"/>
                    <a:pt x="37527" y="14978"/>
                  </a:cubicBezTo>
                  <a:cubicBezTo>
                    <a:pt x="36627" y="15345"/>
                    <a:pt x="35826" y="15912"/>
                    <a:pt x="34992" y="16379"/>
                  </a:cubicBezTo>
                  <a:cubicBezTo>
                    <a:pt x="35059" y="16479"/>
                    <a:pt x="35092" y="16546"/>
                    <a:pt x="35126" y="16612"/>
                  </a:cubicBezTo>
                  <a:cubicBezTo>
                    <a:pt x="35293" y="16546"/>
                    <a:pt x="35493" y="16479"/>
                    <a:pt x="35726" y="16379"/>
                  </a:cubicBezTo>
                  <a:cubicBezTo>
                    <a:pt x="35770" y="16533"/>
                    <a:pt x="35800" y="16688"/>
                    <a:pt x="35950" y="16688"/>
                  </a:cubicBezTo>
                  <a:cubicBezTo>
                    <a:pt x="36027" y="16688"/>
                    <a:pt x="36135" y="16647"/>
                    <a:pt x="36293" y="16546"/>
                  </a:cubicBezTo>
                  <a:cubicBezTo>
                    <a:pt x="37060" y="15979"/>
                    <a:pt x="37961" y="15612"/>
                    <a:pt x="38862" y="15145"/>
                  </a:cubicBezTo>
                  <a:cubicBezTo>
                    <a:pt x="38995" y="15478"/>
                    <a:pt x="39062" y="15645"/>
                    <a:pt x="39162" y="15879"/>
                  </a:cubicBezTo>
                  <a:cubicBezTo>
                    <a:pt x="38428" y="16312"/>
                    <a:pt x="37728" y="16712"/>
                    <a:pt x="37027" y="17146"/>
                  </a:cubicBezTo>
                  <a:cubicBezTo>
                    <a:pt x="37060" y="17213"/>
                    <a:pt x="37094" y="17313"/>
                    <a:pt x="37127" y="17380"/>
                  </a:cubicBezTo>
                  <a:cubicBezTo>
                    <a:pt x="37628" y="17146"/>
                    <a:pt x="38128" y="16879"/>
                    <a:pt x="38662" y="16646"/>
                  </a:cubicBezTo>
                  <a:cubicBezTo>
                    <a:pt x="38863" y="16531"/>
                    <a:pt x="39239" y="16366"/>
                    <a:pt x="39359" y="16366"/>
                  </a:cubicBezTo>
                  <a:cubicBezTo>
                    <a:pt x="39378" y="16366"/>
                    <a:pt x="39391" y="16370"/>
                    <a:pt x="39395" y="16379"/>
                  </a:cubicBezTo>
                  <a:cubicBezTo>
                    <a:pt x="39729" y="16879"/>
                    <a:pt x="39129" y="16746"/>
                    <a:pt x="38962" y="16879"/>
                  </a:cubicBezTo>
                  <a:cubicBezTo>
                    <a:pt x="38595" y="17179"/>
                    <a:pt x="38128" y="17346"/>
                    <a:pt x="37694" y="17580"/>
                  </a:cubicBezTo>
                  <a:cubicBezTo>
                    <a:pt x="37527" y="17680"/>
                    <a:pt x="37361" y="17813"/>
                    <a:pt x="37161" y="17913"/>
                  </a:cubicBezTo>
                  <a:cubicBezTo>
                    <a:pt x="37194" y="17980"/>
                    <a:pt x="37227" y="18047"/>
                    <a:pt x="37261" y="18113"/>
                  </a:cubicBezTo>
                  <a:cubicBezTo>
                    <a:pt x="38061" y="17747"/>
                    <a:pt x="38862" y="17346"/>
                    <a:pt x="39696" y="16979"/>
                  </a:cubicBezTo>
                  <a:lnTo>
                    <a:pt x="39696" y="16979"/>
                  </a:lnTo>
                  <a:cubicBezTo>
                    <a:pt x="39896" y="17213"/>
                    <a:pt x="39929" y="17380"/>
                    <a:pt x="39529" y="17546"/>
                  </a:cubicBezTo>
                  <a:cubicBezTo>
                    <a:pt x="38928" y="17747"/>
                    <a:pt x="38395" y="18047"/>
                    <a:pt x="37828" y="18347"/>
                  </a:cubicBezTo>
                  <a:cubicBezTo>
                    <a:pt x="37828" y="18414"/>
                    <a:pt x="37861" y="18480"/>
                    <a:pt x="37894" y="18547"/>
                  </a:cubicBezTo>
                  <a:cubicBezTo>
                    <a:pt x="38628" y="18247"/>
                    <a:pt x="39362" y="17947"/>
                    <a:pt x="40096" y="17646"/>
                  </a:cubicBezTo>
                  <a:cubicBezTo>
                    <a:pt x="40129" y="17713"/>
                    <a:pt x="40163" y="17747"/>
                    <a:pt x="40196" y="17813"/>
                  </a:cubicBezTo>
                  <a:cubicBezTo>
                    <a:pt x="39429" y="18314"/>
                    <a:pt x="38628" y="18847"/>
                    <a:pt x="37861" y="19348"/>
                  </a:cubicBezTo>
                  <a:cubicBezTo>
                    <a:pt x="37894" y="19381"/>
                    <a:pt x="37894" y="19414"/>
                    <a:pt x="37928" y="19448"/>
                  </a:cubicBezTo>
                  <a:cubicBezTo>
                    <a:pt x="38061" y="19414"/>
                    <a:pt x="38228" y="19348"/>
                    <a:pt x="38395" y="19314"/>
                  </a:cubicBezTo>
                  <a:lnTo>
                    <a:pt x="38562" y="19481"/>
                  </a:lnTo>
                  <a:cubicBezTo>
                    <a:pt x="38361" y="19548"/>
                    <a:pt x="38161" y="19648"/>
                    <a:pt x="37961" y="19715"/>
                  </a:cubicBezTo>
                  <a:cubicBezTo>
                    <a:pt x="37990" y="19716"/>
                    <a:pt x="38019" y="19716"/>
                    <a:pt x="38048" y="19716"/>
                  </a:cubicBezTo>
                  <a:cubicBezTo>
                    <a:pt x="39035" y="19716"/>
                    <a:pt x="39714" y="19164"/>
                    <a:pt x="40363" y="18580"/>
                  </a:cubicBezTo>
                  <a:cubicBezTo>
                    <a:pt x="40430" y="18614"/>
                    <a:pt x="40496" y="18647"/>
                    <a:pt x="40530" y="18681"/>
                  </a:cubicBezTo>
                  <a:cubicBezTo>
                    <a:pt x="40430" y="18914"/>
                    <a:pt x="40363" y="19214"/>
                    <a:pt x="40196" y="19314"/>
                  </a:cubicBezTo>
                  <a:cubicBezTo>
                    <a:pt x="39762" y="19615"/>
                    <a:pt x="39529" y="19848"/>
                    <a:pt x="40029" y="20282"/>
                  </a:cubicBezTo>
                  <a:cubicBezTo>
                    <a:pt x="39395" y="20615"/>
                    <a:pt x="38928" y="21049"/>
                    <a:pt x="38428" y="21416"/>
                  </a:cubicBezTo>
                  <a:cubicBezTo>
                    <a:pt x="38495" y="21483"/>
                    <a:pt x="38562" y="21549"/>
                    <a:pt x="38595" y="21649"/>
                  </a:cubicBezTo>
                  <a:lnTo>
                    <a:pt x="40796" y="20148"/>
                  </a:lnTo>
                  <a:cubicBezTo>
                    <a:pt x="40863" y="20215"/>
                    <a:pt x="40897" y="20282"/>
                    <a:pt x="40963" y="20348"/>
                  </a:cubicBezTo>
                  <a:cubicBezTo>
                    <a:pt x="40396" y="21149"/>
                    <a:pt x="39429" y="21449"/>
                    <a:pt x="38795" y="22116"/>
                  </a:cubicBezTo>
                  <a:cubicBezTo>
                    <a:pt x="38911" y="22174"/>
                    <a:pt x="39023" y="22204"/>
                    <a:pt x="39133" y="22204"/>
                  </a:cubicBezTo>
                  <a:cubicBezTo>
                    <a:pt x="39338" y="22204"/>
                    <a:pt x="39533" y="22100"/>
                    <a:pt x="39729" y="21883"/>
                  </a:cubicBezTo>
                  <a:cubicBezTo>
                    <a:pt x="39996" y="21649"/>
                    <a:pt x="40229" y="21416"/>
                    <a:pt x="40530" y="21216"/>
                  </a:cubicBezTo>
                  <a:cubicBezTo>
                    <a:pt x="40663" y="21116"/>
                    <a:pt x="40897" y="21116"/>
                    <a:pt x="41063" y="21049"/>
                  </a:cubicBezTo>
                  <a:cubicBezTo>
                    <a:pt x="41130" y="21149"/>
                    <a:pt x="41163" y="21216"/>
                    <a:pt x="41197" y="21316"/>
                  </a:cubicBezTo>
                  <a:cubicBezTo>
                    <a:pt x="40430" y="21850"/>
                    <a:pt x="39662" y="22350"/>
                    <a:pt x="38895" y="22850"/>
                  </a:cubicBezTo>
                  <a:cubicBezTo>
                    <a:pt x="38928" y="22917"/>
                    <a:pt x="38962" y="22984"/>
                    <a:pt x="38995" y="23050"/>
                  </a:cubicBezTo>
                  <a:cubicBezTo>
                    <a:pt x="39729" y="22650"/>
                    <a:pt x="40463" y="22250"/>
                    <a:pt x="41197" y="21850"/>
                  </a:cubicBezTo>
                  <a:cubicBezTo>
                    <a:pt x="41230" y="21883"/>
                    <a:pt x="41263" y="21916"/>
                    <a:pt x="41297" y="21916"/>
                  </a:cubicBezTo>
                  <a:cubicBezTo>
                    <a:pt x="41163" y="22116"/>
                    <a:pt x="41030" y="22350"/>
                    <a:pt x="40830" y="22483"/>
                  </a:cubicBezTo>
                  <a:cubicBezTo>
                    <a:pt x="40263" y="22817"/>
                    <a:pt x="39696" y="23117"/>
                    <a:pt x="39095" y="23451"/>
                  </a:cubicBezTo>
                  <a:cubicBezTo>
                    <a:pt x="39129" y="23484"/>
                    <a:pt x="39162" y="23551"/>
                    <a:pt x="39195" y="23617"/>
                  </a:cubicBezTo>
                  <a:lnTo>
                    <a:pt x="41263" y="22683"/>
                  </a:lnTo>
                  <a:cubicBezTo>
                    <a:pt x="41297" y="22784"/>
                    <a:pt x="41330" y="22850"/>
                    <a:pt x="41397" y="22950"/>
                  </a:cubicBezTo>
                  <a:cubicBezTo>
                    <a:pt x="40763" y="23684"/>
                    <a:pt x="39829" y="23951"/>
                    <a:pt x="38995" y="24385"/>
                  </a:cubicBezTo>
                  <a:cubicBezTo>
                    <a:pt x="39029" y="24451"/>
                    <a:pt x="39062" y="24551"/>
                    <a:pt x="39095" y="24618"/>
                  </a:cubicBezTo>
                  <a:cubicBezTo>
                    <a:pt x="39796" y="24285"/>
                    <a:pt x="40496" y="23951"/>
                    <a:pt x="41230" y="23617"/>
                  </a:cubicBezTo>
                  <a:lnTo>
                    <a:pt x="41230" y="23617"/>
                  </a:lnTo>
                  <a:cubicBezTo>
                    <a:pt x="41230" y="24618"/>
                    <a:pt x="40096" y="24485"/>
                    <a:pt x="39529" y="25219"/>
                  </a:cubicBezTo>
                  <a:cubicBezTo>
                    <a:pt x="40029" y="25085"/>
                    <a:pt x="40363" y="25018"/>
                    <a:pt x="40696" y="24918"/>
                  </a:cubicBezTo>
                  <a:lnTo>
                    <a:pt x="40830" y="25018"/>
                  </a:lnTo>
                  <a:cubicBezTo>
                    <a:pt x="40463" y="25485"/>
                    <a:pt x="40063" y="25952"/>
                    <a:pt x="39696" y="26419"/>
                  </a:cubicBezTo>
                  <a:cubicBezTo>
                    <a:pt x="39729" y="26453"/>
                    <a:pt x="39729" y="26486"/>
                    <a:pt x="39762" y="26520"/>
                  </a:cubicBezTo>
                  <a:cubicBezTo>
                    <a:pt x="40029" y="26353"/>
                    <a:pt x="40263" y="26186"/>
                    <a:pt x="40563" y="26019"/>
                  </a:cubicBezTo>
                  <a:lnTo>
                    <a:pt x="40563" y="27120"/>
                  </a:lnTo>
                  <a:cubicBezTo>
                    <a:pt x="40678" y="27097"/>
                    <a:pt x="40777" y="27058"/>
                    <a:pt x="40871" y="27058"/>
                  </a:cubicBezTo>
                  <a:cubicBezTo>
                    <a:pt x="40914" y="27058"/>
                    <a:pt x="40955" y="27066"/>
                    <a:pt x="40997" y="27087"/>
                  </a:cubicBezTo>
                  <a:cubicBezTo>
                    <a:pt x="41464" y="27253"/>
                    <a:pt x="42031" y="27353"/>
                    <a:pt x="42398" y="27687"/>
                  </a:cubicBezTo>
                  <a:cubicBezTo>
                    <a:pt x="42536" y="27825"/>
                    <a:pt x="42646" y="27871"/>
                    <a:pt x="42750" y="27871"/>
                  </a:cubicBezTo>
                  <a:cubicBezTo>
                    <a:pt x="42873" y="27871"/>
                    <a:pt x="42987" y="27808"/>
                    <a:pt x="43131" y="27754"/>
                  </a:cubicBezTo>
                  <a:cubicBezTo>
                    <a:pt x="43215" y="27720"/>
                    <a:pt x="43298" y="27704"/>
                    <a:pt x="43386" y="27704"/>
                  </a:cubicBezTo>
                  <a:cubicBezTo>
                    <a:pt x="43473" y="27704"/>
                    <a:pt x="43565" y="27720"/>
                    <a:pt x="43665" y="27754"/>
                  </a:cubicBezTo>
                  <a:cubicBezTo>
                    <a:pt x="42531" y="28287"/>
                    <a:pt x="41430" y="28821"/>
                    <a:pt x="40329" y="29355"/>
                  </a:cubicBezTo>
                  <a:cubicBezTo>
                    <a:pt x="40329" y="29422"/>
                    <a:pt x="40363" y="29522"/>
                    <a:pt x="40363" y="29588"/>
                  </a:cubicBezTo>
                  <a:lnTo>
                    <a:pt x="40930" y="29555"/>
                  </a:lnTo>
                  <a:cubicBezTo>
                    <a:pt x="41030" y="29555"/>
                    <a:pt x="41130" y="29547"/>
                    <a:pt x="41230" y="29547"/>
                  </a:cubicBezTo>
                  <a:cubicBezTo>
                    <a:pt x="41330" y="29547"/>
                    <a:pt x="41430" y="29555"/>
                    <a:pt x="41530" y="29588"/>
                  </a:cubicBezTo>
                  <a:cubicBezTo>
                    <a:pt x="41197" y="29755"/>
                    <a:pt x="40830" y="29955"/>
                    <a:pt x="40496" y="30122"/>
                  </a:cubicBezTo>
                  <a:cubicBezTo>
                    <a:pt x="40496" y="30189"/>
                    <a:pt x="40530" y="30256"/>
                    <a:pt x="40530" y="30322"/>
                  </a:cubicBezTo>
                  <a:cubicBezTo>
                    <a:pt x="40963" y="30189"/>
                    <a:pt x="41397" y="30089"/>
                    <a:pt x="41797" y="29989"/>
                  </a:cubicBezTo>
                  <a:cubicBezTo>
                    <a:pt x="41831" y="30022"/>
                    <a:pt x="41864" y="30055"/>
                    <a:pt x="41864" y="30089"/>
                  </a:cubicBezTo>
                  <a:cubicBezTo>
                    <a:pt x="41664" y="30189"/>
                    <a:pt x="41464" y="30322"/>
                    <a:pt x="41163" y="30489"/>
                  </a:cubicBezTo>
                  <a:cubicBezTo>
                    <a:pt x="41452" y="30705"/>
                    <a:pt x="41748" y="30774"/>
                    <a:pt x="42045" y="30774"/>
                  </a:cubicBezTo>
                  <a:cubicBezTo>
                    <a:pt x="42571" y="30774"/>
                    <a:pt x="43095" y="30556"/>
                    <a:pt x="43565" y="30556"/>
                  </a:cubicBezTo>
                  <a:cubicBezTo>
                    <a:pt x="44099" y="31423"/>
                    <a:pt x="43332" y="31657"/>
                    <a:pt x="42965" y="32157"/>
                  </a:cubicBezTo>
                  <a:lnTo>
                    <a:pt x="43765" y="31957"/>
                  </a:lnTo>
                  <a:lnTo>
                    <a:pt x="43765" y="31957"/>
                  </a:lnTo>
                  <a:cubicBezTo>
                    <a:pt x="43578" y="32294"/>
                    <a:pt x="43274" y="32463"/>
                    <a:pt x="42955" y="32463"/>
                  </a:cubicBezTo>
                  <a:cubicBezTo>
                    <a:pt x="42707" y="32463"/>
                    <a:pt x="42450" y="32361"/>
                    <a:pt x="42231" y="32157"/>
                  </a:cubicBezTo>
                  <a:cubicBezTo>
                    <a:pt x="41864" y="31790"/>
                    <a:pt x="41464" y="31423"/>
                    <a:pt x="41030" y="31123"/>
                  </a:cubicBezTo>
                  <a:cubicBezTo>
                    <a:pt x="40873" y="30999"/>
                    <a:pt x="40745" y="30944"/>
                    <a:pt x="40646" y="30944"/>
                  </a:cubicBezTo>
                  <a:cubicBezTo>
                    <a:pt x="40451" y="30944"/>
                    <a:pt x="40363" y="31158"/>
                    <a:pt x="40363" y="31490"/>
                  </a:cubicBezTo>
                  <a:cubicBezTo>
                    <a:pt x="40363" y="31923"/>
                    <a:pt x="40430" y="32324"/>
                    <a:pt x="40363" y="32757"/>
                  </a:cubicBezTo>
                  <a:cubicBezTo>
                    <a:pt x="40329" y="33124"/>
                    <a:pt x="40263" y="33491"/>
                    <a:pt x="40096" y="33791"/>
                  </a:cubicBezTo>
                  <a:cubicBezTo>
                    <a:pt x="39956" y="34025"/>
                    <a:pt x="39743" y="34135"/>
                    <a:pt x="39529" y="34135"/>
                  </a:cubicBezTo>
                  <a:cubicBezTo>
                    <a:pt x="39284" y="34135"/>
                    <a:pt x="39037" y="33991"/>
                    <a:pt x="38895" y="33725"/>
                  </a:cubicBezTo>
                  <a:cubicBezTo>
                    <a:pt x="38795" y="33558"/>
                    <a:pt x="38762" y="33391"/>
                    <a:pt x="38695" y="33224"/>
                  </a:cubicBezTo>
                  <a:cubicBezTo>
                    <a:pt x="38537" y="32809"/>
                    <a:pt x="38331" y="32605"/>
                    <a:pt x="38065" y="32605"/>
                  </a:cubicBezTo>
                  <a:cubicBezTo>
                    <a:pt x="37883" y="32605"/>
                    <a:pt x="37672" y="32701"/>
                    <a:pt x="37427" y="32891"/>
                  </a:cubicBezTo>
                  <a:cubicBezTo>
                    <a:pt x="36126" y="33891"/>
                    <a:pt x="34826" y="34892"/>
                    <a:pt x="33258" y="35493"/>
                  </a:cubicBezTo>
                  <a:cubicBezTo>
                    <a:pt x="31238" y="36266"/>
                    <a:pt x="29181" y="36722"/>
                    <a:pt x="27087" y="36722"/>
                  </a:cubicBezTo>
                  <a:cubicBezTo>
                    <a:pt x="26380" y="36722"/>
                    <a:pt x="25668" y="36670"/>
                    <a:pt x="24952" y="36560"/>
                  </a:cubicBezTo>
                  <a:cubicBezTo>
                    <a:pt x="23851" y="36393"/>
                    <a:pt x="22817" y="35893"/>
                    <a:pt x="21716" y="35593"/>
                  </a:cubicBezTo>
                  <a:cubicBezTo>
                    <a:pt x="20649" y="35259"/>
                    <a:pt x="19515" y="35059"/>
                    <a:pt x="18481" y="34625"/>
                  </a:cubicBezTo>
                  <a:cubicBezTo>
                    <a:pt x="17013" y="33992"/>
                    <a:pt x="15612" y="33158"/>
                    <a:pt x="14144" y="32424"/>
                  </a:cubicBezTo>
                  <a:cubicBezTo>
                    <a:pt x="13043" y="31857"/>
                    <a:pt x="11909" y="31390"/>
                    <a:pt x="10842" y="30756"/>
                  </a:cubicBezTo>
                  <a:cubicBezTo>
                    <a:pt x="9741" y="30089"/>
                    <a:pt x="8573" y="29455"/>
                    <a:pt x="7773" y="28354"/>
                  </a:cubicBezTo>
                  <a:cubicBezTo>
                    <a:pt x="7239" y="27620"/>
                    <a:pt x="6472" y="27053"/>
                    <a:pt x="5905" y="26319"/>
                  </a:cubicBezTo>
                  <a:cubicBezTo>
                    <a:pt x="5104" y="25319"/>
                    <a:pt x="4370" y="24285"/>
                    <a:pt x="3637" y="23217"/>
                  </a:cubicBezTo>
                  <a:cubicBezTo>
                    <a:pt x="2636" y="21816"/>
                    <a:pt x="1935" y="20282"/>
                    <a:pt x="1735" y="18547"/>
                  </a:cubicBezTo>
                  <a:cubicBezTo>
                    <a:pt x="1535" y="16579"/>
                    <a:pt x="1769" y="14678"/>
                    <a:pt x="2202" y="12776"/>
                  </a:cubicBezTo>
                  <a:cubicBezTo>
                    <a:pt x="2236" y="12643"/>
                    <a:pt x="2336" y="12509"/>
                    <a:pt x="2469" y="12276"/>
                  </a:cubicBezTo>
                  <a:cubicBezTo>
                    <a:pt x="2169" y="12209"/>
                    <a:pt x="1902" y="12076"/>
                    <a:pt x="1635" y="12076"/>
                  </a:cubicBezTo>
                  <a:cubicBezTo>
                    <a:pt x="1610" y="12077"/>
                    <a:pt x="1586" y="12078"/>
                    <a:pt x="1562" y="12078"/>
                  </a:cubicBezTo>
                  <a:cubicBezTo>
                    <a:pt x="978" y="12078"/>
                    <a:pt x="700" y="11692"/>
                    <a:pt x="668" y="11275"/>
                  </a:cubicBezTo>
                  <a:cubicBezTo>
                    <a:pt x="634" y="10808"/>
                    <a:pt x="1101" y="10608"/>
                    <a:pt x="1535" y="10575"/>
                  </a:cubicBezTo>
                  <a:cubicBezTo>
                    <a:pt x="1802" y="10541"/>
                    <a:pt x="2035" y="10441"/>
                    <a:pt x="2369" y="10208"/>
                  </a:cubicBezTo>
                  <a:cubicBezTo>
                    <a:pt x="1802" y="9841"/>
                    <a:pt x="1202" y="9474"/>
                    <a:pt x="634" y="9140"/>
                  </a:cubicBezTo>
                  <a:cubicBezTo>
                    <a:pt x="820" y="8785"/>
                    <a:pt x="934" y="8637"/>
                    <a:pt x="1178" y="8637"/>
                  </a:cubicBezTo>
                  <a:cubicBezTo>
                    <a:pt x="1461" y="8637"/>
                    <a:pt x="1920" y="8836"/>
                    <a:pt x="2869" y="9140"/>
                  </a:cubicBezTo>
                  <a:cubicBezTo>
                    <a:pt x="2769" y="8840"/>
                    <a:pt x="2736" y="8640"/>
                    <a:pt x="2636" y="8440"/>
                  </a:cubicBezTo>
                  <a:cubicBezTo>
                    <a:pt x="2436" y="8040"/>
                    <a:pt x="2069" y="7773"/>
                    <a:pt x="2369" y="7172"/>
                  </a:cubicBezTo>
                  <a:cubicBezTo>
                    <a:pt x="2505" y="6900"/>
                    <a:pt x="2633" y="6801"/>
                    <a:pt x="2770" y="6801"/>
                  </a:cubicBezTo>
                  <a:cubicBezTo>
                    <a:pt x="2901" y="6801"/>
                    <a:pt x="3040" y="6891"/>
                    <a:pt x="3203" y="7006"/>
                  </a:cubicBezTo>
                  <a:cubicBezTo>
                    <a:pt x="3303" y="7072"/>
                    <a:pt x="3403" y="7206"/>
                    <a:pt x="3503" y="7339"/>
                  </a:cubicBezTo>
                  <a:cubicBezTo>
                    <a:pt x="3716" y="7569"/>
                    <a:pt x="3889" y="7685"/>
                    <a:pt x="4057" y="7685"/>
                  </a:cubicBezTo>
                  <a:cubicBezTo>
                    <a:pt x="4231" y="7685"/>
                    <a:pt x="4400" y="7560"/>
                    <a:pt x="4604" y="7306"/>
                  </a:cubicBezTo>
                  <a:cubicBezTo>
                    <a:pt x="5505" y="6238"/>
                    <a:pt x="6305" y="5071"/>
                    <a:pt x="7339" y="4137"/>
                  </a:cubicBezTo>
                  <a:cubicBezTo>
                    <a:pt x="8240" y="3303"/>
                    <a:pt x="9374" y="2669"/>
                    <a:pt x="10441" y="2069"/>
                  </a:cubicBezTo>
                  <a:cubicBezTo>
                    <a:pt x="11275" y="1602"/>
                    <a:pt x="12176" y="1235"/>
                    <a:pt x="13077" y="935"/>
                  </a:cubicBezTo>
                  <a:cubicBezTo>
                    <a:pt x="13767" y="678"/>
                    <a:pt x="14468" y="550"/>
                    <a:pt x="15181" y="550"/>
                  </a:cubicBezTo>
                  <a:close/>
                  <a:moveTo>
                    <a:pt x="15178" y="1"/>
                  </a:moveTo>
                  <a:cubicBezTo>
                    <a:pt x="14111" y="1"/>
                    <a:pt x="12977" y="67"/>
                    <a:pt x="12043" y="468"/>
                  </a:cubicBezTo>
                  <a:cubicBezTo>
                    <a:pt x="9774" y="1402"/>
                    <a:pt x="7573" y="2436"/>
                    <a:pt x="6072" y="4570"/>
                  </a:cubicBezTo>
                  <a:cubicBezTo>
                    <a:pt x="5438" y="5438"/>
                    <a:pt x="4671" y="6172"/>
                    <a:pt x="3970" y="6972"/>
                  </a:cubicBezTo>
                  <a:cubicBezTo>
                    <a:pt x="3562" y="6673"/>
                    <a:pt x="3177" y="6108"/>
                    <a:pt x="2596" y="6108"/>
                  </a:cubicBezTo>
                  <a:cubicBezTo>
                    <a:pt x="2465" y="6108"/>
                    <a:pt x="2323" y="6137"/>
                    <a:pt x="2169" y="6205"/>
                  </a:cubicBezTo>
                  <a:cubicBezTo>
                    <a:pt x="1602" y="6472"/>
                    <a:pt x="1568" y="7306"/>
                    <a:pt x="2035" y="8273"/>
                  </a:cubicBezTo>
                  <a:cubicBezTo>
                    <a:pt x="1802" y="8240"/>
                    <a:pt x="1635" y="8206"/>
                    <a:pt x="1435" y="8173"/>
                  </a:cubicBezTo>
                  <a:cubicBezTo>
                    <a:pt x="1302" y="8173"/>
                    <a:pt x="1153" y="8129"/>
                    <a:pt x="1030" y="8129"/>
                  </a:cubicBezTo>
                  <a:cubicBezTo>
                    <a:pt x="968" y="8129"/>
                    <a:pt x="912" y="8140"/>
                    <a:pt x="868" y="8173"/>
                  </a:cubicBezTo>
                  <a:cubicBezTo>
                    <a:pt x="601" y="8340"/>
                    <a:pt x="334" y="8607"/>
                    <a:pt x="201" y="8874"/>
                  </a:cubicBezTo>
                  <a:cubicBezTo>
                    <a:pt x="134" y="8974"/>
                    <a:pt x="401" y="9240"/>
                    <a:pt x="468" y="9441"/>
                  </a:cubicBezTo>
                  <a:cubicBezTo>
                    <a:pt x="568" y="9707"/>
                    <a:pt x="1235" y="9908"/>
                    <a:pt x="701" y="10241"/>
                  </a:cubicBezTo>
                  <a:cubicBezTo>
                    <a:pt x="134" y="10608"/>
                    <a:pt x="1" y="11108"/>
                    <a:pt x="1" y="11642"/>
                  </a:cubicBezTo>
                  <a:cubicBezTo>
                    <a:pt x="1" y="12243"/>
                    <a:pt x="468" y="12443"/>
                    <a:pt x="901" y="12643"/>
                  </a:cubicBezTo>
                  <a:cubicBezTo>
                    <a:pt x="1068" y="12676"/>
                    <a:pt x="1235" y="12743"/>
                    <a:pt x="1402" y="12843"/>
                  </a:cubicBezTo>
                  <a:cubicBezTo>
                    <a:pt x="1202" y="13710"/>
                    <a:pt x="935" y="14544"/>
                    <a:pt x="801" y="15412"/>
                  </a:cubicBezTo>
                  <a:cubicBezTo>
                    <a:pt x="735" y="15979"/>
                    <a:pt x="1001" y="16546"/>
                    <a:pt x="968" y="17113"/>
                  </a:cubicBezTo>
                  <a:cubicBezTo>
                    <a:pt x="835" y="18547"/>
                    <a:pt x="1235" y="19881"/>
                    <a:pt x="1568" y="21216"/>
                  </a:cubicBezTo>
                  <a:cubicBezTo>
                    <a:pt x="1769" y="21950"/>
                    <a:pt x="2202" y="22650"/>
                    <a:pt x="2469" y="23384"/>
                  </a:cubicBezTo>
                  <a:cubicBezTo>
                    <a:pt x="2903" y="24685"/>
                    <a:pt x="3737" y="25752"/>
                    <a:pt x="4604" y="26720"/>
                  </a:cubicBezTo>
                  <a:cubicBezTo>
                    <a:pt x="4971" y="27120"/>
                    <a:pt x="5471" y="27353"/>
                    <a:pt x="5738" y="27787"/>
                  </a:cubicBezTo>
                  <a:cubicBezTo>
                    <a:pt x="6739" y="29255"/>
                    <a:pt x="8273" y="30122"/>
                    <a:pt x="9741" y="31023"/>
                  </a:cubicBezTo>
                  <a:cubicBezTo>
                    <a:pt x="11209" y="31890"/>
                    <a:pt x="12776" y="32557"/>
                    <a:pt x="14278" y="33391"/>
                  </a:cubicBezTo>
                  <a:cubicBezTo>
                    <a:pt x="15745" y="34192"/>
                    <a:pt x="17213" y="35026"/>
                    <a:pt x="18847" y="35526"/>
                  </a:cubicBezTo>
                  <a:cubicBezTo>
                    <a:pt x="20182" y="35926"/>
                    <a:pt x="21549" y="36327"/>
                    <a:pt x="22850" y="36860"/>
                  </a:cubicBezTo>
                  <a:cubicBezTo>
                    <a:pt x="24031" y="37322"/>
                    <a:pt x="25192" y="37705"/>
                    <a:pt x="26440" y="37705"/>
                  </a:cubicBezTo>
                  <a:cubicBezTo>
                    <a:pt x="26814" y="37705"/>
                    <a:pt x="27195" y="37671"/>
                    <a:pt x="27587" y="37594"/>
                  </a:cubicBezTo>
                  <a:cubicBezTo>
                    <a:pt x="28654" y="37394"/>
                    <a:pt x="29689" y="37294"/>
                    <a:pt x="30756" y="37094"/>
                  </a:cubicBezTo>
                  <a:cubicBezTo>
                    <a:pt x="32190" y="36794"/>
                    <a:pt x="33425" y="36160"/>
                    <a:pt x="34692" y="35526"/>
                  </a:cubicBezTo>
                  <a:cubicBezTo>
                    <a:pt x="35860" y="34892"/>
                    <a:pt x="36927" y="34058"/>
                    <a:pt x="38061" y="33291"/>
                  </a:cubicBezTo>
                  <a:cubicBezTo>
                    <a:pt x="38195" y="33558"/>
                    <a:pt x="38328" y="33825"/>
                    <a:pt x="38461" y="34092"/>
                  </a:cubicBezTo>
                  <a:cubicBezTo>
                    <a:pt x="38671" y="34558"/>
                    <a:pt x="38979" y="34780"/>
                    <a:pt x="39362" y="34780"/>
                  </a:cubicBezTo>
                  <a:cubicBezTo>
                    <a:pt x="39527" y="34780"/>
                    <a:pt x="39705" y="34739"/>
                    <a:pt x="39896" y="34659"/>
                  </a:cubicBezTo>
                  <a:cubicBezTo>
                    <a:pt x="40930" y="34192"/>
                    <a:pt x="41230" y="33024"/>
                    <a:pt x="40997" y="31790"/>
                  </a:cubicBezTo>
                  <a:lnTo>
                    <a:pt x="40997" y="31790"/>
                  </a:lnTo>
                  <a:cubicBezTo>
                    <a:pt x="41364" y="32090"/>
                    <a:pt x="41630" y="32424"/>
                    <a:pt x="41997" y="32624"/>
                  </a:cubicBezTo>
                  <a:cubicBezTo>
                    <a:pt x="42392" y="32849"/>
                    <a:pt x="42827" y="32979"/>
                    <a:pt x="43229" y="32979"/>
                  </a:cubicBezTo>
                  <a:cubicBezTo>
                    <a:pt x="43780" y="32979"/>
                    <a:pt x="44268" y="32735"/>
                    <a:pt x="44499" y="32157"/>
                  </a:cubicBezTo>
                  <a:cubicBezTo>
                    <a:pt x="44733" y="31456"/>
                    <a:pt x="44432" y="30322"/>
                    <a:pt x="43799" y="29922"/>
                  </a:cubicBezTo>
                  <a:cubicBezTo>
                    <a:pt x="43298" y="29655"/>
                    <a:pt x="42831" y="29388"/>
                    <a:pt x="42331" y="29088"/>
                  </a:cubicBezTo>
                  <a:cubicBezTo>
                    <a:pt x="42798" y="28888"/>
                    <a:pt x="43265" y="28721"/>
                    <a:pt x="43632" y="28421"/>
                  </a:cubicBezTo>
                  <a:cubicBezTo>
                    <a:pt x="43999" y="28121"/>
                    <a:pt x="44399" y="27720"/>
                    <a:pt x="44499" y="27287"/>
                  </a:cubicBezTo>
                  <a:cubicBezTo>
                    <a:pt x="44711" y="26409"/>
                    <a:pt x="43989" y="25696"/>
                    <a:pt x="43131" y="25696"/>
                  </a:cubicBezTo>
                  <a:cubicBezTo>
                    <a:pt x="43043" y="25696"/>
                    <a:pt x="42954" y="25703"/>
                    <a:pt x="42865" y="25719"/>
                  </a:cubicBezTo>
                  <a:cubicBezTo>
                    <a:pt x="42331" y="25819"/>
                    <a:pt x="41764" y="25919"/>
                    <a:pt x="41063" y="26053"/>
                  </a:cubicBezTo>
                  <a:cubicBezTo>
                    <a:pt x="41364" y="25752"/>
                    <a:pt x="41564" y="25352"/>
                    <a:pt x="41797" y="25319"/>
                  </a:cubicBezTo>
                  <a:cubicBezTo>
                    <a:pt x="42140" y="25276"/>
                    <a:pt x="42483" y="25264"/>
                    <a:pt x="42821" y="25264"/>
                  </a:cubicBezTo>
                  <a:cubicBezTo>
                    <a:pt x="43272" y="25264"/>
                    <a:pt x="43713" y="25285"/>
                    <a:pt x="44132" y="25285"/>
                  </a:cubicBezTo>
                  <a:cubicBezTo>
                    <a:pt x="44366" y="25586"/>
                    <a:pt x="44532" y="26019"/>
                    <a:pt x="44799" y="26053"/>
                  </a:cubicBezTo>
                  <a:cubicBezTo>
                    <a:pt x="44899" y="26083"/>
                    <a:pt x="45020" y="26098"/>
                    <a:pt x="45147" y="26098"/>
                  </a:cubicBezTo>
                  <a:cubicBezTo>
                    <a:pt x="45443" y="26098"/>
                    <a:pt x="45770" y="26016"/>
                    <a:pt x="45933" y="25852"/>
                  </a:cubicBezTo>
                  <a:cubicBezTo>
                    <a:pt x="46121" y="25683"/>
                    <a:pt x="46256" y="25599"/>
                    <a:pt x="46409" y="25599"/>
                  </a:cubicBezTo>
                  <a:cubicBezTo>
                    <a:pt x="46529" y="25599"/>
                    <a:pt x="46659" y="25650"/>
                    <a:pt x="46834" y="25752"/>
                  </a:cubicBezTo>
                  <a:cubicBezTo>
                    <a:pt x="46905" y="25788"/>
                    <a:pt x="46990" y="25802"/>
                    <a:pt x="47082" y="25802"/>
                  </a:cubicBezTo>
                  <a:cubicBezTo>
                    <a:pt x="47339" y="25802"/>
                    <a:pt x="47656" y="25692"/>
                    <a:pt x="47902" y="25619"/>
                  </a:cubicBezTo>
                  <a:cubicBezTo>
                    <a:pt x="48035" y="25586"/>
                    <a:pt x="48168" y="25252"/>
                    <a:pt x="48135" y="25085"/>
                  </a:cubicBezTo>
                  <a:cubicBezTo>
                    <a:pt x="48002" y="23784"/>
                    <a:pt x="48035" y="23684"/>
                    <a:pt x="49069" y="23150"/>
                  </a:cubicBezTo>
                  <a:cubicBezTo>
                    <a:pt x="49503" y="22917"/>
                    <a:pt x="49970" y="22750"/>
                    <a:pt x="50303" y="22450"/>
                  </a:cubicBezTo>
                  <a:cubicBezTo>
                    <a:pt x="50937" y="21950"/>
                    <a:pt x="51571" y="21416"/>
                    <a:pt x="52004" y="20782"/>
                  </a:cubicBezTo>
                  <a:cubicBezTo>
                    <a:pt x="52638" y="19881"/>
                    <a:pt x="53105" y="18847"/>
                    <a:pt x="53606" y="17880"/>
                  </a:cubicBezTo>
                  <a:cubicBezTo>
                    <a:pt x="53872" y="17413"/>
                    <a:pt x="54273" y="16979"/>
                    <a:pt x="54073" y="16346"/>
                  </a:cubicBezTo>
                  <a:cubicBezTo>
                    <a:pt x="54039" y="16212"/>
                    <a:pt x="54139" y="16045"/>
                    <a:pt x="54206" y="15879"/>
                  </a:cubicBezTo>
                  <a:cubicBezTo>
                    <a:pt x="54506" y="14844"/>
                    <a:pt x="54907" y="13810"/>
                    <a:pt x="55107" y="12776"/>
                  </a:cubicBezTo>
                  <a:cubicBezTo>
                    <a:pt x="55340" y="11409"/>
                    <a:pt x="55440" y="10041"/>
                    <a:pt x="55474" y="8673"/>
                  </a:cubicBezTo>
                  <a:cubicBezTo>
                    <a:pt x="55540" y="7372"/>
                    <a:pt x="55407" y="6072"/>
                    <a:pt x="54873" y="4871"/>
                  </a:cubicBezTo>
                  <a:cubicBezTo>
                    <a:pt x="54440" y="3870"/>
                    <a:pt x="54006" y="2836"/>
                    <a:pt x="53039" y="2202"/>
                  </a:cubicBezTo>
                  <a:cubicBezTo>
                    <a:pt x="52471" y="1835"/>
                    <a:pt x="52004" y="1235"/>
                    <a:pt x="51404" y="1001"/>
                  </a:cubicBezTo>
                  <a:cubicBezTo>
                    <a:pt x="50072" y="541"/>
                    <a:pt x="48706" y="292"/>
                    <a:pt x="47329" y="292"/>
                  </a:cubicBezTo>
                  <a:cubicBezTo>
                    <a:pt x="46809" y="292"/>
                    <a:pt x="46288" y="328"/>
                    <a:pt x="45767" y="401"/>
                  </a:cubicBezTo>
                  <a:cubicBezTo>
                    <a:pt x="43165" y="734"/>
                    <a:pt x="40563" y="1201"/>
                    <a:pt x="38095" y="2235"/>
                  </a:cubicBezTo>
                  <a:cubicBezTo>
                    <a:pt x="36827" y="2769"/>
                    <a:pt x="35593" y="3370"/>
                    <a:pt x="34359" y="3970"/>
                  </a:cubicBezTo>
                  <a:cubicBezTo>
                    <a:pt x="33158" y="4570"/>
                    <a:pt x="31990" y="5171"/>
                    <a:pt x="30823" y="5771"/>
                  </a:cubicBezTo>
                  <a:cubicBezTo>
                    <a:pt x="30804" y="5777"/>
                    <a:pt x="30783" y="5780"/>
                    <a:pt x="30759" y="5780"/>
                  </a:cubicBezTo>
                  <a:cubicBezTo>
                    <a:pt x="30651" y="5780"/>
                    <a:pt x="30498" y="5726"/>
                    <a:pt x="30389" y="5671"/>
                  </a:cubicBezTo>
                  <a:cubicBezTo>
                    <a:pt x="29288" y="5004"/>
                    <a:pt x="28187" y="4270"/>
                    <a:pt x="27087" y="3603"/>
                  </a:cubicBezTo>
                  <a:cubicBezTo>
                    <a:pt x="26353" y="3169"/>
                    <a:pt x="25586" y="2736"/>
                    <a:pt x="24785" y="2402"/>
                  </a:cubicBezTo>
                  <a:cubicBezTo>
                    <a:pt x="23551" y="1902"/>
                    <a:pt x="22317" y="1435"/>
                    <a:pt x="21082" y="968"/>
                  </a:cubicBezTo>
                  <a:cubicBezTo>
                    <a:pt x="20482" y="734"/>
                    <a:pt x="19915" y="468"/>
                    <a:pt x="19314" y="367"/>
                  </a:cubicBezTo>
                  <a:cubicBezTo>
                    <a:pt x="17947" y="201"/>
                    <a:pt x="16546" y="1"/>
                    <a:pt x="151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30"/>
            <p:cNvSpPr/>
            <p:nvPr/>
          </p:nvSpPr>
          <p:spPr>
            <a:xfrm>
              <a:off x="3395925" y="887750"/>
              <a:ext cx="33375" cy="31700"/>
            </a:xfrm>
            <a:custGeom>
              <a:rect b="b" l="l" r="r" t="t"/>
              <a:pathLst>
                <a:path extrusionOk="0" h="1268" w="1335">
                  <a:moveTo>
                    <a:pt x="1035" y="0"/>
                  </a:moveTo>
                  <a:cubicBezTo>
                    <a:pt x="868" y="234"/>
                    <a:pt x="701" y="434"/>
                    <a:pt x="501" y="634"/>
                  </a:cubicBezTo>
                  <a:cubicBezTo>
                    <a:pt x="368" y="801"/>
                    <a:pt x="167" y="901"/>
                    <a:pt x="1" y="1034"/>
                  </a:cubicBezTo>
                  <a:cubicBezTo>
                    <a:pt x="67" y="1101"/>
                    <a:pt x="134" y="1168"/>
                    <a:pt x="201" y="1268"/>
                  </a:cubicBezTo>
                  <a:cubicBezTo>
                    <a:pt x="601" y="868"/>
                    <a:pt x="968" y="501"/>
                    <a:pt x="1335" y="134"/>
                  </a:cubicBezTo>
                  <a:cubicBezTo>
                    <a:pt x="1235" y="100"/>
                    <a:pt x="1135" y="34"/>
                    <a:pt x="10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30"/>
            <p:cNvSpPr/>
            <p:nvPr/>
          </p:nvSpPr>
          <p:spPr>
            <a:xfrm>
              <a:off x="2637900" y="1002000"/>
              <a:ext cx="72575" cy="64225"/>
            </a:xfrm>
            <a:custGeom>
              <a:rect b="b" l="l" r="r" t="t"/>
              <a:pathLst>
                <a:path extrusionOk="0" h="2569" w="2903">
                  <a:moveTo>
                    <a:pt x="300" y="0"/>
                  </a:moveTo>
                  <a:cubicBezTo>
                    <a:pt x="200" y="34"/>
                    <a:pt x="100" y="67"/>
                    <a:pt x="0" y="100"/>
                  </a:cubicBezTo>
                  <a:cubicBezTo>
                    <a:pt x="767" y="367"/>
                    <a:pt x="0" y="1134"/>
                    <a:pt x="801" y="1468"/>
                  </a:cubicBezTo>
                  <a:cubicBezTo>
                    <a:pt x="1168" y="1635"/>
                    <a:pt x="1368" y="2202"/>
                    <a:pt x="1635" y="2569"/>
                  </a:cubicBezTo>
                  <a:cubicBezTo>
                    <a:pt x="1668" y="2535"/>
                    <a:pt x="1735" y="2502"/>
                    <a:pt x="1768" y="2469"/>
                  </a:cubicBezTo>
                  <a:cubicBezTo>
                    <a:pt x="1701" y="2235"/>
                    <a:pt x="1635" y="2002"/>
                    <a:pt x="1534" y="1601"/>
                  </a:cubicBezTo>
                  <a:lnTo>
                    <a:pt x="1534" y="1601"/>
                  </a:lnTo>
                  <a:cubicBezTo>
                    <a:pt x="1901" y="1868"/>
                    <a:pt x="2102" y="2035"/>
                    <a:pt x="2335" y="2202"/>
                  </a:cubicBezTo>
                  <a:lnTo>
                    <a:pt x="2402" y="2135"/>
                  </a:lnTo>
                  <a:cubicBezTo>
                    <a:pt x="2302" y="1935"/>
                    <a:pt x="2168" y="1735"/>
                    <a:pt x="1968" y="1401"/>
                  </a:cubicBezTo>
                  <a:lnTo>
                    <a:pt x="1968" y="1401"/>
                  </a:lnTo>
                  <a:cubicBezTo>
                    <a:pt x="2302" y="1468"/>
                    <a:pt x="2502" y="1535"/>
                    <a:pt x="2902" y="1601"/>
                  </a:cubicBezTo>
                  <a:cubicBezTo>
                    <a:pt x="2168" y="1034"/>
                    <a:pt x="1601" y="601"/>
                    <a:pt x="901" y="67"/>
                  </a:cubicBezTo>
                  <a:lnTo>
                    <a:pt x="901" y="67"/>
                  </a:lnTo>
                  <a:cubicBezTo>
                    <a:pt x="1067" y="467"/>
                    <a:pt x="1168" y="734"/>
                    <a:pt x="1268" y="1001"/>
                  </a:cubicBezTo>
                  <a:cubicBezTo>
                    <a:pt x="1234" y="1034"/>
                    <a:pt x="1201" y="1068"/>
                    <a:pt x="1168" y="1101"/>
                  </a:cubicBezTo>
                  <a:cubicBezTo>
                    <a:pt x="867" y="734"/>
                    <a:pt x="600" y="367"/>
                    <a:pt x="3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30"/>
            <p:cNvSpPr/>
            <p:nvPr/>
          </p:nvSpPr>
          <p:spPr>
            <a:xfrm>
              <a:off x="3295850" y="931950"/>
              <a:ext cx="62575" cy="74225"/>
            </a:xfrm>
            <a:custGeom>
              <a:rect b="b" l="l" r="r" t="t"/>
              <a:pathLst>
                <a:path extrusionOk="0" h="2969" w="2503">
                  <a:moveTo>
                    <a:pt x="1235" y="0"/>
                  </a:moveTo>
                  <a:cubicBezTo>
                    <a:pt x="568" y="0"/>
                    <a:pt x="1068" y="834"/>
                    <a:pt x="701" y="1134"/>
                  </a:cubicBezTo>
                  <a:cubicBezTo>
                    <a:pt x="501" y="1001"/>
                    <a:pt x="334" y="867"/>
                    <a:pt x="168" y="734"/>
                  </a:cubicBezTo>
                  <a:lnTo>
                    <a:pt x="1" y="901"/>
                  </a:lnTo>
                  <a:cubicBezTo>
                    <a:pt x="234" y="1134"/>
                    <a:pt x="535" y="1334"/>
                    <a:pt x="601" y="1601"/>
                  </a:cubicBezTo>
                  <a:cubicBezTo>
                    <a:pt x="701" y="1902"/>
                    <a:pt x="535" y="2268"/>
                    <a:pt x="468" y="2602"/>
                  </a:cubicBezTo>
                  <a:lnTo>
                    <a:pt x="568" y="2602"/>
                  </a:lnTo>
                  <a:cubicBezTo>
                    <a:pt x="735" y="2369"/>
                    <a:pt x="901" y="2135"/>
                    <a:pt x="1068" y="1902"/>
                  </a:cubicBezTo>
                  <a:cubicBezTo>
                    <a:pt x="1469" y="2268"/>
                    <a:pt x="1902" y="2602"/>
                    <a:pt x="2336" y="2969"/>
                  </a:cubicBezTo>
                  <a:cubicBezTo>
                    <a:pt x="2503" y="2002"/>
                    <a:pt x="935" y="2068"/>
                    <a:pt x="1268" y="968"/>
                  </a:cubicBezTo>
                  <a:lnTo>
                    <a:pt x="1268" y="968"/>
                  </a:lnTo>
                  <a:cubicBezTo>
                    <a:pt x="1535" y="1134"/>
                    <a:pt x="1769" y="1268"/>
                    <a:pt x="2002" y="1401"/>
                  </a:cubicBezTo>
                  <a:cubicBezTo>
                    <a:pt x="2036" y="1368"/>
                    <a:pt x="2069" y="1334"/>
                    <a:pt x="2102" y="1334"/>
                  </a:cubicBezTo>
                  <a:cubicBezTo>
                    <a:pt x="1802" y="901"/>
                    <a:pt x="1535" y="467"/>
                    <a:pt x="12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30"/>
            <p:cNvSpPr/>
            <p:nvPr/>
          </p:nvSpPr>
          <p:spPr>
            <a:xfrm>
              <a:off x="3249150" y="824375"/>
              <a:ext cx="119275" cy="45050"/>
            </a:xfrm>
            <a:custGeom>
              <a:rect b="b" l="l" r="r" t="t"/>
              <a:pathLst>
                <a:path extrusionOk="0" h="1802" w="4771">
                  <a:moveTo>
                    <a:pt x="4704" y="0"/>
                  </a:moveTo>
                  <a:cubicBezTo>
                    <a:pt x="3070" y="367"/>
                    <a:pt x="1502" y="867"/>
                    <a:pt x="1" y="1635"/>
                  </a:cubicBezTo>
                  <a:cubicBezTo>
                    <a:pt x="34" y="1701"/>
                    <a:pt x="34" y="1768"/>
                    <a:pt x="68" y="1801"/>
                  </a:cubicBezTo>
                  <a:cubicBezTo>
                    <a:pt x="1635" y="1301"/>
                    <a:pt x="3203" y="767"/>
                    <a:pt x="4771" y="234"/>
                  </a:cubicBezTo>
                  <a:cubicBezTo>
                    <a:pt x="4738" y="167"/>
                    <a:pt x="4704" y="67"/>
                    <a:pt x="47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30"/>
            <p:cNvSpPr/>
            <p:nvPr/>
          </p:nvSpPr>
          <p:spPr>
            <a:xfrm>
              <a:off x="3235825" y="798525"/>
              <a:ext cx="111750" cy="47550"/>
            </a:xfrm>
            <a:custGeom>
              <a:rect b="b" l="l" r="r" t="t"/>
              <a:pathLst>
                <a:path extrusionOk="0" h="1902" w="4470">
                  <a:moveTo>
                    <a:pt x="4337" y="0"/>
                  </a:moveTo>
                  <a:lnTo>
                    <a:pt x="4337" y="0"/>
                  </a:lnTo>
                  <a:cubicBezTo>
                    <a:pt x="4170" y="100"/>
                    <a:pt x="4003" y="200"/>
                    <a:pt x="3836" y="267"/>
                  </a:cubicBezTo>
                  <a:cubicBezTo>
                    <a:pt x="2835" y="600"/>
                    <a:pt x="1835" y="934"/>
                    <a:pt x="834" y="1301"/>
                  </a:cubicBezTo>
                  <a:cubicBezTo>
                    <a:pt x="534" y="1401"/>
                    <a:pt x="267" y="1568"/>
                    <a:pt x="0" y="1735"/>
                  </a:cubicBezTo>
                  <a:cubicBezTo>
                    <a:pt x="0" y="1801"/>
                    <a:pt x="33" y="1835"/>
                    <a:pt x="33" y="1901"/>
                  </a:cubicBezTo>
                  <a:cubicBezTo>
                    <a:pt x="234" y="1868"/>
                    <a:pt x="467" y="1901"/>
                    <a:pt x="634" y="1835"/>
                  </a:cubicBezTo>
                  <a:cubicBezTo>
                    <a:pt x="1668" y="1401"/>
                    <a:pt x="2702" y="967"/>
                    <a:pt x="3769" y="534"/>
                  </a:cubicBezTo>
                  <a:cubicBezTo>
                    <a:pt x="4070" y="434"/>
                    <a:pt x="4470" y="534"/>
                    <a:pt x="43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0"/>
            <p:cNvSpPr/>
            <p:nvPr/>
          </p:nvSpPr>
          <p:spPr>
            <a:xfrm>
              <a:off x="3286675" y="837700"/>
              <a:ext cx="98450" cy="45900"/>
            </a:xfrm>
            <a:custGeom>
              <a:rect b="b" l="l" r="r" t="t"/>
              <a:pathLst>
                <a:path extrusionOk="0" h="1836" w="3938">
                  <a:moveTo>
                    <a:pt x="3870" y="1"/>
                  </a:moveTo>
                  <a:lnTo>
                    <a:pt x="3870" y="1"/>
                  </a:lnTo>
                  <a:cubicBezTo>
                    <a:pt x="3203" y="234"/>
                    <a:pt x="2503" y="401"/>
                    <a:pt x="1836" y="701"/>
                  </a:cubicBezTo>
                  <a:cubicBezTo>
                    <a:pt x="1202" y="935"/>
                    <a:pt x="601" y="1302"/>
                    <a:pt x="1" y="1602"/>
                  </a:cubicBezTo>
                  <a:cubicBezTo>
                    <a:pt x="34" y="1702"/>
                    <a:pt x="68" y="1769"/>
                    <a:pt x="68" y="1835"/>
                  </a:cubicBezTo>
                  <a:cubicBezTo>
                    <a:pt x="334" y="1769"/>
                    <a:pt x="601" y="1735"/>
                    <a:pt x="868" y="1602"/>
                  </a:cubicBezTo>
                  <a:cubicBezTo>
                    <a:pt x="1735" y="1268"/>
                    <a:pt x="2536" y="768"/>
                    <a:pt x="3437" y="535"/>
                  </a:cubicBezTo>
                  <a:cubicBezTo>
                    <a:pt x="3837" y="401"/>
                    <a:pt x="3937" y="334"/>
                    <a:pt x="38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0"/>
            <p:cNvSpPr/>
            <p:nvPr/>
          </p:nvSpPr>
          <p:spPr>
            <a:xfrm>
              <a:off x="3234150" y="776825"/>
              <a:ext cx="70900" cy="24225"/>
            </a:xfrm>
            <a:custGeom>
              <a:rect b="b" l="l" r="r" t="t"/>
              <a:pathLst>
                <a:path extrusionOk="0" h="969" w="2836">
                  <a:moveTo>
                    <a:pt x="2769" y="1"/>
                  </a:moveTo>
                  <a:cubicBezTo>
                    <a:pt x="1835" y="234"/>
                    <a:pt x="901" y="501"/>
                    <a:pt x="0" y="735"/>
                  </a:cubicBezTo>
                  <a:cubicBezTo>
                    <a:pt x="0" y="801"/>
                    <a:pt x="34" y="901"/>
                    <a:pt x="34" y="968"/>
                  </a:cubicBezTo>
                  <a:lnTo>
                    <a:pt x="2836" y="301"/>
                  </a:lnTo>
                  <a:cubicBezTo>
                    <a:pt x="2802" y="201"/>
                    <a:pt x="2802" y="101"/>
                    <a:pt x="27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0"/>
            <p:cNvSpPr/>
            <p:nvPr/>
          </p:nvSpPr>
          <p:spPr>
            <a:xfrm>
              <a:off x="2671250" y="1118750"/>
              <a:ext cx="46725" cy="53400"/>
            </a:xfrm>
            <a:custGeom>
              <a:rect b="b" l="l" r="r" t="t"/>
              <a:pathLst>
                <a:path extrusionOk="0" h="2136" w="1869">
                  <a:moveTo>
                    <a:pt x="200" y="0"/>
                  </a:moveTo>
                  <a:cubicBezTo>
                    <a:pt x="167" y="67"/>
                    <a:pt x="0" y="167"/>
                    <a:pt x="34" y="234"/>
                  </a:cubicBezTo>
                  <a:cubicBezTo>
                    <a:pt x="301" y="968"/>
                    <a:pt x="1435" y="2135"/>
                    <a:pt x="1868" y="2135"/>
                  </a:cubicBezTo>
                  <a:cubicBezTo>
                    <a:pt x="1335" y="1468"/>
                    <a:pt x="768" y="734"/>
                    <a:pt x="2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0"/>
            <p:cNvSpPr/>
            <p:nvPr/>
          </p:nvSpPr>
          <p:spPr>
            <a:xfrm>
              <a:off x="3609425" y="951125"/>
              <a:ext cx="25875" cy="28375"/>
            </a:xfrm>
            <a:custGeom>
              <a:rect b="b" l="l" r="r" t="t"/>
              <a:pathLst>
                <a:path extrusionOk="0" h="1135" w="1035">
                  <a:moveTo>
                    <a:pt x="134" y="0"/>
                  </a:moveTo>
                  <a:cubicBezTo>
                    <a:pt x="67" y="67"/>
                    <a:pt x="33" y="134"/>
                    <a:pt x="0" y="201"/>
                  </a:cubicBezTo>
                  <a:cubicBezTo>
                    <a:pt x="267" y="534"/>
                    <a:pt x="500" y="834"/>
                    <a:pt x="767" y="1135"/>
                  </a:cubicBezTo>
                  <a:cubicBezTo>
                    <a:pt x="834" y="1101"/>
                    <a:pt x="934" y="1034"/>
                    <a:pt x="1034" y="1001"/>
                  </a:cubicBezTo>
                  <a:cubicBezTo>
                    <a:pt x="934" y="768"/>
                    <a:pt x="901" y="501"/>
                    <a:pt x="734" y="334"/>
                  </a:cubicBezTo>
                  <a:cubicBezTo>
                    <a:pt x="601" y="167"/>
                    <a:pt x="334" y="10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0"/>
            <p:cNvSpPr/>
            <p:nvPr/>
          </p:nvSpPr>
          <p:spPr>
            <a:xfrm>
              <a:off x="3700325" y="857725"/>
              <a:ext cx="28375" cy="21800"/>
            </a:xfrm>
            <a:custGeom>
              <a:rect b="b" l="l" r="r" t="t"/>
              <a:pathLst>
                <a:path extrusionOk="0" h="872" w="1135">
                  <a:moveTo>
                    <a:pt x="234" y="0"/>
                  </a:moveTo>
                  <a:cubicBezTo>
                    <a:pt x="133" y="100"/>
                    <a:pt x="67" y="201"/>
                    <a:pt x="0" y="301"/>
                  </a:cubicBezTo>
                  <a:cubicBezTo>
                    <a:pt x="234" y="501"/>
                    <a:pt x="467" y="734"/>
                    <a:pt x="734" y="868"/>
                  </a:cubicBezTo>
                  <a:cubicBezTo>
                    <a:pt x="739" y="870"/>
                    <a:pt x="745" y="871"/>
                    <a:pt x="751" y="871"/>
                  </a:cubicBezTo>
                  <a:cubicBezTo>
                    <a:pt x="831" y="871"/>
                    <a:pt x="1011" y="696"/>
                    <a:pt x="1134" y="634"/>
                  </a:cubicBezTo>
                  <a:cubicBezTo>
                    <a:pt x="834" y="434"/>
                    <a:pt x="534" y="201"/>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0"/>
            <p:cNvSpPr/>
            <p:nvPr/>
          </p:nvSpPr>
          <p:spPr>
            <a:xfrm>
              <a:off x="3677800" y="898575"/>
              <a:ext cx="25875" cy="15875"/>
            </a:xfrm>
            <a:custGeom>
              <a:rect b="b" l="l" r="r" t="t"/>
              <a:pathLst>
                <a:path extrusionOk="0" h="635" w="1035">
                  <a:moveTo>
                    <a:pt x="34" y="1"/>
                  </a:moveTo>
                  <a:cubicBezTo>
                    <a:pt x="34" y="68"/>
                    <a:pt x="0" y="134"/>
                    <a:pt x="0" y="201"/>
                  </a:cubicBezTo>
                  <a:cubicBezTo>
                    <a:pt x="134" y="334"/>
                    <a:pt x="267" y="501"/>
                    <a:pt x="434" y="568"/>
                  </a:cubicBezTo>
                  <a:cubicBezTo>
                    <a:pt x="601" y="635"/>
                    <a:pt x="834" y="601"/>
                    <a:pt x="1034" y="635"/>
                  </a:cubicBezTo>
                  <a:cubicBezTo>
                    <a:pt x="901" y="435"/>
                    <a:pt x="768" y="201"/>
                    <a:pt x="567" y="68"/>
                  </a:cubicBezTo>
                  <a:cubicBezTo>
                    <a:pt x="517" y="18"/>
                    <a:pt x="434" y="9"/>
                    <a:pt x="338" y="9"/>
                  </a:cubicBezTo>
                  <a:cubicBezTo>
                    <a:pt x="290" y="9"/>
                    <a:pt x="239" y="11"/>
                    <a:pt x="188" y="11"/>
                  </a:cubicBezTo>
                  <a:cubicBezTo>
                    <a:pt x="136" y="11"/>
                    <a:pt x="84" y="9"/>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0"/>
            <p:cNvSpPr/>
            <p:nvPr/>
          </p:nvSpPr>
          <p:spPr>
            <a:xfrm>
              <a:off x="3557700" y="698450"/>
              <a:ext cx="24225" cy="30050"/>
            </a:xfrm>
            <a:custGeom>
              <a:rect b="b" l="l" r="r" t="t"/>
              <a:pathLst>
                <a:path extrusionOk="0" h="1202" w="969">
                  <a:moveTo>
                    <a:pt x="568" y="0"/>
                  </a:moveTo>
                  <a:lnTo>
                    <a:pt x="568" y="0"/>
                  </a:lnTo>
                  <a:cubicBezTo>
                    <a:pt x="1" y="334"/>
                    <a:pt x="401" y="801"/>
                    <a:pt x="368" y="1201"/>
                  </a:cubicBezTo>
                  <a:cubicBezTo>
                    <a:pt x="935" y="968"/>
                    <a:pt x="968" y="767"/>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0"/>
            <p:cNvSpPr/>
            <p:nvPr/>
          </p:nvSpPr>
          <p:spPr>
            <a:xfrm>
              <a:off x="3557700" y="956950"/>
              <a:ext cx="21725" cy="19225"/>
            </a:xfrm>
            <a:custGeom>
              <a:rect b="b" l="l" r="r" t="t"/>
              <a:pathLst>
                <a:path extrusionOk="0" h="769" w="869">
                  <a:moveTo>
                    <a:pt x="201" y="1"/>
                  </a:moveTo>
                  <a:cubicBezTo>
                    <a:pt x="134" y="134"/>
                    <a:pt x="68" y="234"/>
                    <a:pt x="1" y="334"/>
                  </a:cubicBezTo>
                  <a:cubicBezTo>
                    <a:pt x="201" y="468"/>
                    <a:pt x="401" y="635"/>
                    <a:pt x="601" y="768"/>
                  </a:cubicBezTo>
                  <a:cubicBezTo>
                    <a:pt x="701" y="635"/>
                    <a:pt x="768" y="535"/>
                    <a:pt x="868" y="401"/>
                  </a:cubicBezTo>
                  <a:cubicBezTo>
                    <a:pt x="635" y="268"/>
                    <a:pt x="435" y="1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0"/>
            <p:cNvSpPr/>
            <p:nvPr/>
          </p:nvSpPr>
          <p:spPr>
            <a:xfrm>
              <a:off x="3741175" y="795175"/>
              <a:ext cx="28375" cy="16700"/>
            </a:xfrm>
            <a:custGeom>
              <a:rect b="b" l="l" r="r" t="t"/>
              <a:pathLst>
                <a:path extrusionOk="0" h="668" w="1135">
                  <a:moveTo>
                    <a:pt x="468" y="1"/>
                  </a:moveTo>
                  <a:cubicBezTo>
                    <a:pt x="301" y="34"/>
                    <a:pt x="167" y="234"/>
                    <a:pt x="1" y="334"/>
                  </a:cubicBezTo>
                  <a:cubicBezTo>
                    <a:pt x="167" y="434"/>
                    <a:pt x="301" y="634"/>
                    <a:pt x="468" y="668"/>
                  </a:cubicBezTo>
                  <a:cubicBezTo>
                    <a:pt x="601" y="668"/>
                    <a:pt x="801" y="534"/>
                    <a:pt x="1135" y="368"/>
                  </a:cubicBezTo>
                  <a:cubicBezTo>
                    <a:pt x="801" y="167"/>
                    <a:pt x="634" y="1"/>
                    <a:pt x="4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0"/>
            <p:cNvSpPr/>
            <p:nvPr/>
          </p:nvSpPr>
          <p:spPr>
            <a:xfrm>
              <a:off x="3823725" y="798525"/>
              <a:ext cx="35900" cy="30025"/>
            </a:xfrm>
            <a:custGeom>
              <a:rect b="b" l="l" r="r" t="t"/>
              <a:pathLst>
                <a:path extrusionOk="0" h="1201" w="1436">
                  <a:moveTo>
                    <a:pt x="1369" y="0"/>
                  </a:moveTo>
                  <a:lnTo>
                    <a:pt x="1369" y="33"/>
                  </a:lnTo>
                  <a:cubicBezTo>
                    <a:pt x="935" y="334"/>
                    <a:pt x="468" y="667"/>
                    <a:pt x="1" y="1001"/>
                  </a:cubicBezTo>
                  <a:cubicBezTo>
                    <a:pt x="68" y="1067"/>
                    <a:pt x="134" y="1134"/>
                    <a:pt x="168" y="1201"/>
                  </a:cubicBezTo>
                  <a:cubicBezTo>
                    <a:pt x="601" y="901"/>
                    <a:pt x="1002" y="634"/>
                    <a:pt x="1402" y="300"/>
                  </a:cubicBezTo>
                  <a:cubicBezTo>
                    <a:pt x="1435" y="267"/>
                    <a:pt x="1369" y="133"/>
                    <a:pt x="13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30"/>
            <p:cNvSpPr/>
            <p:nvPr/>
          </p:nvSpPr>
          <p:spPr>
            <a:xfrm>
              <a:off x="3670300" y="691775"/>
              <a:ext cx="20025" cy="26700"/>
            </a:xfrm>
            <a:custGeom>
              <a:rect b="b" l="l" r="r" t="t"/>
              <a:pathLst>
                <a:path extrusionOk="0" h="1068" w="801">
                  <a:moveTo>
                    <a:pt x="801" y="0"/>
                  </a:moveTo>
                  <a:lnTo>
                    <a:pt x="801" y="0"/>
                  </a:lnTo>
                  <a:cubicBezTo>
                    <a:pt x="100" y="301"/>
                    <a:pt x="0" y="601"/>
                    <a:pt x="567" y="1068"/>
                  </a:cubicBezTo>
                  <a:cubicBezTo>
                    <a:pt x="634" y="734"/>
                    <a:pt x="701" y="434"/>
                    <a:pt x="8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30"/>
            <p:cNvSpPr/>
            <p:nvPr/>
          </p:nvSpPr>
          <p:spPr>
            <a:xfrm>
              <a:off x="3621100" y="707625"/>
              <a:ext cx="18350" cy="21700"/>
            </a:xfrm>
            <a:custGeom>
              <a:rect b="b" l="l" r="r" t="t"/>
              <a:pathLst>
                <a:path extrusionOk="0" h="868" w="734">
                  <a:moveTo>
                    <a:pt x="367" y="0"/>
                  </a:moveTo>
                  <a:cubicBezTo>
                    <a:pt x="334" y="0"/>
                    <a:pt x="167" y="200"/>
                    <a:pt x="0" y="334"/>
                  </a:cubicBezTo>
                  <a:cubicBezTo>
                    <a:pt x="167" y="567"/>
                    <a:pt x="300" y="701"/>
                    <a:pt x="400" y="867"/>
                  </a:cubicBezTo>
                  <a:cubicBezTo>
                    <a:pt x="534" y="701"/>
                    <a:pt x="701" y="534"/>
                    <a:pt x="734" y="400"/>
                  </a:cubicBezTo>
                  <a:cubicBezTo>
                    <a:pt x="734" y="267"/>
                    <a:pt x="500" y="100"/>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0"/>
            <p:cNvSpPr/>
            <p:nvPr/>
          </p:nvSpPr>
          <p:spPr>
            <a:xfrm>
              <a:off x="3428500" y="783425"/>
              <a:ext cx="20825" cy="20950"/>
            </a:xfrm>
            <a:custGeom>
              <a:rect b="b" l="l" r="r" t="t"/>
              <a:pathLst>
                <a:path extrusionOk="0" h="838" w="833">
                  <a:moveTo>
                    <a:pt x="186" y="1"/>
                  </a:moveTo>
                  <a:cubicBezTo>
                    <a:pt x="117" y="1"/>
                    <a:pt x="1" y="239"/>
                    <a:pt x="32" y="270"/>
                  </a:cubicBezTo>
                  <a:cubicBezTo>
                    <a:pt x="265" y="471"/>
                    <a:pt x="499" y="637"/>
                    <a:pt x="732" y="838"/>
                  </a:cubicBezTo>
                  <a:cubicBezTo>
                    <a:pt x="766" y="771"/>
                    <a:pt x="799" y="737"/>
                    <a:pt x="833" y="704"/>
                  </a:cubicBezTo>
                  <a:cubicBezTo>
                    <a:pt x="799" y="504"/>
                    <a:pt x="799" y="270"/>
                    <a:pt x="699" y="170"/>
                  </a:cubicBezTo>
                  <a:cubicBezTo>
                    <a:pt x="599" y="37"/>
                    <a:pt x="366" y="4"/>
                    <a:pt x="199" y="4"/>
                  </a:cubicBezTo>
                  <a:cubicBezTo>
                    <a:pt x="195" y="2"/>
                    <a:pt x="191" y="1"/>
                    <a:pt x="1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0"/>
            <p:cNvSpPr/>
            <p:nvPr/>
          </p:nvSpPr>
          <p:spPr>
            <a:xfrm>
              <a:off x="3641950" y="920350"/>
              <a:ext cx="21700" cy="17875"/>
            </a:xfrm>
            <a:custGeom>
              <a:rect b="b" l="l" r="r" t="t"/>
              <a:pathLst>
                <a:path extrusionOk="0" h="715" w="868">
                  <a:moveTo>
                    <a:pt x="375" y="1"/>
                  </a:moveTo>
                  <a:cubicBezTo>
                    <a:pt x="285" y="1"/>
                    <a:pt x="176" y="64"/>
                    <a:pt x="0" y="164"/>
                  </a:cubicBezTo>
                  <a:cubicBezTo>
                    <a:pt x="156" y="398"/>
                    <a:pt x="272" y="714"/>
                    <a:pt x="569" y="714"/>
                  </a:cubicBezTo>
                  <a:cubicBezTo>
                    <a:pt x="653" y="714"/>
                    <a:pt x="750" y="689"/>
                    <a:pt x="867" y="631"/>
                  </a:cubicBezTo>
                  <a:cubicBezTo>
                    <a:pt x="618" y="173"/>
                    <a:pt x="524" y="1"/>
                    <a:pt x="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0"/>
            <p:cNvSpPr/>
            <p:nvPr/>
          </p:nvSpPr>
          <p:spPr>
            <a:xfrm>
              <a:off x="3770375" y="749300"/>
              <a:ext cx="20025" cy="13375"/>
            </a:xfrm>
            <a:custGeom>
              <a:rect b="b" l="l" r="r" t="t"/>
              <a:pathLst>
                <a:path extrusionOk="0" h="535" w="801">
                  <a:moveTo>
                    <a:pt x="734" y="1"/>
                  </a:moveTo>
                  <a:cubicBezTo>
                    <a:pt x="500" y="68"/>
                    <a:pt x="234" y="134"/>
                    <a:pt x="0" y="201"/>
                  </a:cubicBezTo>
                  <a:cubicBezTo>
                    <a:pt x="0" y="301"/>
                    <a:pt x="33" y="401"/>
                    <a:pt x="67" y="535"/>
                  </a:cubicBezTo>
                  <a:cubicBezTo>
                    <a:pt x="300" y="468"/>
                    <a:pt x="567" y="435"/>
                    <a:pt x="801" y="368"/>
                  </a:cubicBezTo>
                  <a:cubicBezTo>
                    <a:pt x="801" y="368"/>
                    <a:pt x="767" y="134"/>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0"/>
            <p:cNvSpPr/>
            <p:nvPr/>
          </p:nvSpPr>
          <p:spPr>
            <a:xfrm>
              <a:off x="3617750" y="1072050"/>
              <a:ext cx="24225" cy="52550"/>
            </a:xfrm>
            <a:custGeom>
              <a:rect b="b" l="l" r="r" t="t"/>
              <a:pathLst>
                <a:path extrusionOk="0" h="2102" w="969">
                  <a:moveTo>
                    <a:pt x="601" y="0"/>
                  </a:moveTo>
                  <a:cubicBezTo>
                    <a:pt x="401" y="701"/>
                    <a:pt x="201" y="1401"/>
                    <a:pt x="1" y="2102"/>
                  </a:cubicBezTo>
                  <a:cubicBezTo>
                    <a:pt x="634" y="1635"/>
                    <a:pt x="968" y="567"/>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0"/>
            <p:cNvSpPr/>
            <p:nvPr/>
          </p:nvSpPr>
          <p:spPr>
            <a:xfrm>
              <a:off x="3633600" y="1071200"/>
              <a:ext cx="28375" cy="52575"/>
            </a:xfrm>
            <a:custGeom>
              <a:rect b="b" l="l" r="r" t="t"/>
              <a:pathLst>
                <a:path extrusionOk="0" h="2103" w="1135">
                  <a:moveTo>
                    <a:pt x="868" y="1"/>
                  </a:moveTo>
                  <a:lnTo>
                    <a:pt x="868" y="1"/>
                  </a:lnTo>
                  <a:cubicBezTo>
                    <a:pt x="568" y="735"/>
                    <a:pt x="301" y="1435"/>
                    <a:pt x="0" y="2102"/>
                  </a:cubicBezTo>
                  <a:cubicBezTo>
                    <a:pt x="668" y="1669"/>
                    <a:pt x="1135" y="434"/>
                    <a:pt x="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0"/>
            <p:cNvSpPr/>
            <p:nvPr/>
          </p:nvSpPr>
          <p:spPr>
            <a:xfrm>
              <a:off x="3810400" y="1041200"/>
              <a:ext cx="51725" cy="36700"/>
            </a:xfrm>
            <a:custGeom>
              <a:rect b="b" l="l" r="r" t="t"/>
              <a:pathLst>
                <a:path extrusionOk="0" h="1468" w="2069">
                  <a:moveTo>
                    <a:pt x="1865" y="0"/>
                  </a:moveTo>
                  <a:cubicBezTo>
                    <a:pt x="1276" y="0"/>
                    <a:pt x="296" y="668"/>
                    <a:pt x="0" y="1468"/>
                  </a:cubicBezTo>
                  <a:cubicBezTo>
                    <a:pt x="767" y="901"/>
                    <a:pt x="1401" y="467"/>
                    <a:pt x="2068" y="33"/>
                  </a:cubicBezTo>
                  <a:cubicBezTo>
                    <a:pt x="2008" y="11"/>
                    <a:pt x="1940" y="0"/>
                    <a:pt x="18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2" name="Google Shape;2022;p30"/>
          <p:cNvGrpSpPr/>
          <p:nvPr/>
        </p:nvGrpSpPr>
        <p:grpSpPr>
          <a:xfrm rot="-1006335">
            <a:off x="8352643" y="1509444"/>
            <a:ext cx="425187" cy="1343899"/>
            <a:chOff x="4895550" y="2860525"/>
            <a:chExt cx="725150" cy="2292000"/>
          </a:xfrm>
        </p:grpSpPr>
        <p:sp>
          <p:nvSpPr>
            <p:cNvPr id="2023" name="Google Shape;2023;p30"/>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0"/>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0"/>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0"/>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0"/>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0"/>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0"/>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0"/>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0"/>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0"/>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0"/>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0"/>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0"/>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0"/>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30"/>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0"/>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0"/>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0"/>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30"/>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0"/>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0"/>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0"/>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0"/>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0"/>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0"/>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0"/>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0"/>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0"/>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30"/>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4" name="Google Shape;2054;p30"/>
          <p:cNvGrpSpPr/>
          <p:nvPr/>
        </p:nvGrpSpPr>
        <p:grpSpPr>
          <a:xfrm rot="2559863">
            <a:off x="432703" y="1294219"/>
            <a:ext cx="673213" cy="978474"/>
            <a:chOff x="2864725" y="3176900"/>
            <a:chExt cx="1247575" cy="1813275"/>
          </a:xfrm>
        </p:grpSpPr>
        <p:sp>
          <p:nvSpPr>
            <p:cNvPr id="2055" name="Google Shape;2055;p30"/>
            <p:cNvSpPr/>
            <p:nvPr/>
          </p:nvSpPr>
          <p:spPr>
            <a:xfrm>
              <a:off x="2864725" y="3176900"/>
              <a:ext cx="1247575" cy="1813275"/>
            </a:xfrm>
            <a:custGeom>
              <a:rect b="b" l="l" r="r" t="t"/>
              <a:pathLst>
                <a:path extrusionOk="0" h="72531" w="49903">
                  <a:moveTo>
                    <a:pt x="15178" y="10607"/>
                  </a:moveTo>
                  <a:cubicBezTo>
                    <a:pt x="15645" y="10641"/>
                    <a:pt x="16112" y="10674"/>
                    <a:pt x="16745" y="10707"/>
                  </a:cubicBezTo>
                  <a:cubicBezTo>
                    <a:pt x="16523" y="10841"/>
                    <a:pt x="16327" y="10889"/>
                    <a:pt x="16146" y="10889"/>
                  </a:cubicBezTo>
                  <a:cubicBezTo>
                    <a:pt x="15786" y="10889"/>
                    <a:pt x="15489" y="10696"/>
                    <a:pt x="15178" y="10607"/>
                  </a:cubicBezTo>
                  <a:close/>
                  <a:moveTo>
                    <a:pt x="18847" y="1834"/>
                  </a:moveTo>
                  <a:cubicBezTo>
                    <a:pt x="18847" y="2335"/>
                    <a:pt x="18847" y="2802"/>
                    <a:pt x="18847" y="3302"/>
                  </a:cubicBezTo>
                  <a:cubicBezTo>
                    <a:pt x="19514" y="3102"/>
                    <a:pt x="19080" y="2168"/>
                    <a:pt x="19848" y="2168"/>
                  </a:cubicBezTo>
                  <a:cubicBezTo>
                    <a:pt x="19581" y="3302"/>
                    <a:pt x="19314" y="4403"/>
                    <a:pt x="19080" y="5470"/>
                  </a:cubicBezTo>
                  <a:cubicBezTo>
                    <a:pt x="19014" y="5804"/>
                    <a:pt x="19114" y="6204"/>
                    <a:pt x="19114" y="6538"/>
                  </a:cubicBezTo>
                  <a:cubicBezTo>
                    <a:pt x="19181" y="6571"/>
                    <a:pt x="19281" y="6605"/>
                    <a:pt x="19347" y="6605"/>
                  </a:cubicBezTo>
                  <a:cubicBezTo>
                    <a:pt x="19514" y="6171"/>
                    <a:pt x="19748" y="5704"/>
                    <a:pt x="19848" y="5237"/>
                  </a:cubicBezTo>
                  <a:cubicBezTo>
                    <a:pt x="20014" y="4436"/>
                    <a:pt x="20081" y="3636"/>
                    <a:pt x="20215" y="2835"/>
                  </a:cubicBezTo>
                  <a:cubicBezTo>
                    <a:pt x="20267" y="2420"/>
                    <a:pt x="20460" y="2267"/>
                    <a:pt x="20905" y="2267"/>
                  </a:cubicBezTo>
                  <a:cubicBezTo>
                    <a:pt x="21032" y="2267"/>
                    <a:pt x="21179" y="2279"/>
                    <a:pt x="21349" y="2301"/>
                  </a:cubicBezTo>
                  <a:cubicBezTo>
                    <a:pt x="20882" y="3903"/>
                    <a:pt x="20448" y="5470"/>
                    <a:pt x="20014" y="7072"/>
                  </a:cubicBezTo>
                  <a:cubicBezTo>
                    <a:pt x="19934" y="7312"/>
                    <a:pt x="19897" y="7510"/>
                    <a:pt x="19679" y="7510"/>
                  </a:cubicBezTo>
                  <a:cubicBezTo>
                    <a:pt x="19625" y="7510"/>
                    <a:pt x="19560" y="7498"/>
                    <a:pt x="19481" y="7472"/>
                  </a:cubicBezTo>
                  <a:cubicBezTo>
                    <a:pt x="19477" y="7470"/>
                    <a:pt x="19472" y="7469"/>
                    <a:pt x="19467" y="7469"/>
                  </a:cubicBezTo>
                  <a:cubicBezTo>
                    <a:pt x="19380" y="7469"/>
                    <a:pt x="19116" y="7711"/>
                    <a:pt x="19147" y="7805"/>
                  </a:cubicBezTo>
                  <a:cubicBezTo>
                    <a:pt x="19214" y="8139"/>
                    <a:pt x="19347" y="8473"/>
                    <a:pt x="19481" y="8806"/>
                  </a:cubicBezTo>
                  <a:cubicBezTo>
                    <a:pt x="19447" y="8806"/>
                    <a:pt x="19381" y="8839"/>
                    <a:pt x="19281" y="8839"/>
                  </a:cubicBezTo>
                  <a:cubicBezTo>
                    <a:pt x="19080" y="8806"/>
                    <a:pt x="18880" y="8739"/>
                    <a:pt x="18680" y="8706"/>
                  </a:cubicBezTo>
                  <a:lnTo>
                    <a:pt x="18680" y="8706"/>
                  </a:lnTo>
                  <a:cubicBezTo>
                    <a:pt x="18780" y="8973"/>
                    <a:pt x="18847" y="9273"/>
                    <a:pt x="18980" y="9540"/>
                  </a:cubicBezTo>
                  <a:cubicBezTo>
                    <a:pt x="19047" y="9707"/>
                    <a:pt x="19181" y="9874"/>
                    <a:pt x="19281" y="10074"/>
                  </a:cubicBezTo>
                  <a:lnTo>
                    <a:pt x="18680" y="10074"/>
                  </a:lnTo>
                  <a:cubicBezTo>
                    <a:pt x="18714" y="10240"/>
                    <a:pt x="18780" y="10407"/>
                    <a:pt x="18780" y="10574"/>
                  </a:cubicBezTo>
                  <a:cubicBezTo>
                    <a:pt x="18814" y="10741"/>
                    <a:pt x="18780" y="10908"/>
                    <a:pt x="18714" y="11108"/>
                  </a:cubicBezTo>
                  <a:cubicBezTo>
                    <a:pt x="17780" y="8072"/>
                    <a:pt x="17880" y="5003"/>
                    <a:pt x="18513" y="1935"/>
                  </a:cubicBezTo>
                  <a:cubicBezTo>
                    <a:pt x="18513" y="1868"/>
                    <a:pt x="18714" y="1868"/>
                    <a:pt x="18847" y="1834"/>
                  </a:cubicBezTo>
                  <a:close/>
                  <a:moveTo>
                    <a:pt x="14278" y="10885"/>
                  </a:moveTo>
                  <a:cubicBezTo>
                    <a:pt x="14905" y="10885"/>
                    <a:pt x="15503" y="11033"/>
                    <a:pt x="16112" y="11308"/>
                  </a:cubicBezTo>
                  <a:cubicBezTo>
                    <a:pt x="15853" y="11498"/>
                    <a:pt x="15603" y="11562"/>
                    <a:pt x="15353" y="11562"/>
                  </a:cubicBezTo>
                  <a:cubicBezTo>
                    <a:pt x="15120" y="11562"/>
                    <a:pt x="14886" y="11506"/>
                    <a:pt x="14644" y="11441"/>
                  </a:cubicBezTo>
                  <a:cubicBezTo>
                    <a:pt x="14518" y="11399"/>
                    <a:pt x="14386" y="11357"/>
                    <a:pt x="14260" y="11357"/>
                  </a:cubicBezTo>
                  <a:cubicBezTo>
                    <a:pt x="14087" y="11357"/>
                    <a:pt x="13926" y="11437"/>
                    <a:pt x="13810" y="11708"/>
                  </a:cubicBezTo>
                  <a:cubicBezTo>
                    <a:pt x="13793" y="11758"/>
                    <a:pt x="13718" y="11783"/>
                    <a:pt x="13622" y="11783"/>
                  </a:cubicBezTo>
                  <a:cubicBezTo>
                    <a:pt x="13526" y="11783"/>
                    <a:pt x="13410" y="11758"/>
                    <a:pt x="13310" y="11708"/>
                  </a:cubicBezTo>
                  <a:cubicBezTo>
                    <a:pt x="13476" y="11608"/>
                    <a:pt x="13677" y="11508"/>
                    <a:pt x="13977" y="11341"/>
                  </a:cubicBezTo>
                  <a:cubicBezTo>
                    <a:pt x="13577" y="11241"/>
                    <a:pt x="13310" y="11208"/>
                    <a:pt x="12909" y="11108"/>
                  </a:cubicBezTo>
                  <a:cubicBezTo>
                    <a:pt x="13389" y="10957"/>
                    <a:pt x="13841" y="10885"/>
                    <a:pt x="14278" y="10885"/>
                  </a:cubicBezTo>
                  <a:close/>
                  <a:moveTo>
                    <a:pt x="12100" y="11389"/>
                  </a:moveTo>
                  <a:cubicBezTo>
                    <a:pt x="12203" y="11389"/>
                    <a:pt x="12307" y="11399"/>
                    <a:pt x="12409" y="11408"/>
                  </a:cubicBezTo>
                  <a:cubicBezTo>
                    <a:pt x="12542" y="11441"/>
                    <a:pt x="12641" y="11705"/>
                    <a:pt x="12741" y="11839"/>
                  </a:cubicBezTo>
                  <a:lnTo>
                    <a:pt x="12741" y="11839"/>
                  </a:lnTo>
                  <a:cubicBezTo>
                    <a:pt x="12287" y="11807"/>
                    <a:pt x="11863" y="11774"/>
                    <a:pt x="11375" y="11742"/>
                  </a:cubicBezTo>
                  <a:cubicBezTo>
                    <a:pt x="11568" y="11452"/>
                    <a:pt x="11830" y="11389"/>
                    <a:pt x="12100" y="11389"/>
                  </a:cubicBezTo>
                  <a:close/>
                  <a:moveTo>
                    <a:pt x="26486" y="16979"/>
                  </a:moveTo>
                  <a:lnTo>
                    <a:pt x="26486" y="16979"/>
                  </a:lnTo>
                  <a:cubicBezTo>
                    <a:pt x="27086" y="17045"/>
                    <a:pt x="27587" y="17112"/>
                    <a:pt x="28120" y="17179"/>
                  </a:cubicBezTo>
                  <a:cubicBezTo>
                    <a:pt x="28087" y="17245"/>
                    <a:pt x="28087" y="17346"/>
                    <a:pt x="28054" y="17412"/>
                  </a:cubicBezTo>
                  <a:cubicBezTo>
                    <a:pt x="27961" y="17366"/>
                    <a:pt x="27859" y="17351"/>
                    <a:pt x="27752" y="17351"/>
                  </a:cubicBezTo>
                  <a:cubicBezTo>
                    <a:pt x="27562" y="17351"/>
                    <a:pt x="27356" y="17398"/>
                    <a:pt x="27157" y="17398"/>
                  </a:cubicBezTo>
                  <a:cubicBezTo>
                    <a:pt x="26905" y="17398"/>
                    <a:pt x="26665" y="17323"/>
                    <a:pt x="26486" y="16979"/>
                  </a:cubicBezTo>
                  <a:close/>
                  <a:moveTo>
                    <a:pt x="12375" y="8635"/>
                  </a:moveTo>
                  <a:cubicBezTo>
                    <a:pt x="12618" y="8635"/>
                    <a:pt x="12781" y="8778"/>
                    <a:pt x="12876" y="9040"/>
                  </a:cubicBezTo>
                  <a:lnTo>
                    <a:pt x="11008" y="10007"/>
                  </a:lnTo>
                  <a:cubicBezTo>
                    <a:pt x="10975" y="10040"/>
                    <a:pt x="10975" y="10107"/>
                    <a:pt x="10975" y="10140"/>
                  </a:cubicBezTo>
                  <a:cubicBezTo>
                    <a:pt x="11608" y="10007"/>
                    <a:pt x="12209" y="9907"/>
                    <a:pt x="13043" y="9740"/>
                  </a:cubicBezTo>
                  <a:lnTo>
                    <a:pt x="13043" y="9740"/>
                  </a:lnTo>
                  <a:cubicBezTo>
                    <a:pt x="12776" y="10007"/>
                    <a:pt x="12676" y="10207"/>
                    <a:pt x="12509" y="10307"/>
                  </a:cubicBezTo>
                  <a:cubicBezTo>
                    <a:pt x="11208" y="11174"/>
                    <a:pt x="9907" y="12008"/>
                    <a:pt x="8606" y="12842"/>
                  </a:cubicBezTo>
                  <a:cubicBezTo>
                    <a:pt x="7739" y="13409"/>
                    <a:pt x="6805" y="13876"/>
                    <a:pt x="5971" y="14510"/>
                  </a:cubicBezTo>
                  <a:cubicBezTo>
                    <a:pt x="5304" y="15011"/>
                    <a:pt x="4770" y="15678"/>
                    <a:pt x="4170" y="16278"/>
                  </a:cubicBezTo>
                  <a:cubicBezTo>
                    <a:pt x="4203" y="16345"/>
                    <a:pt x="4237" y="16412"/>
                    <a:pt x="4303" y="16478"/>
                  </a:cubicBezTo>
                  <a:cubicBezTo>
                    <a:pt x="4704" y="16311"/>
                    <a:pt x="5137" y="16211"/>
                    <a:pt x="5471" y="15978"/>
                  </a:cubicBezTo>
                  <a:cubicBezTo>
                    <a:pt x="6972" y="14877"/>
                    <a:pt x="8406" y="13743"/>
                    <a:pt x="9874" y="12642"/>
                  </a:cubicBezTo>
                  <a:cubicBezTo>
                    <a:pt x="10317" y="12317"/>
                    <a:pt x="10734" y="12097"/>
                    <a:pt x="11286" y="12097"/>
                  </a:cubicBezTo>
                  <a:cubicBezTo>
                    <a:pt x="11358" y="12097"/>
                    <a:pt x="11432" y="12101"/>
                    <a:pt x="11508" y="12108"/>
                  </a:cubicBezTo>
                  <a:cubicBezTo>
                    <a:pt x="11557" y="12117"/>
                    <a:pt x="11606" y="12120"/>
                    <a:pt x="11656" y="12120"/>
                  </a:cubicBezTo>
                  <a:cubicBezTo>
                    <a:pt x="12005" y="12120"/>
                    <a:pt x="12375" y="11940"/>
                    <a:pt x="12745" y="11849"/>
                  </a:cubicBezTo>
                  <a:lnTo>
                    <a:pt x="12745" y="11849"/>
                  </a:lnTo>
                  <a:cubicBezTo>
                    <a:pt x="12778" y="11948"/>
                    <a:pt x="12810" y="12075"/>
                    <a:pt x="12843" y="12075"/>
                  </a:cubicBezTo>
                  <a:cubicBezTo>
                    <a:pt x="13543" y="12209"/>
                    <a:pt x="14277" y="12309"/>
                    <a:pt x="15078" y="12442"/>
                  </a:cubicBezTo>
                  <a:cubicBezTo>
                    <a:pt x="14892" y="12680"/>
                    <a:pt x="14697" y="12745"/>
                    <a:pt x="14501" y="12745"/>
                  </a:cubicBezTo>
                  <a:cubicBezTo>
                    <a:pt x="14266" y="12745"/>
                    <a:pt x="14031" y="12652"/>
                    <a:pt x="13814" y="12652"/>
                  </a:cubicBezTo>
                  <a:cubicBezTo>
                    <a:pt x="13755" y="12652"/>
                    <a:pt x="13699" y="12659"/>
                    <a:pt x="13643" y="12676"/>
                  </a:cubicBezTo>
                  <a:cubicBezTo>
                    <a:pt x="13610" y="12742"/>
                    <a:pt x="13610" y="12809"/>
                    <a:pt x="13577" y="12876"/>
                  </a:cubicBezTo>
                  <a:cubicBezTo>
                    <a:pt x="13910" y="12976"/>
                    <a:pt x="14244" y="13076"/>
                    <a:pt x="14611" y="13176"/>
                  </a:cubicBezTo>
                  <a:cubicBezTo>
                    <a:pt x="14440" y="13309"/>
                    <a:pt x="14366" y="13366"/>
                    <a:pt x="14088" y="13366"/>
                  </a:cubicBezTo>
                  <a:cubicBezTo>
                    <a:pt x="13878" y="13366"/>
                    <a:pt x="13551" y="13333"/>
                    <a:pt x="12976" y="13276"/>
                  </a:cubicBezTo>
                  <a:cubicBezTo>
                    <a:pt x="12376" y="13243"/>
                    <a:pt x="11809" y="13143"/>
                    <a:pt x="11208" y="13076"/>
                  </a:cubicBezTo>
                  <a:cubicBezTo>
                    <a:pt x="11208" y="13176"/>
                    <a:pt x="11175" y="13243"/>
                    <a:pt x="11175" y="13343"/>
                  </a:cubicBezTo>
                  <a:cubicBezTo>
                    <a:pt x="11608" y="13409"/>
                    <a:pt x="12075" y="13476"/>
                    <a:pt x="12542" y="13543"/>
                  </a:cubicBezTo>
                  <a:cubicBezTo>
                    <a:pt x="12342" y="14477"/>
                    <a:pt x="13276" y="13976"/>
                    <a:pt x="13577" y="14510"/>
                  </a:cubicBezTo>
                  <a:cubicBezTo>
                    <a:pt x="12876" y="14510"/>
                    <a:pt x="12142" y="14544"/>
                    <a:pt x="11442" y="14577"/>
                  </a:cubicBezTo>
                  <a:cubicBezTo>
                    <a:pt x="11442" y="14644"/>
                    <a:pt x="11442" y="14710"/>
                    <a:pt x="11442" y="14777"/>
                  </a:cubicBezTo>
                  <a:cubicBezTo>
                    <a:pt x="11875" y="14810"/>
                    <a:pt x="12276" y="14844"/>
                    <a:pt x="12709" y="14910"/>
                  </a:cubicBezTo>
                  <a:cubicBezTo>
                    <a:pt x="12709" y="14977"/>
                    <a:pt x="12743" y="15044"/>
                    <a:pt x="12743" y="15111"/>
                  </a:cubicBezTo>
                  <a:cubicBezTo>
                    <a:pt x="12042" y="15511"/>
                    <a:pt x="11375" y="16011"/>
                    <a:pt x="10641" y="16311"/>
                  </a:cubicBezTo>
                  <a:cubicBezTo>
                    <a:pt x="9574" y="16778"/>
                    <a:pt x="8440" y="17112"/>
                    <a:pt x="7305" y="17412"/>
                  </a:cubicBezTo>
                  <a:cubicBezTo>
                    <a:pt x="6105" y="17746"/>
                    <a:pt x="4870" y="18013"/>
                    <a:pt x="3636" y="18246"/>
                  </a:cubicBezTo>
                  <a:cubicBezTo>
                    <a:pt x="2635" y="18446"/>
                    <a:pt x="1601" y="18613"/>
                    <a:pt x="434" y="18780"/>
                  </a:cubicBezTo>
                  <a:cubicBezTo>
                    <a:pt x="834" y="18013"/>
                    <a:pt x="1134" y="17346"/>
                    <a:pt x="1468" y="16678"/>
                  </a:cubicBezTo>
                  <a:cubicBezTo>
                    <a:pt x="1768" y="16145"/>
                    <a:pt x="2102" y="15578"/>
                    <a:pt x="2502" y="15077"/>
                  </a:cubicBezTo>
                  <a:cubicBezTo>
                    <a:pt x="2902" y="14544"/>
                    <a:pt x="3369" y="14043"/>
                    <a:pt x="3903" y="13610"/>
                  </a:cubicBezTo>
                  <a:cubicBezTo>
                    <a:pt x="4870" y="12742"/>
                    <a:pt x="5771" y="11775"/>
                    <a:pt x="6872" y="11108"/>
                  </a:cubicBezTo>
                  <a:cubicBezTo>
                    <a:pt x="8073" y="10341"/>
                    <a:pt x="9407" y="9807"/>
                    <a:pt x="10708" y="9206"/>
                  </a:cubicBezTo>
                  <a:cubicBezTo>
                    <a:pt x="11141" y="9006"/>
                    <a:pt x="11608" y="8906"/>
                    <a:pt x="12042" y="8706"/>
                  </a:cubicBezTo>
                  <a:cubicBezTo>
                    <a:pt x="12167" y="8658"/>
                    <a:pt x="12277" y="8635"/>
                    <a:pt x="12375" y="8635"/>
                  </a:cubicBezTo>
                  <a:close/>
                  <a:moveTo>
                    <a:pt x="35792" y="33055"/>
                  </a:moveTo>
                  <a:cubicBezTo>
                    <a:pt x="36323" y="33055"/>
                    <a:pt x="36843" y="33174"/>
                    <a:pt x="37060" y="33390"/>
                  </a:cubicBezTo>
                  <a:cubicBezTo>
                    <a:pt x="36193" y="33357"/>
                    <a:pt x="35392" y="33357"/>
                    <a:pt x="34592" y="33324"/>
                  </a:cubicBezTo>
                  <a:cubicBezTo>
                    <a:pt x="34882" y="33140"/>
                    <a:pt x="35341" y="33055"/>
                    <a:pt x="35792" y="33055"/>
                  </a:cubicBezTo>
                  <a:close/>
                  <a:moveTo>
                    <a:pt x="44254" y="41784"/>
                  </a:moveTo>
                  <a:cubicBezTo>
                    <a:pt x="44427" y="41784"/>
                    <a:pt x="44629" y="41878"/>
                    <a:pt x="44815" y="41878"/>
                  </a:cubicBezTo>
                  <a:cubicBezTo>
                    <a:pt x="44855" y="41878"/>
                    <a:pt x="44894" y="41874"/>
                    <a:pt x="44932" y="41863"/>
                  </a:cubicBezTo>
                  <a:cubicBezTo>
                    <a:pt x="44940" y="41861"/>
                    <a:pt x="44948" y="41859"/>
                    <a:pt x="44956" y="41859"/>
                  </a:cubicBezTo>
                  <a:cubicBezTo>
                    <a:pt x="45057" y="41859"/>
                    <a:pt x="45209" y="42037"/>
                    <a:pt x="45333" y="42130"/>
                  </a:cubicBezTo>
                  <a:lnTo>
                    <a:pt x="45232" y="42330"/>
                  </a:lnTo>
                  <a:cubicBezTo>
                    <a:pt x="44799" y="42230"/>
                    <a:pt x="44332" y="42163"/>
                    <a:pt x="43898" y="42097"/>
                  </a:cubicBezTo>
                  <a:cubicBezTo>
                    <a:pt x="43980" y="41851"/>
                    <a:pt x="44107" y="41784"/>
                    <a:pt x="44254" y="41784"/>
                  </a:cubicBezTo>
                  <a:close/>
                  <a:moveTo>
                    <a:pt x="44347" y="43460"/>
                  </a:moveTo>
                  <a:cubicBezTo>
                    <a:pt x="44661" y="43460"/>
                    <a:pt x="44977" y="43510"/>
                    <a:pt x="45299" y="43631"/>
                  </a:cubicBezTo>
                  <a:cubicBezTo>
                    <a:pt x="44776" y="43699"/>
                    <a:pt x="44253" y="43876"/>
                    <a:pt x="43720" y="43876"/>
                  </a:cubicBezTo>
                  <a:cubicBezTo>
                    <a:pt x="43471" y="43876"/>
                    <a:pt x="43219" y="43837"/>
                    <a:pt x="42964" y="43731"/>
                  </a:cubicBezTo>
                  <a:cubicBezTo>
                    <a:pt x="43423" y="43572"/>
                    <a:pt x="43882" y="43460"/>
                    <a:pt x="44347" y="43460"/>
                  </a:cubicBezTo>
                  <a:close/>
                  <a:moveTo>
                    <a:pt x="46700" y="47000"/>
                  </a:moveTo>
                  <a:lnTo>
                    <a:pt x="46633" y="47033"/>
                  </a:lnTo>
                  <a:cubicBezTo>
                    <a:pt x="46641" y="47034"/>
                    <a:pt x="46649" y="47035"/>
                    <a:pt x="46656" y="47035"/>
                  </a:cubicBezTo>
                  <a:lnTo>
                    <a:pt x="46656" y="47035"/>
                  </a:lnTo>
                  <a:cubicBezTo>
                    <a:pt x="46671" y="47024"/>
                    <a:pt x="46685" y="47012"/>
                    <a:pt x="46700" y="47000"/>
                  </a:cubicBezTo>
                  <a:close/>
                  <a:moveTo>
                    <a:pt x="38861" y="62311"/>
                  </a:moveTo>
                  <a:lnTo>
                    <a:pt x="38861" y="62344"/>
                  </a:lnTo>
                  <a:cubicBezTo>
                    <a:pt x="38863" y="62344"/>
                    <a:pt x="38866" y="62343"/>
                    <a:pt x="38868" y="62343"/>
                  </a:cubicBezTo>
                  <a:lnTo>
                    <a:pt x="38868" y="62343"/>
                  </a:lnTo>
                  <a:cubicBezTo>
                    <a:pt x="38865" y="62333"/>
                    <a:pt x="38863" y="62322"/>
                    <a:pt x="38861" y="62311"/>
                  </a:cubicBezTo>
                  <a:close/>
                  <a:moveTo>
                    <a:pt x="20987" y="14562"/>
                  </a:moveTo>
                  <a:cubicBezTo>
                    <a:pt x="21106" y="14562"/>
                    <a:pt x="21226" y="14567"/>
                    <a:pt x="21349" y="14577"/>
                  </a:cubicBezTo>
                  <a:cubicBezTo>
                    <a:pt x="21215" y="14677"/>
                    <a:pt x="21082" y="14777"/>
                    <a:pt x="20815" y="14910"/>
                  </a:cubicBezTo>
                  <a:cubicBezTo>
                    <a:pt x="21082" y="14977"/>
                    <a:pt x="21282" y="15077"/>
                    <a:pt x="21482" y="15077"/>
                  </a:cubicBezTo>
                  <a:cubicBezTo>
                    <a:pt x="22229" y="15077"/>
                    <a:pt x="22955" y="14992"/>
                    <a:pt x="23694" y="14992"/>
                  </a:cubicBezTo>
                  <a:cubicBezTo>
                    <a:pt x="23879" y="14992"/>
                    <a:pt x="24064" y="14997"/>
                    <a:pt x="24251" y="15011"/>
                  </a:cubicBezTo>
                  <a:cubicBezTo>
                    <a:pt x="25051" y="15077"/>
                    <a:pt x="26019" y="14944"/>
                    <a:pt x="26719" y="15778"/>
                  </a:cubicBezTo>
                  <a:cubicBezTo>
                    <a:pt x="26386" y="15811"/>
                    <a:pt x="26152" y="15811"/>
                    <a:pt x="25885" y="15844"/>
                  </a:cubicBezTo>
                  <a:cubicBezTo>
                    <a:pt x="25885" y="15878"/>
                    <a:pt x="25885" y="15911"/>
                    <a:pt x="25852" y="15911"/>
                  </a:cubicBezTo>
                  <a:cubicBezTo>
                    <a:pt x="26085" y="15978"/>
                    <a:pt x="26319" y="16111"/>
                    <a:pt x="26519" y="16111"/>
                  </a:cubicBezTo>
                  <a:cubicBezTo>
                    <a:pt x="26642" y="16103"/>
                    <a:pt x="26761" y="16091"/>
                    <a:pt x="26873" y="16091"/>
                  </a:cubicBezTo>
                  <a:cubicBezTo>
                    <a:pt x="27188" y="16091"/>
                    <a:pt x="27457" y="16178"/>
                    <a:pt x="27653" y="16645"/>
                  </a:cubicBezTo>
                  <a:cubicBezTo>
                    <a:pt x="26052" y="16545"/>
                    <a:pt x="24518" y="16478"/>
                    <a:pt x="22983" y="16412"/>
                  </a:cubicBezTo>
                  <a:cubicBezTo>
                    <a:pt x="22950" y="16445"/>
                    <a:pt x="22950" y="16512"/>
                    <a:pt x="22950" y="16578"/>
                  </a:cubicBezTo>
                  <a:cubicBezTo>
                    <a:pt x="23306" y="16745"/>
                    <a:pt x="23684" y="16786"/>
                    <a:pt x="24069" y="16786"/>
                  </a:cubicBezTo>
                  <a:cubicBezTo>
                    <a:pt x="24438" y="16786"/>
                    <a:pt x="24813" y="16749"/>
                    <a:pt x="25183" y="16749"/>
                  </a:cubicBezTo>
                  <a:cubicBezTo>
                    <a:pt x="25586" y="16749"/>
                    <a:pt x="25981" y="16793"/>
                    <a:pt x="26352" y="16979"/>
                  </a:cubicBezTo>
                  <a:lnTo>
                    <a:pt x="26352" y="17179"/>
                  </a:lnTo>
                  <a:cubicBezTo>
                    <a:pt x="25552" y="17179"/>
                    <a:pt x="24785" y="17212"/>
                    <a:pt x="23984" y="17245"/>
                  </a:cubicBezTo>
                  <a:cubicBezTo>
                    <a:pt x="23984" y="17312"/>
                    <a:pt x="23984" y="17379"/>
                    <a:pt x="23951" y="17446"/>
                  </a:cubicBezTo>
                  <a:cubicBezTo>
                    <a:pt x="25452" y="17646"/>
                    <a:pt x="27019" y="17512"/>
                    <a:pt x="28487" y="17846"/>
                  </a:cubicBezTo>
                  <a:lnTo>
                    <a:pt x="28487" y="18113"/>
                  </a:lnTo>
                  <a:cubicBezTo>
                    <a:pt x="27486" y="18213"/>
                    <a:pt x="26519" y="18313"/>
                    <a:pt x="25518" y="18446"/>
                  </a:cubicBezTo>
                  <a:cubicBezTo>
                    <a:pt x="25518" y="18513"/>
                    <a:pt x="25518" y="18580"/>
                    <a:pt x="25518" y="18647"/>
                  </a:cubicBezTo>
                  <a:cubicBezTo>
                    <a:pt x="25885" y="18680"/>
                    <a:pt x="26252" y="18780"/>
                    <a:pt x="26619" y="18780"/>
                  </a:cubicBezTo>
                  <a:cubicBezTo>
                    <a:pt x="27120" y="18780"/>
                    <a:pt x="27587" y="18713"/>
                    <a:pt x="28087" y="18680"/>
                  </a:cubicBezTo>
                  <a:cubicBezTo>
                    <a:pt x="28187" y="18680"/>
                    <a:pt x="28287" y="18880"/>
                    <a:pt x="28420" y="19013"/>
                  </a:cubicBezTo>
                  <a:cubicBezTo>
                    <a:pt x="27653" y="19247"/>
                    <a:pt x="26919" y="19080"/>
                    <a:pt x="26352" y="19447"/>
                  </a:cubicBezTo>
                  <a:cubicBezTo>
                    <a:pt x="26352" y="19547"/>
                    <a:pt x="26352" y="19647"/>
                    <a:pt x="26386" y="19747"/>
                  </a:cubicBezTo>
                  <a:cubicBezTo>
                    <a:pt x="27386" y="19781"/>
                    <a:pt x="28387" y="19781"/>
                    <a:pt x="29388" y="19814"/>
                  </a:cubicBezTo>
                  <a:cubicBezTo>
                    <a:pt x="29388" y="19881"/>
                    <a:pt x="29388" y="19947"/>
                    <a:pt x="29388" y="19981"/>
                  </a:cubicBezTo>
                  <a:cubicBezTo>
                    <a:pt x="28854" y="20048"/>
                    <a:pt x="28320" y="20081"/>
                    <a:pt x="27820" y="20114"/>
                  </a:cubicBezTo>
                  <a:cubicBezTo>
                    <a:pt x="27720" y="20114"/>
                    <a:pt x="27620" y="20114"/>
                    <a:pt x="27553" y="20148"/>
                  </a:cubicBezTo>
                  <a:cubicBezTo>
                    <a:pt x="27220" y="20281"/>
                    <a:pt x="26919" y="20448"/>
                    <a:pt x="26619" y="20581"/>
                  </a:cubicBezTo>
                  <a:cubicBezTo>
                    <a:pt x="26919" y="20648"/>
                    <a:pt x="27220" y="20781"/>
                    <a:pt x="27520" y="20781"/>
                  </a:cubicBezTo>
                  <a:cubicBezTo>
                    <a:pt x="28354" y="20748"/>
                    <a:pt x="29188" y="20581"/>
                    <a:pt x="30022" y="20548"/>
                  </a:cubicBezTo>
                  <a:cubicBezTo>
                    <a:pt x="30288" y="20548"/>
                    <a:pt x="30555" y="20715"/>
                    <a:pt x="30789" y="20915"/>
                  </a:cubicBezTo>
                  <a:lnTo>
                    <a:pt x="27420" y="21549"/>
                  </a:lnTo>
                  <a:cubicBezTo>
                    <a:pt x="27420" y="21649"/>
                    <a:pt x="27420" y="21749"/>
                    <a:pt x="27420" y="21849"/>
                  </a:cubicBezTo>
                  <a:cubicBezTo>
                    <a:pt x="27592" y="21877"/>
                    <a:pt x="27764" y="21956"/>
                    <a:pt x="27936" y="21956"/>
                  </a:cubicBezTo>
                  <a:cubicBezTo>
                    <a:pt x="27964" y="21956"/>
                    <a:pt x="27992" y="21954"/>
                    <a:pt x="28020" y="21949"/>
                  </a:cubicBezTo>
                  <a:cubicBezTo>
                    <a:pt x="28887" y="21815"/>
                    <a:pt x="29755" y="21615"/>
                    <a:pt x="30655" y="21515"/>
                  </a:cubicBezTo>
                  <a:cubicBezTo>
                    <a:pt x="30856" y="21515"/>
                    <a:pt x="31122" y="21882"/>
                    <a:pt x="31423" y="22116"/>
                  </a:cubicBezTo>
                  <a:cubicBezTo>
                    <a:pt x="30422" y="22249"/>
                    <a:pt x="29555" y="22349"/>
                    <a:pt x="28721" y="22516"/>
                  </a:cubicBezTo>
                  <a:cubicBezTo>
                    <a:pt x="28521" y="22549"/>
                    <a:pt x="28220" y="22783"/>
                    <a:pt x="28220" y="22916"/>
                  </a:cubicBezTo>
                  <a:cubicBezTo>
                    <a:pt x="28242" y="23088"/>
                    <a:pt x="28346" y="23218"/>
                    <a:pt x="28489" y="23218"/>
                  </a:cubicBezTo>
                  <a:cubicBezTo>
                    <a:pt x="28568" y="23218"/>
                    <a:pt x="28659" y="23178"/>
                    <a:pt x="28754" y="23083"/>
                  </a:cubicBezTo>
                  <a:cubicBezTo>
                    <a:pt x="28761" y="23076"/>
                    <a:pt x="28770" y="23074"/>
                    <a:pt x="28781" y="23074"/>
                  </a:cubicBezTo>
                  <a:cubicBezTo>
                    <a:pt x="28826" y="23074"/>
                    <a:pt x="28901" y="23116"/>
                    <a:pt x="28954" y="23116"/>
                  </a:cubicBezTo>
                  <a:cubicBezTo>
                    <a:pt x="29655" y="23050"/>
                    <a:pt x="30389" y="22983"/>
                    <a:pt x="31089" y="22883"/>
                  </a:cubicBezTo>
                  <a:cubicBezTo>
                    <a:pt x="31222" y="22883"/>
                    <a:pt x="31356" y="22783"/>
                    <a:pt x="31589" y="22683"/>
                  </a:cubicBezTo>
                  <a:cubicBezTo>
                    <a:pt x="31623" y="22950"/>
                    <a:pt x="31656" y="23183"/>
                    <a:pt x="31656" y="23283"/>
                  </a:cubicBezTo>
                  <a:cubicBezTo>
                    <a:pt x="30555" y="23517"/>
                    <a:pt x="29555" y="23750"/>
                    <a:pt x="28554" y="23950"/>
                  </a:cubicBezTo>
                  <a:cubicBezTo>
                    <a:pt x="28587" y="24050"/>
                    <a:pt x="28587" y="24150"/>
                    <a:pt x="28621" y="24251"/>
                  </a:cubicBezTo>
                  <a:cubicBezTo>
                    <a:pt x="29421" y="24150"/>
                    <a:pt x="30255" y="24117"/>
                    <a:pt x="31089" y="23984"/>
                  </a:cubicBezTo>
                  <a:cubicBezTo>
                    <a:pt x="31220" y="23957"/>
                    <a:pt x="31335" y="23944"/>
                    <a:pt x="31436" y="23944"/>
                  </a:cubicBezTo>
                  <a:cubicBezTo>
                    <a:pt x="31849" y="23944"/>
                    <a:pt x="32016" y="24168"/>
                    <a:pt x="31990" y="24651"/>
                  </a:cubicBezTo>
                  <a:cubicBezTo>
                    <a:pt x="30989" y="24784"/>
                    <a:pt x="29988" y="24918"/>
                    <a:pt x="28887" y="25084"/>
                  </a:cubicBezTo>
                  <a:cubicBezTo>
                    <a:pt x="29171" y="25468"/>
                    <a:pt x="29488" y="25560"/>
                    <a:pt x="29809" y="25560"/>
                  </a:cubicBezTo>
                  <a:cubicBezTo>
                    <a:pt x="30103" y="25560"/>
                    <a:pt x="30401" y="25483"/>
                    <a:pt x="30680" y="25483"/>
                  </a:cubicBezTo>
                  <a:cubicBezTo>
                    <a:pt x="30705" y="25483"/>
                    <a:pt x="30730" y="25483"/>
                    <a:pt x="30755" y="25485"/>
                  </a:cubicBezTo>
                  <a:cubicBezTo>
                    <a:pt x="31122" y="25485"/>
                    <a:pt x="31489" y="25351"/>
                    <a:pt x="31890" y="25318"/>
                  </a:cubicBezTo>
                  <a:cubicBezTo>
                    <a:pt x="32056" y="25318"/>
                    <a:pt x="32257" y="25485"/>
                    <a:pt x="32457" y="25551"/>
                  </a:cubicBezTo>
                  <a:lnTo>
                    <a:pt x="32390" y="25818"/>
                  </a:lnTo>
                  <a:cubicBezTo>
                    <a:pt x="31656" y="25885"/>
                    <a:pt x="30922" y="25952"/>
                    <a:pt x="30188" y="26018"/>
                  </a:cubicBezTo>
                  <a:cubicBezTo>
                    <a:pt x="29821" y="26052"/>
                    <a:pt x="29588" y="26185"/>
                    <a:pt x="29655" y="26619"/>
                  </a:cubicBezTo>
                  <a:cubicBezTo>
                    <a:pt x="30455" y="26552"/>
                    <a:pt x="31256" y="26485"/>
                    <a:pt x="32023" y="26419"/>
                  </a:cubicBezTo>
                  <a:cubicBezTo>
                    <a:pt x="32059" y="26416"/>
                    <a:pt x="32093" y="26415"/>
                    <a:pt x="32126" y="26415"/>
                  </a:cubicBezTo>
                  <a:cubicBezTo>
                    <a:pt x="32494" y="26415"/>
                    <a:pt x="32696" y="26588"/>
                    <a:pt x="32757" y="26986"/>
                  </a:cubicBezTo>
                  <a:cubicBezTo>
                    <a:pt x="31923" y="27053"/>
                    <a:pt x="31156" y="27153"/>
                    <a:pt x="30288" y="27253"/>
                  </a:cubicBezTo>
                  <a:cubicBezTo>
                    <a:pt x="30255" y="27486"/>
                    <a:pt x="29855" y="27753"/>
                    <a:pt x="30422" y="27953"/>
                  </a:cubicBezTo>
                  <a:cubicBezTo>
                    <a:pt x="31089" y="27853"/>
                    <a:pt x="31790" y="27786"/>
                    <a:pt x="32490" y="27653"/>
                  </a:cubicBezTo>
                  <a:cubicBezTo>
                    <a:pt x="32598" y="27639"/>
                    <a:pt x="32689" y="27629"/>
                    <a:pt x="32768" y="27629"/>
                  </a:cubicBezTo>
                  <a:cubicBezTo>
                    <a:pt x="33053" y="27629"/>
                    <a:pt x="33174" y="27757"/>
                    <a:pt x="33357" y="28253"/>
                  </a:cubicBezTo>
                  <a:cubicBezTo>
                    <a:pt x="33044" y="28326"/>
                    <a:pt x="32731" y="28354"/>
                    <a:pt x="32419" y="28354"/>
                  </a:cubicBezTo>
                  <a:cubicBezTo>
                    <a:pt x="31733" y="28354"/>
                    <a:pt x="31053" y="28222"/>
                    <a:pt x="30389" y="28153"/>
                  </a:cubicBezTo>
                  <a:cubicBezTo>
                    <a:pt x="30322" y="28187"/>
                    <a:pt x="30255" y="28220"/>
                    <a:pt x="30222" y="28253"/>
                  </a:cubicBezTo>
                  <a:cubicBezTo>
                    <a:pt x="30555" y="28520"/>
                    <a:pt x="30856" y="28820"/>
                    <a:pt x="31222" y="29121"/>
                  </a:cubicBezTo>
                  <a:cubicBezTo>
                    <a:pt x="31189" y="29154"/>
                    <a:pt x="31089" y="29254"/>
                    <a:pt x="30889" y="29421"/>
                  </a:cubicBezTo>
                  <a:cubicBezTo>
                    <a:pt x="31389" y="29454"/>
                    <a:pt x="31756" y="29521"/>
                    <a:pt x="32123" y="29554"/>
                  </a:cubicBezTo>
                  <a:cubicBezTo>
                    <a:pt x="32123" y="29621"/>
                    <a:pt x="32123" y="29721"/>
                    <a:pt x="32123" y="29788"/>
                  </a:cubicBezTo>
                  <a:cubicBezTo>
                    <a:pt x="31890" y="29821"/>
                    <a:pt x="31656" y="29855"/>
                    <a:pt x="31389" y="29888"/>
                  </a:cubicBezTo>
                  <a:cubicBezTo>
                    <a:pt x="31356" y="30021"/>
                    <a:pt x="31289" y="30188"/>
                    <a:pt x="31189" y="30422"/>
                  </a:cubicBezTo>
                  <a:cubicBezTo>
                    <a:pt x="31089" y="30355"/>
                    <a:pt x="30956" y="30322"/>
                    <a:pt x="30822" y="30288"/>
                  </a:cubicBezTo>
                  <a:cubicBezTo>
                    <a:pt x="30789" y="30355"/>
                    <a:pt x="30755" y="30388"/>
                    <a:pt x="30722" y="30422"/>
                  </a:cubicBezTo>
                  <a:cubicBezTo>
                    <a:pt x="30856" y="30488"/>
                    <a:pt x="30956" y="30655"/>
                    <a:pt x="31056" y="30655"/>
                  </a:cubicBezTo>
                  <a:cubicBezTo>
                    <a:pt x="31756" y="30722"/>
                    <a:pt x="32423" y="30755"/>
                    <a:pt x="33090" y="30789"/>
                  </a:cubicBezTo>
                  <a:cubicBezTo>
                    <a:pt x="33249" y="30797"/>
                    <a:pt x="33405" y="30799"/>
                    <a:pt x="33560" y="30799"/>
                  </a:cubicBezTo>
                  <a:cubicBezTo>
                    <a:pt x="33715" y="30799"/>
                    <a:pt x="33868" y="30797"/>
                    <a:pt x="34020" y="30797"/>
                  </a:cubicBezTo>
                  <a:cubicBezTo>
                    <a:pt x="34325" y="30797"/>
                    <a:pt x="34625" y="30805"/>
                    <a:pt x="34925" y="30855"/>
                  </a:cubicBezTo>
                  <a:cubicBezTo>
                    <a:pt x="35159" y="30889"/>
                    <a:pt x="35325" y="31256"/>
                    <a:pt x="35526" y="31456"/>
                  </a:cubicBezTo>
                  <a:cubicBezTo>
                    <a:pt x="35392" y="31622"/>
                    <a:pt x="35292" y="31756"/>
                    <a:pt x="35192" y="31889"/>
                  </a:cubicBezTo>
                  <a:cubicBezTo>
                    <a:pt x="35325" y="31956"/>
                    <a:pt x="35492" y="32056"/>
                    <a:pt x="35659" y="32056"/>
                  </a:cubicBezTo>
                  <a:cubicBezTo>
                    <a:pt x="36093" y="32089"/>
                    <a:pt x="36393" y="32223"/>
                    <a:pt x="36393" y="32757"/>
                  </a:cubicBezTo>
                  <a:cubicBezTo>
                    <a:pt x="35159" y="32723"/>
                    <a:pt x="33958" y="32723"/>
                    <a:pt x="32724" y="32690"/>
                  </a:cubicBezTo>
                  <a:lnTo>
                    <a:pt x="32657" y="32923"/>
                  </a:lnTo>
                  <a:cubicBezTo>
                    <a:pt x="33191" y="33257"/>
                    <a:pt x="33758" y="33591"/>
                    <a:pt x="34425" y="33991"/>
                  </a:cubicBezTo>
                  <a:lnTo>
                    <a:pt x="32990" y="33991"/>
                  </a:lnTo>
                  <a:lnTo>
                    <a:pt x="32957" y="34158"/>
                  </a:lnTo>
                  <a:cubicBezTo>
                    <a:pt x="33224" y="34258"/>
                    <a:pt x="33491" y="34391"/>
                    <a:pt x="33758" y="34391"/>
                  </a:cubicBezTo>
                  <a:cubicBezTo>
                    <a:pt x="34992" y="34391"/>
                    <a:pt x="36226" y="34391"/>
                    <a:pt x="37460" y="34324"/>
                  </a:cubicBezTo>
                  <a:cubicBezTo>
                    <a:pt x="38027" y="34324"/>
                    <a:pt x="38261" y="34625"/>
                    <a:pt x="38628" y="35125"/>
                  </a:cubicBezTo>
                  <a:cubicBezTo>
                    <a:pt x="37193" y="35258"/>
                    <a:pt x="35926" y="35358"/>
                    <a:pt x="34592" y="35492"/>
                  </a:cubicBezTo>
                  <a:cubicBezTo>
                    <a:pt x="34781" y="35733"/>
                    <a:pt x="35016" y="35796"/>
                    <a:pt x="35258" y="35796"/>
                  </a:cubicBezTo>
                  <a:cubicBezTo>
                    <a:pt x="35484" y="35796"/>
                    <a:pt x="35716" y="35741"/>
                    <a:pt x="35926" y="35725"/>
                  </a:cubicBezTo>
                  <a:cubicBezTo>
                    <a:pt x="36826" y="35692"/>
                    <a:pt x="37694" y="35492"/>
                    <a:pt x="38594" y="35459"/>
                  </a:cubicBezTo>
                  <a:cubicBezTo>
                    <a:pt x="38895" y="35459"/>
                    <a:pt x="39228" y="35792"/>
                    <a:pt x="39528" y="35959"/>
                  </a:cubicBezTo>
                  <a:lnTo>
                    <a:pt x="39462" y="36192"/>
                  </a:lnTo>
                  <a:cubicBezTo>
                    <a:pt x="39228" y="36226"/>
                    <a:pt x="38961" y="36226"/>
                    <a:pt x="38728" y="36292"/>
                  </a:cubicBezTo>
                  <a:cubicBezTo>
                    <a:pt x="38461" y="36359"/>
                    <a:pt x="38194" y="36459"/>
                    <a:pt x="37927" y="36559"/>
                  </a:cubicBezTo>
                  <a:lnTo>
                    <a:pt x="37927" y="36593"/>
                  </a:lnTo>
                  <a:cubicBezTo>
                    <a:pt x="38394" y="36626"/>
                    <a:pt x="38895" y="36626"/>
                    <a:pt x="39562" y="36659"/>
                  </a:cubicBezTo>
                  <a:cubicBezTo>
                    <a:pt x="39128" y="36893"/>
                    <a:pt x="38861" y="37026"/>
                    <a:pt x="38594" y="37193"/>
                  </a:cubicBezTo>
                  <a:lnTo>
                    <a:pt x="38561" y="37226"/>
                  </a:lnTo>
                  <a:lnTo>
                    <a:pt x="40095" y="37226"/>
                  </a:lnTo>
                  <a:cubicBezTo>
                    <a:pt x="40629" y="37260"/>
                    <a:pt x="41063" y="37460"/>
                    <a:pt x="41263" y="37994"/>
                  </a:cubicBezTo>
                  <a:lnTo>
                    <a:pt x="41296" y="38327"/>
                  </a:lnTo>
                  <a:cubicBezTo>
                    <a:pt x="41563" y="38394"/>
                    <a:pt x="41830" y="38494"/>
                    <a:pt x="42097" y="38561"/>
                  </a:cubicBezTo>
                  <a:cubicBezTo>
                    <a:pt x="42097" y="38627"/>
                    <a:pt x="42064" y="38661"/>
                    <a:pt x="42030" y="38728"/>
                  </a:cubicBezTo>
                  <a:cubicBezTo>
                    <a:pt x="41330" y="38761"/>
                    <a:pt x="40629" y="38761"/>
                    <a:pt x="39929" y="38828"/>
                  </a:cubicBezTo>
                  <a:cubicBezTo>
                    <a:pt x="39871" y="38828"/>
                    <a:pt x="39788" y="38902"/>
                    <a:pt x="39724" y="38966"/>
                  </a:cubicBezTo>
                  <a:lnTo>
                    <a:pt x="39724" y="38966"/>
                  </a:lnTo>
                  <a:cubicBezTo>
                    <a:pt x="39714" y="38964"/>
                    <a:pt x="39705" y="38963"/>
                    <a:pt x="39695" y="38961"/>
                  </a:cubicBezTo>
                  <a:lnTo>
                    <a:pt x="39695" y="38994"/>
                  </a:lnTo>
                  <a:cubicBezTo>
                    <a:pt x="39704" y="38985"/>
                    <a:pt x="39714" y="38976"/>
                    <a:pt x="39724" y="38966"/>
                  </a:cubicBezTo>
                  <a:lnTo>
                    <a:pt x="39724" y="38966"/>
                  </a:lnTo>
                  <a:cubicBezTo>
                    <a:pt x="40113" y="39032"/>
                    <a:pt x="40471" y="39128"/>
                    <a:pt x="40829" y="39128"/>
                  </a:cubicBezTo>
                  <a:cubicBezTo>
                    <a:pt x="40869" y="39130"/>
                    <a:pt x="40908" y="39130"/>
                    <a:pt x="40948" y="39130"/>
                  </a:cubicBezTo>
                  <a:cubicBezTo>
                    <a:pt x="41223" y="39130"/>
                    <a:pt x="41505" y="39094"/>
                    <a:pt x="41786" y="39094"/>
                  </a:cubicBezTo>
                  <a:cubicBezTo>
                    <a:pt x="42254" y="39094"/>
                    <a:pt x="42716" y="39194"/>
                    <a:pt x="43131" y="39728"/>
                  </a:cubicBezTo>
                  <a:cubicBezTo>
                    <a:pt x="42364" y="39762"/>
                    <a:pt x="41730" y="39795"/>
                    <a:pt x="41063" y="39862"/>
                  </a:cubicBezTo>
                  <a:cubicBezTo>
                    <a:pt x="40729" y="39895"/>
                    <a:pt x="40396" y="39995"/>
                    <a:pt x="40062" y="40095"/>
                  </a:cubicBezTo>
                  <a:cubicBezTo>
                    <a:pt x="40095" y="40162"/>
                    <a:pt x="40095" y="40195"/>
                    <a:pt x="40129" y="40262"/>
                  </a:cubicBezTo>
                  <a:cubicBezTo>
                    <a:pt x="41063" y="40195"/>
                    <a:pt x="41997" y="40129"/>
                    <a:pt x="42931" y="40062"/>
                  </a:cubicBezTo>
                  <a:cubicBezTo>
                    <a:pt x="42980" y="40059"/>
                    <a:pt x="43027" y="40057"/>
                    <a:pt x="43072" y="40057"/>
                  </a:cubicBezTo>
                  <a:cubicBezTo>
                    <a:pt x="43515" y="40057"/>
                    <a:pt x="43768" y="40217"/>
                    <a:pt x="44132" y="40762"/>
                  </a:cubicBezTo>
                  <a:lnTo>
                    <a:pt x="42230" y="40762"/>
                  </a:lnTo>
                  <a:cubicBezTo>
                    <a:pt x="42164" y="40762"/>
                    <a:pt x="42097" y="40862"/>
                    <a:pt x="42064" y="40929"/>
                  </a:cubicBezTo>
                  <a:cubicBezTo>
                    <a:pt x="42064" y="40996"/>
                    <a:pt x="42097" y="41063"/>
                    <a:pt x="42130" y="41129"/>
                  </a:cubicBezTo>
                  <a:cubicBezTo>
                    <a:pt x="42430" y="41146"/>
                    <a:pt x="42739" y="41146"/>
                    <a:pt x="43048" y="41146"/>
                  </a:cubicBezTo>
                  <a:cubicBezTo>
                    <a:pt x="43356" y="41146"/>
                    <a:pt x="43665" y="41146"/>
                    <a:pt x="43965" y="41163"/>
                  </a:cubicBezTo>
                  <a:cubicBezTo>
                    <a:pt x="44198" y="41163"/>
                    <a:pt x="44465" y="41196"/>
                    <a:pt x="44699" y="41329"/>
                  </a:cubicBezTo>
                  <a:cubicBezTo>
                    <a:pt x="42797" y="41763"/>
                    <a:pt x="40829" y="41696"/>
                    <a:pt x="38961" y="42263"/>
                  </a:cubicBezTo>
                  <a:cubicBezTo>
                    <a:pt x="38961" y="42330"/>
                    <a:pt x="38995" y="42430"/>
                    <a:pt x="38995" y="42530"/>
                  </a:cubicBezTo>
                  <a:cubicBezTo>
                    <a:pt x="39595" y="42430"/>
                    <a:pt x="40196" y="42263"/>
                    <a:pt x="40829" y="42230"/>
                  </a:cubicBezTo>
                  <a:cubicBezTo>
                    <a:pt x="41830" y="42163"/>
                    <a:pt x="42864" y="42130"/>
                    <a:pt x="43898" y="42097"/>
                  </a:cubicBezTo>
                  <a:lnTo>
                    <a:pt x="43898" y="42097"/>
                  </a:lnTo>
                  <a:cubicBezTo>
                    <a:pt x="43531" y="42163"/>
                    <a:pt x="43164" y="42230"/>
                    <a:pt x="42831" y="42330"/>
                  </a:cubicBezTo>
                  <a:cubicBezTo>
                    <a:pt x="42564" y="42397"/>
                    <a:pt x="42297" y="42497"/>
                    <a:pt x="42030" y="42630"/>
                  </a:cubicBezTo>
                  <a:cubicBezTo>
                    <a:pt x="42030" y="42630"/>
                    <a:pt x="42030" y="42664"/>
                    <a:pt x="42030" y="42697"/>
                  </a:cubicBezTo>
                  <a:cubicBezTo>
                    <a:pt x="42797" y="42664"/>
                    <a:pt x="43565" y="42630"/>
                    <a:pt x="44332" y="42597"/>
                  </a:cubicBezTo>
                  <a:cubicBezTo>
                    <a:pt x="44545" y="42597"/>
                    <a:pt x="44780" y="42554"/>
                    <a:pt x="45019" y="42554"/>
                  </a:cubicBezTo>
                  <a:cubicBezTo>
                    <a:pt x="45079" y="42554"/>
                    <a:pt x="45139" y="42557"/>
                    <a:pt x="45199" y="42564"/>
                  </a:cubicBezTo>
                  <a:cubicBezTo>
                    <a:pt x="45499" y="42597"/>
                    <a:pt x="45766" y="42664"/>
                    <a:pt x="46066" y="42730"/>
                  </a:cubicBezTo>
                  <a:lnTo>
                    <a:pt x="46033" y="42997"/>
                  </a:lnTo>
                  <a:cubicBezTo>
                    <a:pt x="43965" y="43164"/>
                    <a:pt x="41930" y="43331"/>
                    <a:pt x="39862" y="43498"/>
                  </a:cubicBezTo>
                  <a:cubicBezTo>
                    <a:pt x="39862" y="43564"/>
                    <a:pt x="39862" y="43631"/>
                    <a:pt x="39862" y="43698"/>
                  </a:cubicBezTo>
                  <a:cubicBezTo>
                    <a:pt x="40062" y="43731"/>
                    <a:pt x="40296" y="43764"/>
                    <a:pt x="40496" y="43764"/>
                  </a:cubicBezTo>
                  <a:cubicBezTo>
                    <a:pt x="41330" y="43764"/>
                    <a:pt x="42130" y="43764"/>
                    <a:pt x="42964" y="43731"/>
                  </a:cubicBezTo>
                  <a:lnTo>
                    <a:pt x="42964" y="43731"/>
                  </a:lnTo>
                  <a:cubicBezTo>
                    <a:pt x="42531" y="43831"/>
                    <a:pt x="42097" y="43898"/>
                    <a:pt x="41697" y="44031"/>
                  </a:cubicBezTo>
                  <a:cubicBezTo>
                    <a:pt x="41463" y="44065"/>
                    <a:pt x="41263" y="44198"/>
                    <a:pt x="41063" y="44298"/>
                  </a:cubicBezTo>
                  <a:cubicBezTo>
                    <a:pt x="41063" y="44365"/>
                    <a:pt x="41096" y="44432"/>
                    <a:pt x="41096" y="44465"/>
                  </a:cubicBezTo>
                  <a:lnTo>
                    <a:pt x="43198" y="44231"/>
                  </a:lnTo>
                  <a:lnTo>
                    <a:pt x="43231" y="44465"/>
                  </a:lnTo>
                  <a:cubicBezTo>
                    <a:pt x="42464" y="44598"/>
                    <a:pt x="41663" y="44732"/>
                    <a:pt x="40696" y="44899"/>
                  </a:cubicBezTo>
                  <a:cubicBezTo>
                    <a:pt x="41063" y="45032"/>
                    <a:pt x="41296" y="45165"/>
                    <a:pt x="41496" y="45165"/>
                  </a:cubicBezTo>
                  <a:cubicBezTo>
                    <a:pt x="42897" y="44999"/>
                    <a:pt x="44298" y="44799"/>
                    <a:pt x="45699" y="44632"/>
                  </a:cubicBezTo>
                  <a:cubicBezTo>
                    <a:pt x="46000" y="44565"/>
                    <a:pt x="46300" y="44532"/>
                    <a:pt x="46734" y="44432"/>
                  </a:cubicBezTo>
                  <a:cubicBezTo>
                    <a:pt x="46834" y="44598"/>
                    <a:pt x="47034" y="44899"/>
                    <a:pt x="47201" y="45165"/>
                  </a:cubicBezTo>
                  <a:cubicBezTo>
                    <a:pt x="45099" y="45366"/>
                    <a:pt x="43098" y="45532"/>
                    <a:pt x="41130" y="45699"/>
                  </a:cubicBezTo>
                  <a:lnTo>
                    <a:pt x="41130" y="46033"/>
                  </a:lnTo>
                  <a:cubicBezTo>
                    <a:pt x="42764" y="45866"/>
                    <a:pt x="44399" y="45733"/>
                    <a:pt x="46033" y="45599"/>
                  </a:cubicBezTo>
                  <a:cubicBezTo>
                    <a:pt x="46033" y="45666"/>
                    <a:pt x="46066" y="45733"/>
                    <a:pt x="46066" y="45799"/>
                  </a:cubicBezTo>
                  <a:cubicBezTo>
                    <a:pt x="44765" y="45999"/>
                    <a:pt x="43465" y="46200"/>
                    <a:pt x="42164" y="46400"/>
                  </a:cubicBezTo>
                  <a:cubicBezTo>
                    <a:pt x="42197" y="46466"/>
                    <a:pt x="42197" y="46566"/>
                    <a:pt x="42197" y="46633"/>
                  </a:cubicBezTo>
                  <a:cubicBezTo>
                    <a:pt x="43031" y="46533"/>
                    <a:pt x="43831" y="46500"/>
                    <a:pt x="44665" y="46366"/>
                  </a:cubicBezTo>
                  <a:cubicBezTo>
                    <a:pt x="45433" y="46233"/>
                    <a:pt x="46233" y="46033"/>
                    <a:pt x="47000" y="45899"/>
                  </a:cubicBezTo>
                  <a:cubicBezTo>
                    <a:pt x="47022" y="45896"/>
                    <a:pt x="47044" y="45894"/>
                    <a:pt x="47065" y="45894"/>
                  </a:cubicBezTo>
                  <a:cubicBezTo>
                    <a:pt x="47244" y="45894"/>
                    <a:pt x="47422" y="46007"/>
                    <a:pt x="47601" y="46066"/>
                  </a:cubicBezTo>
                  <a:cubicBezTo>
                    <a:pt x="47501" y="46200"/>
                    <a:pt x="47434" y="46333"/>
                    <a:pt x="47367" y="46466"/>
                  </a:cubicBezTo>
                  <a:cubicBezTo>
                    <a:pt x="47401" y="46500"/>
                    <a:pt x="47467" y="46566"/>
                    <a:pt x="47501" y="46633"/>
                  </a:cubicBezTo>
                  <a:cubicBezTo>
                    <a:pt x="47668" y="46667"/>
                    <a:pt x="47834" y="46733"/>
                    <a:pt x="48001" y="46767"/>
                  </a:cubicBezTo>
                  <a:cubicBezTo>
                    <a:pt x="48001" y="46900"/>
                    <a:pt x="47968" y="47000"/>
                    <a:pt x="47968" y="47100"/>
                  </a:cubicBezTo>
                  <a:cubicBezTo>
                    <a:pt x="47541" y="47100"/>
                    <a:pt x="47115" y="47068"/>
                    <a:pt x="46656" y="47035"/>
                  </a:cubicBezTo>
                  <a:lnTo>
                    <a:pt x="46656" y="47035"/>
                  </a:lnTo>
                  <a:cubicBezTo>
                    <a:pt x="46509" y="47151"/>
                    <a:pt x="46385" y="47243"/>
                    <a:pt x="46233" y="47334"/>
                  </a:cubicBezTo>
                  <a:cubicBezTo>
                    <a:pt x="46415" y="47470"/>
                    <a:pt x="46603" y="47510"/>
                    <a:pt x="46793" y="47510"/>
                  </a:cubicBezTo>
                  <a:cubicBezTo>
                    <a:pt x="47020" y="47510"/>
                    <a:pt x="47249" y="47452"/>
                    <a:pt x="47467" y="47434"/>
                  </a:cubicBezTo>
                  <a:cubicBezTo>
                    <a:pt x="47602" y="47407"/>
                    <a:pt x="47737" y="47358"/>
                    <a:pt x="47855" y="47358"/>
                  </a:cubicBezTo>
                  <a:cubicBezTo>
                    <a:pt x="47882" y="47358"/>
                    <a:pt x="47909" y="47361"/>
                    <a:pt x="47934" y="47367"/>
                  </a:cubicBezTo>
                  <a:cubicBezTo>
                    <a:pt x="48068" y="47400"/>
                    <a:pt x="48168" y="47534"/>
                    <a:pt x="48268" y="47634"/>
                  </a:cubicBezTo>
                  <a:cubicBezTo>
                    <a:pt x="48168" y="47734"/>
                    <a:pt x="48068" y="47934"/>
                    <a:pt x="47934" y="47967"/>
                  </a:cubicBezTo>
                  <a:cubicBezTo>
                    <a:pt x="47501" y="48034"/>
                    <a:pt x="47067" y="48034"/>
                    <a:pt x="46633" y="48068"/>
                  </a:cubicBezTo>
                  <a:cubicBezTo>
                    <a:pt x="45866" y="48134"/>
                    <a:pt x="45132" y="48234"/>
                    <a:pt x="44365" y="48334"/>
                  </a:cubicBezTo>
                  <a:cubicBezTo>
                    <a:pt x="44765" y="48401"/>
                    <a:pt x="45166" y="48535"/>
                    <a:pt x="45566" y="48535"/>
                  </a:cubicBezTo>
                  <a:cubicBezTo>
                    <a:pt x="46367" y="48468"/>
                    <a:pt x="47201" y="48334"/>
                    <a:pt x="48001" y="48268"/>
                  </a:cubicBezTo>
                  <a:cubicBezTo>
                    <a:pt x="48135" y="48268"/>
                    <a:pt x="48301" y="48468"/>
                    <a:pt x="48435" y="48568"/>
                  </a:cubicBezTo>
                  <a:cubicBezTo>
                    <a:pt x="48468" y="48601"/>
                    <a:pt x="48468" y="48701"/>
                    <a:pt x="48468" y="48768"/>
                  </a:cubicBezTo>
                  <a:cubicBezTo>
                    <a:pt x="48735" y="49902"/>
                    <a:pt x="48735" y="49835"/>
                    <a:pt x="47567" y="49902"/>
                  </a:cubicBezTo>
                  <a:cubicBezTo>
                    <a:pt x="46500" y="49936"/>
                    <a:pt x="45399" y="50069"/>
                    <a:pt x="44332" y="50136"/>
                  </a:cubicBezTo>
                  <a:cubicBezTo>
                    <a:pt x="43665" y="50202"/>
                    <a:pt x="42964" y="50236"/>
                    <a:pt x="42297" y="50269"/>
                  </a:cubicBezTo>
                  <a:cubicBezTo>
                    <a:pt x="42230" y="50269"/>
                    <a:pt x="42197" y="50403"/>
                    <a:pt x="42097" y="50536"/>
                  </a:cubicBezTo>
                  <a:cubicBezTo>
                    <a:pt x="42297" y="50569"/>
                    <a:pt x="42497" y="50636"/>
                    <a:pt x="42664" y="50636"/>
                  </a:cubicBezTo>
                  <a:cubicBezTo>
                    <a:pt x="44132" y="50569"/>
                    <a:pt x="45633" y="50469"/>
                    <a:pt x="47100" y="50369"/>
                  </a:cubicBezTo>
                  <a:cubicBezTo>
                    <a:pt x="47445" y="50341"/>
                    <a:pt x="47789" y="50262"/>
                    <a:pt x="48112" y="50262"/>
                  </a:cubicBezTo>
                  <a:cubicBezTo>
                    <a:pt x="48165" y="50262"/>
                    <a:pt x="48217" y="50264"/>
                    <a:pt x="48268" y="50269"/>
                  </a:cubicBezTo>
                  <a:cubicBezTo>
                    <a:pt x="48501" y="50302"/>
                    <a:pt x="48702" y="50569"/>
                    <a:pt x="48935" y="50703"/>
                  </a:cubicBezTo>
                  <a:cubicBezTo>
                    <a:pt x="48702" y="50836"/>
                    <a:pt x="48501" y="51003"/>
                    <a:pt x="48268" y="51036"/>
                  </a:cubicBezTo>
                  <a:cubicBezTo>
                    <a:pt x="47367" y="51136"/>
                    <a:pt x="46467" y="51170"/>
                    <a:pt x="45566" y="51270"/>
                  </a:cubicBezTo>
                  <a:cubicBezTo>
                    <a:pt x="44499" y="51370"/>
                    <a:pt x="43398" y="51470"/>
                    <a:pt x="42330" y="51570"/>
                  </a:cubicBezTo>
                  <a:cubicBezTo>
                    <a:pt x="42275" y="51581"/>
                    <a:pt x="42219" y="51585"/>
                    <a:pt x="42164" y="51585"/>
                  </a:cubicBezTo>
                  <a:cubicBezTo>
                    <a:pt x="42052" y="51585"/>
                    <a:pt x="41941" y="51570"/>
                    <a:pt x="41830" y="51570"/>
                  </a:cubicBezTo>
                  <a:cubicBezTo>
                    <a:pt x="41888" y="51831"/>
                    <a:pt x="42325" y="52017"/>
                    <a:pt x="42701" y="52017"/>
                  </a:cubicBezTo>
                  <a:cubicBezTo>
                    <a:pt x="42757" y="52017"/>
                    <a:pt x="42812" y="52012"/>
                    <a:pt x="42864" y="52004"/>
                  </a:cubicBezTo>
                  <a:cubicBezTo>
                    <a:pt x="44085" y="51754"/>
                    <a:pt x="45283" y="51504"/>
                    <a:pt x="46516" y="51504"/>
                  </a:cubicBezTo>
                  <a:cubicBezTo>
                    <a:pt x="46765" y="51504"/>
                    <a:pt x="47015" y="51514"/>
                    <a:pt x="47267" y="51537"/>
                  </a:cubicBezTo>
                  <a:cubicBezTo>
                    <a:pt x="47308" y="51539"/>
                    <a:pt x="47348" y="51540"/>
                    <a:pt x="47388" y="51540"/>
                  </a:cubicBezTo>
                  <a:cubicBezTo>
                    <a:pt x="47877" y="51540"/>
                    <a:pt x="48347" y="51362"/>
                    <a:pt x="48902" y="51270"/>
                  </a:cubicBezTo>
                  <a:cubicBezTo>
                    <a:pt x="48935" y="51470"/>
                    <a:pt x="49002" y="51670"/>
                    <a:pt x="49102" y="51970"/>
                  </a:cubicBezTo>
                  <a:cubicBezTo>
                    <a:pt x="46800" y="52237"/>
                    <a:pt x="44632" y="52504"/>
                    <a:pt x="42364" y="52771"/>
                  </a:cubicBezTo>
                  <a:cubicBezTo>
                    <a:pt x="42461" y="52927"/>
                    <a:pt x="42502" y="52992"/>
                    <a:pt x="42814" y="52992"/>
                  </a:cubicBezTo>
                  <a:cubicBezTo>
                    <a:pt x="43034" y="52992"/>
                    <a:pt x="43390" y="52960"/>
                    <a:pt x="43998" y="52904"/>
                  </a:cubicBezTo>
                  <a:cubicBezTo>
                    <a:pt x="44532" y="52838"/>
                    <a:pt x="45066" y="52771"/>
                    <a:pt x="45599" y="52704"/>
                  </a:cubicBezTo>
                  <a:cubicBezTo>
                    <a:pt x="46133" y="52671"/>
                    <a:pt x="46700" y="52637"/>
                    <a:pt x="47267" y="52571"/>
                  </a:cubicBezTo>
                  <a:cubicBezTo>
                    <a:pt x="47801" y="52537"/>
                    <a:pt x="48368" y="52471"/>
                    <a:pt x="49035" y="52404"/>
                  </a:cubicBezTo>
                  <a:lnTo>
                    <a:pt x="49035" y="52404"/>
                  </a:lnTo>
                  <a:cubicBezTo>
                    <a:pt x="48702" y="52871"/>
                    <a:pt x="49402" y="53438"/>
                    <a:pt x="48668" y="53738"/>
                  </a:cubicBezTo>
                  <a:cubicBezTo>
                    <a:pt x="48802" y="54139"/>
                    <a:pt x="48902" y="54539"/>
                    <a:pt x="49069" y="55073"/>
                  </a:cubicBezTo>
                  <a:cubicBezTo>
                    <a:pt x="47934" y="55106"/>
                    <a:pt x="46934" y="55139"/>
                    <a:pt x="45933" y="55173"/>
                  </a:cubicBezTo>
                  <a:cubicBezTo>
                    <a:pt x="45966" y="55273"/>
                    <a:pt x="46033" y="55406"/>
                    <a:pt x="46066" y="55540"/>
                  </a:cubicBezTo>
                  <a:cubicBezTo>
                    <a:pt x="47000" y="55473"/>
                    <a:pt x="47934" y="55440"/>
                    <a:pt x="49069" y="55406"/>
                  </a:cubicBezTo>
                  <a:lnTo>
                    <a:pt x="49069" y="55406"/>
                  </a:lnTo>
                  <a:cubicBezTo>
                    <a:pt x="48802" y="55573"/>
                    <a:pt x="48668" y="55740"/>
                    <a:pt x="48501" y="55740"/>
                  </a:cubicBezTo>
                  <a:cubicBezTo>
                    <a:pt x="47534" y="55873"/>
                    <a:pt x="46533" y="55973"/>
                    <a:pt x="45533" y="56073"/>
                  </a:cubicBezTo>
                  <a:cubicBezTo>
                    <a:pt x="45333" y="56084"/>
                    <a:pt x="45129" y="56088"/>
                    <a:pt x="44924" y="56088"/>
                  </a:cubicBezTo>
                  <a:cubicBezTo>
                    <a:pt x="44513" y="56088"/>
                    <a:pt x="44098" y="56073"/>
                    <a:pt x="43698" y="56073"/>
                  </a:cubicBezTo>
                  <a:lnTo>
                    <a:pt x="43665" y="56140"/>
                  </a:lnTo>
                  <a:lnTo>
                    <a:pt x="43598" y="56140"/>
                  </a:lnTo>
                  <a:lnTo>
                    <a:pt x="43498" y="56240"/>
                  </a:lnTo>
                  <a:cubicBezTo>
                    <a:pt x="43565" y="56407"/>
                    <a:pt x="43631" y="56607"/>
                    <a:pt x="43731" y="56774"/>
                  </a:cubicBezTo>
                  <a:cubicBezTo>
                    <a:pt x="45333" y="56674"/>
                    <a:pt x="46934" y="56540"/>
                    <a:pt x="48568" y="56407"/>
                  </a:cubicBezTo>
                  <a:lnTo>
                    <a:pt x="48568" y="56407"/>
                  </a:lnTo>
                  <a:cubicBezTo>
                    <a:pt x="48668" y="57007"/>
                    <a:pt x="48401" y="57074"/>
                    <a:pt x="47901" y="57107"/>
                  </a:cubicBezTo>
                  <a:cubicBezTo>
                    <a:pt x="46967" y="57141"/>
                    <a:pt x="46066" y="57308"/>
                    <a:pt x="45132" y="57408"/>
                  </a:cubicBezTo>
                  <a:cubicBezTo>
                    <a:pt x="44232" y="57508"/>
                    <a:pt x="43298" y="57574"/>
                    <a:pt x="42364" y="57674"/>
                  </a:cubicBezTo>
                  <a:cubicBezTo>
                    <a:pt x="41963" y="57708"/>
                    <a:pt x="41563" y="57775"/>
                    <a:pt x="41130" y="57808"/>
                  </a:cubicBezTo>
                  <a:cubicBezTo>
                    <a:pt x="41130" y="57875"/>
                    <a:pt x="41130" y="57941"/>
                    <a:pt x="41130" y="58008"/>
                  </a:cubicBezTo>
                  <a:cubicBezTo>
                    <a:pt x="41372" y="58035"/>
                    <a:pt x="41637" y="58084"/>
                    <a:pt x="41906" y="58084"/>
                  </a:cubicBezTo>
                  <a:cubicBezTo>
                    <a:pt x="41969" y="58084"/>
                    <a:pt x="42033" y="58081"/>
                    <a:pt x="42097" y="58075"/>
                  </a:cubicBezTo>
                  <a:cubicBezTo>
                    <a:pt x="43198" y="57975"/>
                    <a:pt x="44332" y="57808"/>
                    <a:pt x="45466" y="57674"/>
                  </a:cubicBezTo>
                  <a:cubicBezTo>
                    <a:pt x="46367" y="57574"/>
                    <a:pt x="47301" y="57474"/>
                    <a:pt x="48235" y="57341"/>
                  </a:cubicBezTo>
                  <a:lnTo>
                    <a:pt x="48235" y="57341"/>
                  </a:lnTo>
                  <a:cubicBezTo>
                    <a:pt x="48268" y="58141"/>
                    <a:pt x="48101" y="58275"/>
                    <a:pt x="47367" y="58308"/>
                  </a:cubicBezTo>
                  <a:cubicBezTo>
                    <a:pt x="46900" y="58308"/>
                    <a:pt x="46433" y="58408"/>
                    <a:pt x="45933" y="58475"/>
                  </a:cubicBezTo>
                  <a:cubicBezTo>
                    <a:pt x="45933" y="58542"/>
                    <a:pt x="45933" y="58608"/>
                    <a:pt x="45933" y="58709"/>
                  </a:cubicBezTo>
                  <a:cubicBezTo>
                    <a:pt x="46567" y="58675"/>
                    <a:pt x="47234" y="58675"/>
                    <a:pt x="47934" y="58642"/>
                  </a:cubicBezTo>
                  <a:lnTo>
                    <a:pt x="47934" y="58642"/>
                  </a:lnTo>
                  <a:cubicBezTo>
                    <a:pt x="48001" y="59042"/>
                    <a:pt x="47801" y="59176"/>
                    <a:pt x="47201" y="59209"/>
                  </a:cubicBezTo>
                  <a:cubicBezTo>
                    <a:pt x="45866" y="59209"/>
                    <a:pt x="44565" y="59209"/>
                    <a:pt x="43231" y="59242"/>
                  </a:cubicBezTo>
                  <a:cubicBezTo>
                    <a:pt x="43131" y="59242"/>
                    <a:pt x="42998" y="59342"/>
                    <a:pt x="42897" y="59476"/>
                  </a:cubicBezTo>
                  <a:cubicBezTo>
                    <a:pt x="43363" y="59573"/>
                    <a:pt x="43832" y="59605"/>
                    <a:pt x="44303" y="59605"/>
                  </a:cubicBezTo>
                  <a:cubicBezTo>
                    <a:pt x="45222" y="59605"/>
                    <a:pt x="46148" y="59483"/>
                    <a:pt x="47076" y="59483"/>
                  </a:cubicBezTo>
                  <a:cubicBezTo>
                    <a:pt x="47307" y="59483"/>
                    <a:pt x="47537" y="59490"/>
                    <a:pt x="47768" y="59509"/>
                  </a:cubicBezTo>
                  <a:cubicBezTo>
                    <a:pt x="47467" y="60110"/>
                    <a:pt x="46934" y="60043"/>
                    <a:pt x="46433" y="60076"/>
                  </a:cubicBezTo>
                  <a:cubicBezTo>
                    <a:pt x="46200" y="60076"/>
                    <a:pt x="46000" y="60143"/>
                    <a:pt x="45766" y="60210"/>
                  </a:cubicBezTo>
                  <a:cubicBezTo>
                    <a:pt x="45766" y="60243"/>
                    <a:pt x="45766" y="60276"/>
                    <a:pt x="45766" y="60310"/>
                  </a:cubicBezTo>
                  <a:cubicBezTo>
                    <a:pt x="46267" y="60343"/>
                    <a:pt x="46767" y="60410"/>
                    <a:pt x="47334" y="60476"/>
                  </a:cubicBezTo>
                  <a:cubicBezTo>
                    <a:pt x="47434" y="60810"/>
                    <a:pt x="47234" y="61044"/>
                    <a:pt x="46867" y="61077"/>
                  </a:cubicBezTo>
                  <a:cubicBezTo>
                    <a:pt x="45533" y="61177"/>
                    <a:pt x="44198" y="61210"/>
                    <a:pt x="42864" y="61310"/>
                  </a:cubicBezTo>
                  <a:cubicBezTo>
                    <a:pt x="42030" y="61344"/>
                    <a:pt x="41196" y="61377"/>
                    <a:pt x="40329" y="61444"/>
                  </a:cubicBezTo>
                  <a:cubicBezTo>
                    <a:pt x="40329" y="61444"/>
                    <a:pt x="40329" y="61477"/>
                    <a:pt x="40329" y="61511"/>
                  </a:cubicBezTo>
                  <a:cubicBezTo>
                    <a:pt x="40729" y="61544"/>
                    <a:pt x="41163" y="61644"/>
                    <a:pt x="41563" y="61644"/>
                  </a:cubicBezTo>
                  <a:cubicBezTo>
                    <a:pt x="42864" y="61644"/>
                    <a:pt x="44132" y="61611"/>
                    <a:pt x="45433" y="61544"/>
                  </a:cubicBezTo>
                  <a:cubicBezTo>
                    <a:pt x="45966" y="61544"/>
                    <a:pt x="46500" y="61477"/>
                    <a:pt x="47067" y="61410"/>
                  </a:cubicBezTo>
                  <a:lnTo>
                    <a:pt x="47067" y="61410"/>
                  </a:lnTo>
                  <a:cubicBezTo>
                    <a:pt x="46949" y="61884"/>
                    <a:pt x="46678" y="61972"/>
                    <a:pt x="46387" y="61972"/>
                  </a:cubicBezTo>
                  <a:cubicBezTo>
                    <a:pt x="46215" y="61972"/>
                    <a:pt x="46035" y="61941"/>
                    <a:pt x="45876" y="61941"/>
                  </a:cubicBezTo>
                  <a:cubicBezTo>
                    <a:pt x="45850" y="61941"/>
                    <a:pt x="45824" y="61942"/>
                    <a:pt x="45800" y="61944"/>
                  </a:cubicBezTo>
                  <a:cubicBezTo>
                    <a:pt x="44298" y="62078"/>
                    <a:pt x="42797" y="62144"/>
                    <a:pt x="41296" y="62211"/>
                  </a:cubicBezTo>
                  <a:cubicBezTo>
                    <a:pt x="41096" y="62222"/>
                    <a:pt x="40896" y="62226"/>
                    <a:pt x="40696" y="62226"/>
                  </a:cubicBezTo>
                  <a:cubicBezTo>
                    <a:pt x="40296" y="62226"/>
                    <a:pt x="39895" y="62211"/>
                    <a:pt x="39495" y="62211"/>
                  </a:cubicBezTo>
                  <a:cubicBezTo>
                    <a:pt x="39297" y="62211"/>
                    <a:pt x="39098" y="62277"/>
                    <a:pt x="38868" y="62343"/>
                  </a:cubicBezTo>
                  <a:lnTo>
                    <a:pt x="38868" y="62343"/>
                  </a:lnTo>
                  <a:cubicBezTo>
                    <a:pt x="38902" y="62492"/>
                    <a:pt x="38969" y="62532"/>
                    <a:pt x="39050" y="62532"/>
                  </a:cubicBezTo>
                  <a:cubicBezTo>
                    <a:pt x="39144" y="62532"/>
                    <a:pt x="39257" y="62478"/>
                    <a:pt x="39362" y="62478"/>
                  </a:cubicBezTo>
                  <a:cubicBezTo>
                    <a:pt x="40162" y="62511"/>
                    <a:pt x="40963" y="62645"/>
                    <a:pt x="41763" y="62645"/>
                  </a:cubicBezTo>
                  <a:cubicBezTo>
                    <a:pt x="42831" y="62611"/>
                    <a:pt x="43898" y="62478"/>
                    <a:pt x="44966" y="62445"/>
                  </a:cubicBezTo>
                  <a:cubicBezTo>
                    <a:pt x="45068" y="62437"/>
                    <a:pt x="45172" y="62432"/>
                    <a:pt x="45278" y="62432"/>
                  </a:cubicBezTo>
                  <a:cubicBezTo>
                    <a:pt x="45622" y="62432"/>
                    <a:pt x="45984" y="62476"/>
                    <a:pt x="46367" y="62578"/>
                  </a:cubicBezTo>
                  <a:cubicBezTo>
                    <a:pt x="46133" y="62678"/>
                    <a:pt x="45866" y="62811"/>
                    <a:pt x="45599" y="62878"/>
                  </a:cubicBezTo>
                  <a:cubicBezTo>
                    <a:pt x="44999" y="62978"/>
                    <a:pt x="44365" y="63045"/>
                    <a:pt x="43731" y="63145"/>
                  </a:cubicBezTo>
                  <a:cubicBezTo>
                    <a:pt x="43698" y="63145"/>
                    <a:pt x="43631" y="63212"/>
                    <a:pt x="43598" y="63278"/>
                  </a:cubicBezTo>
                  <a:lnTo>
                    <a:pt x="43598" y="63312"/>
                  </a:lnTo>
                  <a:cubicBezTo>
                    <a:pt x="44032" y="63345"/>
                    <a:pt x="44432" y="63379"/>
                    <a:pt x="44866" y="63379"/>
                  </a:cubicBezTo>
                  <a:cubicBezTo>
                    <a:pt x="45132" y="63379"/>
                    <a:pt x="45433" y="63345"/>
                    <a:pt x="45699" y="63312"/>
                  </a:cubicBezTo>
                  <a:cubicBezTo>
                    <a:pt x="45733" y="63379"/>
                    <a:pt x="45766" y="63445"/>
                    <a:pt x="45766" y="63479"/>
                  </a:cubicBezTo>
                  <a:cubicBezTo>
                    <a:pt x="45499" y="63579"/>
                    <a:pt x="45266" y="63679"/>
                    <a:pt x="44999" y="63745"/>
                  </a:cubicBezTo>
                  <a:cubicBezTo>
                    <a:pt x="44699" y="63779"/>
                    <a:pt x="44365" y="63812"/>
                    <a:pt x="44032" y="63846"/>
                  </a:cubicBezTo>
                  <a:cubicBezTo>
                    <a:pt x="44198" y="64079"/>
                    <a:pt x="44365" y="64313"/>
                    <a:pt x="44532" y="64546"/>
                  </a:cubicBezTo>
                  <a:cubicBezTo>
                    <a:pt x="44198" y="65213"/>
                    <a:pt x="43665" y="65513"/>
                    <a:pt x="42897" y="65580"/>
                  </a:cubicBezTo>
                  <a:cubicBezTo>
                    <a:pt x="41463" y="65647"/>
                    <a:pt x="39995" y="65847"/>
                    <a:pt x="38528" y="65914"/>
                  </a:cubicBezTo>
                  <a:cubicBezTo>
                    <a:pt x="36893" y="65980"/>
                    <a:pt x="35259" y="65947"/>
                    <a:pt x="33624" y="65980"/>
                  </a:cubicBezTo>
                  <a:cubicBezTo>
                    <a:pt x="33691" y="66080"/>
                    <a:pt x="33758" y="66314"/>
                    <a:pt x="33891" y="66681"/>
                  </a:cubicBezTo>
                  <a:cubicBezTo>
                    <a:pt x="34291" y="66713"/>
                    <a:pt x="34693" y="66727"/>
                    <a:pt x="35096" y="66727"/>
                  </a:cubicBezTo>
                  <a:cubicBezTo>
                    <a:pt x="37646" y="66727"/>
                    <a:pt x="40238" y="66171"/>
                    <a:pt x="42831" y="66114"/>
                  </a:cubicBezTo>
                  <a:lnTo>
                    <a:pt x="42831" y="66114"/>
                  </a:lnTo>
                  <a:cubicBezTo>
                    <a:pt x="42464" y="67048"/>
                    <a:pt x="41530" y="66914"/>
                    <a:pt x="40729" y="66948"/>
                  </a:cubicBezTo>
                  <a:cubicBezTo>
                    <a:pt x="39595" y="67048"/>
                    <a:pt x="38428" y="67014"/>
                    <a:pt x="37293" y="67081"/>
                  </a:cubicBezTo>
                  <a:cubicBezTo>
                    <a:pt x="37193" y="67081"/>
                    <a:pt x="37093" y="67181"/>
                    <a:pt x="36993" y="67248"/>
                  </a:cubicBezTo>
                  <a:lnTo>
                    <a:pt x="36960" y="67281"/>
                  </a:lnTo>
                  <a:cubicBezTo>
                    <a:pt x="37594" y="67348"/>
                    <a:pt x="38261" y="67415"/>
                    <a:pt x="38895" y="67415"/>
                  </a:cubicBezTo>
                  <a:cubicBezTo>
                    <a:pt x="39628" y="67381"/>
                    <a:pt x="40362" y="67281"/>
                    <a:pt x="41130" y="67215"/>
                  </a:cubicBezTo>
                  <a:cubicBezTo>
                    <a:pt x="41196" y="67215"/>
                    <a:pt x="41296" y="67315"/>
                    <a:pt x="41396" y="67381"/>
                  </a:cubicBezTo>
                  <a:lnTo>
                    <a:pt x="41396" y="67582"/>
                  </a:lnTo>
                  <a:cubicBezTo>
                    <a:pt x="40829" y="67648"/>
                    <a:pt x="40296" y="67782"/>
                    <a:pt x="39729" y="67815"/>
                  </a:cubicBezTo>
                  <a:cubicBezTo>
                    <a:pt x="38027" y="67882"/>
                    <a:pt x="36293" y="67948"/>
                    <a:pt x="34592" y="68015"/>
                  </a:cubicBezTo>
                  <a:cubicBezTo>
                    <a:pt x="34314" y="68026"/>
                    <a:pt x="34036" y="68030"/>
                    <a:pt x="33756" y="68030"/>
                  </a:cubicBezTo>
                  <a:cubicBezTo>
                    <a:pt x="33198" y="68030"/>
                    <a:pt x="32635" y="68015"/>
                    <a:pt x="32056" y="68015"/>
                  </a:cubicBezTo>
                  <a:cubicBezTo>
                    <a:pt x="31990" y="68049"/>
                    <a:pt x="31890" y="68082"/>
                    <a:pt x="31790" y="68115"/>
                  </a:cubicBezTo>
                  <a:cubicBezTo>
                    <a:pt x="32123" y="68182"/>
                    <a:pt x="32423" y="68315"/>
                    <a:pt x="32757" y="68349"/>
                  </a:cubicBezTo>
                  <a:cubicBezTo>
                    <a:pt x="33274" y="68365"/>
                    <a:pt x="33783" y="68374"/>
                    <a:pt x="34291" y="68374"/>
                  </a:cubicBezTo>
                  <a:cubicBezTo>
                    <a:pt x="34800" y="68374"/>
                    <a:pt x="35309" y="68365"/>
                    <a:pt x="35826" y="68349"/>
                  </a:cubicBezTo>
                  <a:cubicBezTo>
                    <a:pt x="36760" y="68315"/>
                    <a:pt x="37694" y="68182"/>
                    <a:pt x="38661" y="68149"/>
                  </a:cubicBezTo>
                  <a:cubicBezTo>
                    <a:pt x="38817" y="68137"/>
                    <a:pt x="38969" y="68134"/>
                    <a:pt x="39124" y="68134"/>
                  </a:cubicBezTo>
                  <a:cubicBezTo>
                    <a:pt x="39436" y="68134"/>
                    <a:pt x="39762" y="68149"/>
                    <a:pt x="40162" y="68149"/>
                  </a:cubicBezTo>
                  <a:cubicBezTo>
                    <a:pt x="39518" y="68741"/>
                    <a:pt x="38914" y="68876"/>
                    <a:pt x="38242" y="68876"/>
                  </a:cubicBezTo>
                  <a:cubicBezTo>
                    <a:pt x="38044" y="68876"/>
                    <a:pt x="37840" y="68864"/>
                    <a:pt x="37627" y="68849"/>
                  </a:cubicBezTo>
                  <a:cubicBezTo>
                    <a:pt x="37179" y="68811"/>
                    <a:pt x="36728" y="68797"/>
                    <a:pt x="36277" y="68797"/>
                  </a:cubicBezTo>
                  <a:cubicBezTo>
                    <a:pt x="35147" y="68797"/>
                    <a:pt x="34010" y="68882"/>
                    <a:pt x="32890" y="68882"/>
                  </a:cubicBezTo>
                  <a:cubicBezTo>
                    <a:pt x="31923" y="68882"/>
                    <a:pt x="30956" y="68782"/>
                    <a:pt x="30022" y="68749"/>
                  </a:cubicBezTo>
                  <a:cubicBezTo>
                    <a:pt x="29254" y="68749"/>
                    <a:pt x="28454" y="68782"/>
                    <a:pt x="27687" y="68916"/>
                  </a:cubicBezTo>
                  <a:cubicBezTo>
                    <a:pt x="29421" y="69149"/>
                    <a:pt x="31156" y="69216"/>
                    <a:pt x="32924" y="69216"/>
                  </a:cubicBezTo>
                  <a:cubicBezTo>
                    <a:pt x="34625" y="69216"/>
                    <a:pt x="36293" y="69183"/>
                    <a:pt x="37994" y="69183"/>
                  </a:cubicBezTo>
                  <a:cubicBezTo>
                    <a:pt x="38027" y="69216"/>
                    <a:pt x="38027" y="69283"/>
                    <a:pt x="38061" y="69349"/>
                  </a:cubicBezTo>
                  <a:cubicBezTo>
                    <a:pt x="37694" y="69516"/>
                    <a:pt x="37293" y="69850"/>
                    <a:pt x="36927" y="69883"/>
                  </a:cubicBezTo>
                  <a:cubicBezTo>
                    <a:pt x="36833" y="69888"/>
                    <a:pt x="36740" y="69890"/>
                    <a:pt x="36647" y="69890"/>
                  </a:cubicBezTo>
                  <a:cubicBezTo>
                    <a:pt x="36074" y="69890"/>
                    <a:pt x="35504" y="69812"/>
                    <a:pt x="34958" y="69783"/>
                  </a:cubicBezTo>
                  <a:cubicBezTo>
                    <a:pt x="34861" y="69773"/>
                    <a:pt x="34763" y="69769"/>
                    <a:pt x="34665" y="69769"/>
                  </a:cubicBezTo>
                  <a:cubicBezTo>
                    <a:pt x="34429" y="69769"/>
                    <a:pt x="34194" y="69793"/>
                    <a:pt x="33958" y="69816"/>
                  </a:cubicBezTo>
                  <a:cubicBezTo>
                    <a:pt x="33391" y="69816"/>
                    <a:pt x="32824" y="69816"/>
                    <a:pt x="32290" y="69850"/>
                  </a:cubicBezTo>
                  <a:cubicBezTo>
                    <a:pt x="32156" y="69883"/>
                    <a:pt x="32023" y="70017"/>
                    <a:pt x="31823" y="70150"/>
                  </a:cubicBezTo>
                  <a:cubicBezTo>
                    <a:pt x="32075" y="70175"/>
                    <a:pt x="32324" y="70184"/>
                    <a:pt x="32570" y="70184"/>
                  </a:cubicBezTo>
                  <a:cubicBezTo>
                    <a:pt x="33094" y="70184"/>
                    <a:pt x="33607" y="70145"/>
                    <a:pt x="34105" y="70145"/>
                  </a:cubicBezTo>
                  <a:cubicBezTo>
                    <a:pt x="34616" y="70145"/>
                    <a:pt x="35113" y="70186"/>
                    <a:pt x="35592" y="70350"/>
                  </a:cubicBezTo>
                  <a:cubicBezTo>
                    <a:pt x="35592" y="70417"/>
                    <a:pt x="35626" y="70484"/>
                    <a:pt x="35626" y="70517"/>
                  </a:cubicBezTo>
                  <a:cubicBezTo>
                    <a:pt x="35392" y="70584"/>
                    <a:pt x="35192" y="70650"/>
                    <a:pt x="34958" y="70650"/>
                  </a:cubicBezTo>
                  <a:cubicBezTo>
                    <a:pt x="34291" y="70684"/>
                    <a:pt x="33591" y="70650"/>
                    <a:pt x="32924" y="70717"/>
                  </a:cubicBezTo>
                  <a:cubicBezTo>
                    <a:pt x="32657" y="70750"/>
                    <a:pt x="32423" y="70951"/>
                    <a:pt x="32156" y="71051"/>
                  </a:cubicBezTo>
                  <a:cubicBezTo>
                    <a:pt x="31990" y="71151"/>
                    <a:pt x="31790" y="71318"/>
                    <a:pt x="31589" y="71318"/>
                  </a:cubicBezTo>
                  <a:cubicBezTo>
                    <a:pt x="30575" y="71341"/>
                    <a:pt x="29561" y="71365"/>
                    <a:pt x="28547" y="71365"/>
                  </a:cubicBezTo>
                  <a:cubicBezTo>
                    <a:pt x="28127" y="71365"/>
                    <a:pt x="27706" y="71361"/>
                    <a:pt x="27286" y="71351"/>
                  </a:cubicBezTo>
                  <a:cubicBezTo>
                    <a:pt x="26085" y="71351"/>
                    <a:pt x="24851" y="71251"/>
                    <a:pt x="23617" y="71217"/>
                  </a:cubicBezTo>
                  <a:cubicBezTo>
                    <a:pt x="23517" y="71217"/>
                    <a:pt x="23417" y="71451"/>
                    <a:pt x="23317" y="71551"/>
                  </a:cubicBezTo>
                  <a:cubicBezTo>
                    <a:pt x="23350" y="71618"/>
                    <a:pt x="23384" y="71718"/>
                    <a:pt x="23417" y="71785"/>
                  </a:cubicBezTo>
                  <a:cubicBezTo>
                    <a:pt x="22383" y="71584"/>
                    <a:pt x="21349" y="71451"/>
                    <a:pt x="20348" y="71151"/>
                  </a:cubicBezTo>
                  <a:cubicBezTo>
                    <a:pt x="19381" y="70851"/>
                    <a:pt x="18413" y="70450"/>
                    <a:pt x="17513" y="70017"/>
                  </a:cubicBezTo>
                  <a:cubicBezTo>
                    <a:pt x="15978" y="69316"/>
                    <a:pt x="14744" y="68215"/>
                    <a:pt x="13577" y="67014"/>
                  </a:cubicBezTo>
                  <a:cubicBezTo>
                    <a:pt x="12776" y="66214"/>
                    <a:pt x="12075" y="65280"/>
                    <a:pt x="11475" y="64279"/>
                  </a:cubicBezTo>
                  <a:cubicBezTo>
                    <a:pt x="10574" y="62811"/>
                    <a:pt x="9740" y="61310"/>
                    <a:pt x="9340" y="59609"/>
                  </a:cubicBezTo>
                  <a:cubicBezTo>
                    <a:pt x="9173" y="58775"/>
                    <a:pt x="8673" y="58075"/>
                    <a:pt x="8440" y="57274"/>
                  </a:cubicBezTo>
                  <a:cubicBezTo>
                    <a:pt x="8006" y="55806"/>
                    <a:pt x="7973" y="54305"/>
                    <a:pt x="8106" y="52804"/>
                  </a:cubicBezTo>
                  <a:cubicBezTo>
                    <a:pt x="8239" y="51603"/>
                    <a:pt x="8206" y="50403"/>
                    <a:pt x="8306" y="49202"/>
                  </a:cubicBezTo>
                  <a:cubicBezTo>
                    <a:pt x="8440" y="47334"/>
                    <a:pt x="9207" y="45632"/>
                    <a:pt x="9807" y="43931"/>
                  </a:cubicBezTo>
                  <a:cubicBezTo>
                    <a:pt x="9874" y="43731"/>
                    <a:pt x="9974" y="43564"/>
                    <a:pt x="10041" y="43398"/>
                  </a:cubicBezTo>
                  <a:cubicBezTo>
                    <a:pt x="10608" y="41763"/>
                    <a:pt x="11175" y="40162"/>
                    <a:pt x="11775" y="38527"/>
                  </a:cubicBezTo>
                  <a:cubicBezTo>
                    <a:pt x="12142" y="37427"/>
                    <a:pt x="12676" y="36359"/>
                    <a:pt x="12943" y="35192"/>
                  </a:cubicBezTo>
                  <a:cubicBezTo>
                    <a:pt x="13210" y="33957"/>
                    <a:pt x="13276" y="32657"/>
                    <a:pt x="13376" y="31356"/>
                  </a:cubicBezTo>
                  <a:cubicBezTo>
                    <a:pt x="13443" y="30055"/>
                    <a:pt x="13476" y="28687"/>
                    <a:pt x="13410" y="27386"/>
                  </a:cubicBezTo>
                  <a:cubicBezTo>
                    <a:pt x="13243" y="25118"/>
                    <a:pt x="13510" y="22916"/>
                    <a:pt x="14244" y="20815"/>
                  </a:cubicBezTo>
                  <a:cubicBezTo>
                    <a:pt x="14544" y="19881"/>
                    <a:pt x="15244" y="19114"/>
                    <a:pt x="15778" y="18246"/>
                  </a:cubicBezTo>
                  <a:cubicBezTo>
                    <a:pt x="16445" y="17212"/>
                    <a:pt x="17313" y="16345"/>
                    <a:pt x="18280" y="15578"/>
                  </a:cubicBezTo>
                  <a:cubicBezTo>
                    <a:pt x="19059" y="14949"/>
                    <a:pt x="19945" y="14562"/>
                    <a:pt x="20987" y="14562"/>
                  </a:cubicBezTo>
                  <a:close/>
                  <a:moveTo>
                    <a:pt x="19882" y="0"/>
                  </a:moveTo>
                  <a:cubicBezTo>
                    <a:pt x="19553" y="0"/>
                    <a:pt x="19219" y="42"/>
                    <a:pt x="18880" y="133"/>
                  </a:cubicBezTo>
                  <a:cubicBezTo>
                    <a:pt x="18413" y="267"/>
                    <a:pt x="18013" y="367"/>
                    <a:pt x="17980" y="1001"/>
                  </a:cubicBezTo>
                  <a:cubicBezTo>
                    <a:pt x="17980" y="1501"/>
                    <a:pt x="17780" y="2001"/>
                    <a:pt x="17713" y="2535"/>
                  </a:cubicBezTo>
                  <a:cubicBezTo>
                    <a:pt x="17579" y="3336"/>
                    <a:pt x="17346" y="4136"/>
                    <a:pt x="17346" y="4937"/>
                  </a:cubicBezTo>
                  <a:cubicBezTo>
                    <a:pt x="17313" y="5837"/>
                    <a:pt x="17446" y="6771"/>
                    <a:pt x="17513" y="7705"/>
                  </a:cubicBezTo>
                  <a:cubicBezTo>
                    <a:pt x="17346" y="7739"/>
                    <a:pt x="17212" y="7772"/>
                    <a:pt x="17146" y="7772"/>
                  </a:cubicBezTo>
                  <a:cubicBezTo>
                    <a:pt x="16641" y="7676"/>
                    <a:pt x="16136" y="7632"/>
                    <a:pt x="15634" y="7632"/>
                  </a:cubicBezTo>
                  <a:cubicBezTo>
                    <a:pt x="14744" y="7632"/>
                    <a:pt x="13863" y="7771"/>
                    <a:pt x="13009" y="8006"/>
                  </a:cubicBezTo>
                  <a:cubicBezTo>
                    <a:pt x="11809" y="8339"/>
                    <a:pt x="10674" y="8839"/>
                    <a:pt x="9507" y="9273"/>
                  </a:cubicBezTo>
                  <a:cubicBezTo>
                    <a:pt x="8806" y="9540"/>
                    <a:pt x="8039" y="9773"/>
                    <a:pt x="7439" y="10174"/>
                  </a:cubicBezTo>
                  <a:cubicBezTo>
                    <a:pt x="6338" y="10841"/>
                    <a:pt x="5237" y="11575"/>
                    <a:pt x="4337" y="12442"/>
                  </a:cubicBezTo>
                  <a:cubicBezTo>
                    <a:pt x="3336" y="13376"/>
                    <a:pt x="2569" y="14510"/>
                    <a:pt x="1668" y="15544"/>
                  </a:cubicBezTo>
                  <a:cubicBezTo>
                    <a:pt x="801" y="16545"/>
                    <a:pt x="334" y="17712"/>
                    <a:pt x="0" y="19047"/>
                  </a:cubicBezTo>
                  <a:cubicBezTo>
                    <a:pt x="167" y="19080"/>
                    <a:pt x="334" y="19147"/>
                    <a:pt x="467" y="19147"/>
                  </a:cubicBezTo>
                  <a:cubicBezTo>
                    <a:pt x="1301" y="19080"/>
                    <a:pt x="2135" y="19047"/>
                    <a:pt x="2969" y="18913"/>
                  </a:cubicBezTo>
                  <a:cubicBezTo>
                    <a:pt x="4270" y="18713"/>
                    <a:pt x="5571" y="18613"/>
                    <a:pt x="6805" y="18213"/>
                  </a:cubicBezTo>
                  <a:cubicBezTo>
                    <a:pt x="8573" y="17646"/>
                    <a:pt x="10308" y="16979"/>
                    <a:pt x="11975" y="16145"/>
                  </a:cubicBezTo>
                  <a:cubicBezTo>
                    <a:pt x="13543" y="15377"/>
                    <a:pt x="14844" y="14177"/>
                    <a:pt x="15845" y="12742"/>
                  </a:cubicBezTo>
                  <a:cubicBezTo>
                    <a:pt x="16512" y="11742"/>
                    <a:pt x="17079" y="10707"/>
                    <a:pt x="17613" y="9773"/>
                  </a:cubicBezTo>
                  <a:cubicBezTo>
                    <a:pt x="17980" y="11108"/>
                    <a:pt x="18280" y="12509"/>
                    <a:pt x="18680" y="13876"/>
                  </a:cubicBezTo>
                  <a:cubicBezTo>
                    <a:pt x="18814" y="14310"/>
                    <a:pt x="18747" y="14477"/>
                    <a:pt x="18413" y="14744"/>
                  </a:cubicBezTo>
                  <a:cubicBezTo>
                    <a:pt x="17479" y="15478"/>
                    <a:pt x="16579" y="16278"/>
                    <a:pt x="15778" y="17112"/>
                  </a:cubicBezTo>
                  <a:cubicBezTo>
                    <a:pt x="15211" y="17712"/>
                    <a:pt x="14744" y="18413"/>
                    <a:pt x="14310" y="19114"/>
                  </a:cubicBezTo>
                  <a:cubicBezTo>
                    <a:pt x="14010" y="19614"/>
                    <a:pt x="13710" y="20148"/>
                    <a:pt x="13577" y="20681"/>
                  </a:cubicBezTo>
                  <a:cubicBezTo>
                    <a:pt x="13343" y="21682"/>
                    <a:pt x="12743" y="22583"/>
                    <a:pt x="12843" y="23717"/>
                  </a:cubicBezTo>
                  <a:cubicBezTo>
                    <a:pt x="12909" y="24517"/>
                    <a:pt x="12576" y="25385"/>
                    <a:pt x="12576" y="26219"/>
                  </a:cubicBezTo>
                  <a:cubicBezTo>
                    <a:pt x="12576" y="27886"/>
                    <a:pt x="12743" y="29554"/>
                    <a:pt x="12776" y="31222"/>
                  </a:cubicBezTo>
                  <a:cubicBezTo>
                    <a:pt x="12776" y="33090"/>
                    <a:pt x="12509" y="34925"/>
                    <a:pt x="11742" y="36659"/>
                  </a:cubicBezTo>
                  <a:cubicBezTo>
                    <a:pt x="11175" y="37994"/>
                    <a:pt x="10674" y="39328"/>
                    <a:pt x="10207" y="40662"/>
                  </a:cubicBezTo>
                  <a:cubicBezTo>
                    <a:pt x="9674" y="42063"/>
                    <a:pt x="9207" y="43498"/>
                    <a:pt x="8673" y="44899"/>
                  </a:cubicBezTo>
                  <a:cubicBezTo>
                    <a:pt x="7906" y="46800"/>
                    <a:pt x="7305" y="48735"/>
                    <a:pt x="7439" y="50836"/>
                  </a:cubicBezTo>
                  <a:cubicBezTo>
                    <a:pt x="7439" y="50936"/>
                    <a:pt x="7405" y="51036"/>
                    <a:pt x="7405" y="51136"/>
                  </a:cubicBezTo>
                  <a:cubicBezTo>
                    <a:pt x="7372" y="52537"/>
                    <a:pt x="7305" y="53905"/>
                    <a:pt x="7339" y="55273"/>
                  </a:cubicBezTo>
                  <a:cubicBezTo>
                    <a:pt x="7439" y="57408"/>
                    <a:pt x="8239" y="59376"/>
                    <a:pt x="8973" y="61344"/>
                  </a:cubicBezTo>
                  <a:cubicBezTo>
                    <a:pt x="9340" y="62244"/>
                    <a:pt x="9907" y="63045"/>
                    <a:pt x="10341" y="63946"/>
                  </a:cubicBezTo>
                  <a:cubicBezTo>
                    <a:pt x="11242" y="65747"/>
                    <a:pt x="12609" y="67181"/>
                    <a:pt x="14110" y="68482"/>
                  </a:cubicBezTo>
                  <a:cubicBezTo>
                    <a:pt x="15244" y="69483"/>
                    <a:pt x="16545" y="70283"/>
                    <a:pt x="17780" y="71184"/>
                  </a:cubicBezTo>
                  <a:cubicBezTo>
                    <a:pt x="18046" y="71351"/>
                    <a:pt x="18280" y="71584"/>
                    <a:pt x="18547" y="71618"/>
                  </a:cubicBezTo>
                  <a:cubicBezTo>
                    <a:pt x="20215" y="71951"/>
                    <a:pt x="21882" y="72385"/>
                    <a:pt x="23584" y="72485"/>
                  </a:cubicBezTo>
                  <a:cubicBezTo>
                    <a:pt x="24101" y="72518"/>
                    <a:pt x="24618" y="72531"/>
                    <a:pt x="25135" y="72531"/>
                  </a:cubicBezTo>
                  <a:cubicBezTo>
                    <a:pt x="26686" y="72531"/>
                    <a:pt x="28237" y="72418"/>
                    <a:pt x="29788" y="72418"/>
                  </a:cubicBezTo>
                  <a:cubicBezTo>
                    <a:pt x="31823" y="72418"/>
                    <a:pt x="33758" y="71951"/>
                    <a:pt x="35592" y="71284"/>
                  </a:cubicBezTo>
                  <a:cubicBezTo>
                    <a:pt x="37760" y="70517"/>
                    <a:pt x="39929" y="69716"/>
                    <a:pt x="41797" y="68282"/>
                  </a:cubicBezTo>
                  <a:cubicBezTo>
                    <a:pt x="43498" y="66948"/>
                    <a:pt x="45099" y="65580"/>
                    <a:pt x="46400" y="63779"/>
                  </a:cubicBezTo>
                  <a:cubicBezTo>
                    <a:pt x="47401" y="62344"/>
                    <a:pt x="48168" y="60810"/>
                    <a:pt x="48802" y="59176"/>
                  </a:cubicBezTo>
                  <a:cubicBezTo>
                    <a:pt x="49035" y="58508"/>
                    <a:pt x="49469" y="57841"/>
                    <a:pt x="49536" y="57107"/>
                  </a:cubicBezTo>
                  <a:cubicBezTo>
                    <a:pt x="49702" y="55473"/>
                    <a:pt x="49736" y="53805"/>
                    <a:pt x="49802" y="52137"/>
                  </a:cubicBezTo>
                  <a:cubicBezTo>
                    <a:pt x="49802" y="51537"/>
                    <a:pt x="49902" y="50936"/>
                    <a:pt x="49769" y="50369"/>
                  </a:cubicBezTo>
                  <a:cubicBezTo>
                    <a:pt x="49569" y="49368"/>
                    <a:pt x="49202" y="48401"/>
                    <a:pt x="48935" y="47400"/>
                  </a:cubicBezTo>
                  <a:cubicBezTo>
                    <a:pt x="48501" y="45733"/>
                    <a:pt x="47634" y="44265"/>
                    <a:pt x="46734" y="42830"/>
                  </a:cubicBezTo>
                  <a:cubicBezTo>
                    <a:pt x="45900" y="41530"/>
                    <a:pt x="44799" y="40462"/>
                    <a:pt x="43765" y="39361"/>
                  </a:cubicBezTo>
                  <a:cubicBezTo>
                    <a:pt x="42664" y="38160"/>
                    <a:pt x="41396" y="37126"/>
                    <a:pt x="40296" y="35959"/>
                  </a:cubicBezTo>
                  <a:cubicBezTo>
                    <a:pt x="39061" y="34658"/>
                    <a:pt x="37827" y="33324"/>
                    <a:pt x="36693" y="31923"/>
                  </a:cubicBezTo>
                  <a:cubicBezTo>
                    <a:pt x="35792" y="30789"/>
                    <a:pt x="34925" y="29554"/>
                    <a:pt x="34158" y="28320"/>
                  </a:cubicBezTo>
                  <a:cubicBezTo>
                    <a:pt x="33791" y="27720"/>
                    <a:pt x="33591" y="26986"/>
                    <a:pt x="33357" y="26319"/>
                  </a:cubicBezTo>
                  <a:cubicBezTo>
                    <a:pt x="33124" y="25752"/>
                    <a:pt x="32924" y="25151"/>
                    <a:pt x="32724" y="24584"/>
                  </a:cubicBezTo>
                  <a:cubicBezTo>
                    <a:pt x="32457" y="23784"/>
                    <a:pt x="32223" y="22983"/>
                    <a:pt x="31956" y="22182"/>
                  </a:cubicBezTo>
                  <a:cubicBezTo>
                    <a:pt x="31890" y="22016"/>
                    <a:pt x="31723" y="21849"/>
                    <a:pt x="31689" y="21682"/>
                  </a:cubicBezTo>
                  <a:cubicBezTo>
                    <a:pt x="31556" y="21082"/>
                    <a:pt x="31489" y="20481"/>
                    <a:pt x="31389" y="19914"/>
                  </a:cubicBezTo>
                  <a:cubicBezTo>
                    <a:pt x="31356" y="19681"/>
                    <a:pt x="31289" y="19414"/>
                    <a:pt x="31156" y="19247"/>
                  </a:cubicBezTo>
                  <a:cubicBezTo>
                    <a:pt x="29788" y="17546"/>
                    <a:pt x="28387" y="15878"/>
                    <a:pt x="26486" y="14744"/>
                  </a:cubicBezTo>
                  <a:cubicBezTo>
                    <a:pt x="25952" y="14443"/>
                    <a:pt x="25385" y="14010"/>
                    <a:pt x="24785" y="13943"/>
                  </a:cubicBezTo>
                  <a:cubicBezTo>
                    <a:pt x="23384" y="13776"/>
                    <a:pt x="21983" y="13776"/>
                    <a:pt x="20448" y="13710"/>
                  </a:cubicBezTo>
                  <a:cubicBezTo>
                    <a:pt x="20448" y="13076"/>
                    <a:pt x="20548" y="12275"/>
                    <a:pt x="20415" y="11541"/>
                  </a:cubicBezTo>
                  <a:cubicBezTo>
                    <a:pt x="20181" y="10207"/>
                    <a:pt x="20281" y="8873"/>
                    <a:pt x="20548" y="7572"/>
                  </a:cubicBezTo>
                  <a:cubicBezTo>
                    <a:pt x="20982" y="5470"/>
                    <a:pt x="21449" y="3369"/>
                    <a:pt x="22616" y="1501"/>
                  </a:cubicBezTo>
                  <a:cubicBezTo>
                    <a:pt x="22850" y="1101"/>
                    <a:pt x="22683" y="900"/>
                    <a:pt x="22383" y="700"/>
                  </a:cubicBezTo>
                  <a:cubicBezTo>
                    <a:pt x="21584" y="289"/>
                    <a:pt x="20750" y="0"/>
                    <a:pt x="198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0"/>
            <p:cNvSpPr/>
            <p:nvPr/>
          </p:nvSpPr>
          <p:spPr>
            <a:xfrm>
              <a:off x="3114050" y="4332700"/>
              <a:ext cx="63425" cy="313125"/>
            </a:xfrm>
            <a:custGeom>
              <a:rect b="b" l="l" r="r" t="t"/>
              <a:pathLst>
                <a:path extrusionOk="0" h="12525" w="2537">
                  <a:moveTo>
                    <a:pt x="1802" y="1"/>
                  </a:moveTo>
                  <a:cubicBezTo>
                    <a:pt x="835" y="34"/>
                    <a:pt x="468" y="368"/>
                    <a:pt x="401" y="1168"/>
                  </a:cubicBezTo>
                  <a:cubicBezTo>
                    <a:pt x="335" y="2269"/>
                    <a:pt x="301" y="3370"/>
                    <a:pt x="168" y="4437"/>
                  </a:cubicBezTo>
                  <a:cubicBezTo>
                    <a:pt x="1" y="5738"/>
                    <a:pt x="101" y="7039"/>
                    <a:pt x="401" y="8274"/>
                  </a:cubicBezTo>
                  <a:cubicBezTo>
                    <a:pt x="701" y="9474"/>
                    <a:pt x="1202" y="10675"/>
                    <a:pt x="1635" y="11843"/>
                  </a:cubicBezTo>
                  <a:cubicBezTo>
                    <a:pt x="1726" y="12143"/>
                    <a:pt x="1843" y="12525"/>
                    <a:pt x="2303" y="12525"/>
                  </a:cubicBezTo>
                  <a:cubicBezTo>
                    <a:pt x="2354" y="12525"/>
                    <a:pt x="2410" y="12520"/>
                    <a:pt x="2469" y="12510"/>
                  </a:cubicBezTo>
                  <a:cubicBezTo>
                    <a:pt x="2436" y="12243"/>
                    <a:pt x="2536" y="11909"/>
                    <a:pt x="2403" y="11709"/>
                  </a:cubicBezTo>
                  <a:cubicBezTo>
                    <a:pt x="1235" y="10041"/>
                    <a:pt x="868" y="8140"/>
                    <a:pt x="768" y="6139"/>
                  </a:cubicBezTo>
                  <a:cubicBezTo>
                    <a:pt x="735" y="5371"/>
                    <a:pt x="735" y="4604"/>
                    <a:pt x="768" y="3837"/>
                  </a:cubicBezTo>
                  <a:cubicBezTo>
                    <a:pt x="835" y="2536"/>
                    <a:pt x="701" y="1135"/>
                    <a:pt x="18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0"/>
            <p:cNvSpPr/>
            <p:nvPr/>
          </p:nvSpPr>
          <p:spPr>
            <a:xfrm>
              <a:off x="3248325" y="3632425"/>
              <a:ext cx="55075" cy="160750"/>
            </a:xfrm>
            <a:custGeom>
              <a:rect b="b" l="l" r="r" t="t"/>
              <a:pathLst>
                <a:path extrusionOk="0" h="6430" w="2203">
                  <a:moveTo>
                    <a:pt x="1881" y="0"/>
                  </a:moveTo>
                  <a:cubicBezTo>
                    <a:pt x="1810" y="0"/>
                    <a:pt x="1735" y="9"/>
                    <a:pt x="1702" y="25"/>
                  </a:cubicBezTo>
                  <a:cubicBezTo>
                    <a:pt x="1068" y="993"/>
                    <a:pt x="401" y="1960"/>
                    <a:pt x="234" y="3127"/>
                  </a:cubicBezTo>
                  <a:cubicBezTo>
                    <a:pt x="201" y="3294"/>
                    <a:pt x="234" y="3461"/>
                    <a:pt x="201" y="3628"/>
                  </a:cubicBezTo>
                  <a:cubicBezTo>
                    <a:pt x="134" y="4528"/>
                    <a:pt x="67" y="5429"/>
                    <a:pt x="0" y="6330"/>
                  </a:cubicBezTo>
                  <a:cubicBezTo>
                    <a:pt x="101" y="6363"/>
                    <a:pt x="234" y="6396"/>
                    <a:pt x="334" y="6430"/>
                  </a:cubicBezTo>
                  <a:cubicBezTo>
                    <a:pt x="401" y="6163"/>
                    <a:pt x="568" y="5896"/>
                    <a:pt x="534" y="5629"/>
                  </a:cubicBezTo>
                  <a:cubicBezTo>
                    <a:pt x="467" y="4162"/>
                    <a:pt x="801" y="2827"/>
                    <a:pt x="1535" y="1560"/>
                  </a:cubicBezTo>
                  <a:cubicBezTo>
                    <a:pt x="1735" y="1226"/>
                    <a:pt x="2002" y="893"/>
                    <a:pt x="2169" y="526"/>
                  </a:cubicBezTo>
                  <a:cubicBezTo>
                    <a:pt x="2202" y="392"/>
                    <a:pt x="2102" y="192"/>
                    <a:pt x="2035" y="25"/>
                  </a:cubicBezTo>
                  <a:cubicBezTo>
                    <a:pt x="2019" y="9"/>
                    <a:pt x="1952" y="0"/>
                    <a:pt x="18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0"/>
            <p:cNvSpPr/>
            <p:nvPr/>
          </p:nvSpPr>
          <p:spPr>
            <a:xfrm>
              <a:off x="3244150" y="4788000"/>
              <a:ext cx="85925" cy="65850"/>
            </a:xfrm>
            <a:custGeom>
              <a:rect b="b" l="l" r="r" t="t"/>
              <a:pathLst>
                <a:path extrusionOk="0" h="2634" w="3437">
                  <a:moveTo>
                    <a:pt x="434" y="1"/>
                  </a:moveTo>
                  <a:cubicBezTo>
                    <a:pt x="307" y="1"/>
                    <a:pt x="165" y="39"/>
                    <a:pt x="1" y="135"/>
                  </a:cubicBezTo>
                  <a:cubicBezTo>
                    <a:pt x="468" y="569"/>
                    <a:pt x="901" y="969"/>
                    <a:pt x="1368" y="1370"/>
                  </a:cubicBezTo>
                  <a:cubicBezTo>
                    <a:pt x="1235" y="1603"/>
                    <a:pt x="1101" y="1770"/>
                    <a:pt x="935" y="2037"/>
                  </a:cubicBezTo>
                  <a:cubicBezTo>
                    <a:pt x="1085" y="2037"/>
                    <a:pt x="1254" y="2093"/>
                    <a:pt x="1357" y="2093"/>
                  </a:cubicBezTo>
                  <a:cubicBezTo>
                    <a:pt x="1391" y="2093"/>
                    <a:pt x="1418" y="2087"/>
                    <a:pt x="1435" y="2070"/>
                  </a:cubicBezTo>
                  <a:cubicBezTo>
                    <a:pt x="1570" y="1946"/>
                    <a:pt x="1686" y="1898"/>
                    <a:pt x="1791" y="1898"/>
                  </a:cubicBezTo>
                  <a:cubicBezTo>
                    <a:pt x="1997" y="1898"/>
                    <a:pt x="2159" y="2082"/>
                    <a:pt x="2336" y="2237"/>
                  </a:cubicBezTo>
                  <a:cubicBezTo>
                    <a:pt x="2502" y="2370"/>
                    <a:pt x="2636" y="2537"/>
                    <a:pt x="2803" y="2604"/>
                  </a:cubicBezTo>
                  <a:cubicBezTo>
                    <a:pt x="2847" y="2626"/>
                    <a:pt x="2899" y="2633"/>
                    <a:pt x="2960" y="2633"/>
                  </a:cubicBezTo>
                  <a:cubicBezTo>
                    <a:pt x="3081" y="2633"/>
                    <a:pt x="3236" y="2604"/>
                    <a:pt x="3436" y="2604"/>
                  </a:cubicBezTo>
                  <a:cubicBezTo>
                    <a:pt x="2936" y="1970"/>
                    <a:pt x="2136" y="1803"/>
                    <a:pt x="2302" y="1169"/>
                  </a:cubicBezTo>
                  <a:cubicBezTo>
                    <a:pt x="1869" y="869"/>
                    <a:pt x="1502" y="636"/>
                    <a:pt x="1168" y="369"/>
                  </a:cubicBezTo>
                  <a:cubicBezTo>
                    <a:pt x="955" y="227"/>
                    <a:pt x="742" y="1"/>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30"/>
            <p:cNvSpPr/>
            <p:nvPr/>
          </p:nvSpPr>
          <p:spPr>
            <a:xfrm>
              <a:off x="3275850" y="3764800"/>
              <a:ext cx="19200" cy="123450"/>
            </a:xfrm>
            <a:custGeom>
              <a:rect b="b" l="l" r="r" t="t"/>
              <a:pathLst>
                <a:path extrusionOk="0" h="4938" w="768">
                  <a:moveTo>
                    <a:pt x="501" y="1"/>
                  </a:moveTo>
                  <a:cubicBezTo>
                    <a:pt x="367" y="167"/>
                    <a:pt x="134" y="301"/>
                    <a:pt x="100" y="501"/>
                  </a:cubicBezTo>
                  <a:cubicBezTo>
                    <a:pt x="34" y="901"/>
                    <a:pt x="0" y="1335"/>
                    <a:pt x="0" y="1769"/>
                  </a:cubicBezTo>
                  <a:cubicBezTo>
                    <a:pt x="34" y="2803"/>
                    <a:pt x="67" y="3837"/>
                    <a:pt x="100" y="4871"/>
                  </a:cubicBezTo>
                  <a:cubicBezTo>
                    <a:pt x="234" y="4871"/>
                    <a:pt x="334" y="4904"/>
                    <a:pt x="467" y="4938"/>
                  </a:cubicBezTo>
                  <a:cubicBezTo>
                    <a:pt x="534" y="4771"/>
                    <a:pt x="701" y="4604"/>
                    <a:pt x="667" y="4437"/>
                  </a:cubicBezTo>
                  <a:cubicBezTo>
                    <a:pt x="501" y="3170"/>
                    <a:pt x="334" y="1902"/>
                    <a:pt x="701" y="634"/>
                  </a:cubicBezTo>
                  <a:cubicBezTo>
                    <a:pt x="767" y="468"/>
                    <a:pt x="567" y="20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30"/>
            <p:cNvSpPr/>
            <p:nvPr/>
          </p:nvSpPr>
          <p:spPr>
            <a:xfrm>
              <a:off x="3162425" y="4246825"/>
              <a:ext cx="24225" cy="38375"/>
            </a:xfrm>
            <a:custGeom>
              <a:rect b="b" l="l" r="r" t="t"/>
              <a:pathLst>
                <a:path extrusionOk="0" h="1535" w="969">
                  <a:moveTo>
                    <a:pt x="835" y="0"/>
                  </a:moveTo>
                  <a:cubicBezTo>
                    <a:pt x="601" y="100"/>
                    <a:pt x="301" y="134"/>
                    <a:pt x="234" y="267"/>
                  </a:cubicBezTo>
                  <a:cubicBezTo>
                    <a:pt x="101" y="634"/>
                    <a:pt x="67" y="1034"/>
                    <a:pt x="1" y="1434"/>
                  </a:cubicBezTo>
                  <a:cubicBezTo>
                    <a:pt x="67" y="1468"/>
                    <a:pt x="167" y="1501"/>
                    <a:pt x="268" y="1535"/>
                  </a:cubicBezTo>
                  <a:cubicBezTo>
                    <a:pt x="468" y="1201"/>
                    <a:pt x="701" y="867"/>
                    <a:pt x="901" y="500"/>
                  </a:cubicBezTo>
                  <a:cubicBezTo>
                    <a:pt x="968" y="367"/>
                    <a:pt x="835" y="167"/>
                    <a:pt x="8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30"/>
            <p:cNvSpPr/>
            <p:nvPr/>
          </p:nvSpPr>
          <p:spPr>
            <a:xfrm>
              <a:off x="3244150" y="3841525"/>
              <a:ext cx="15050" cy="39225"/>
            </a:xfrm>
            <a:custGeom>
              <a:rect b="b" l="l" r="r" t="t"/>
              <a:pathLst>
                <a:path extrusionOk="0" h="1569" w="602">
                  <a:moveTo>
                    <a:pt x="134" y="1"/>
                  </a:moveTo>
                  <a:cubicBezTo>
                    <a:pt x="101" y="468"/>
                    <a:pt x="34" y="935"/>
                    <a:pt x="1" y="1368"/>
                  </a:cubicBezTo>
                  <a:cubicBezTo>
                    <a:pt x="1" y="1435"/>
                    <a:pt x="234" y="1568"/>
                    <a:pt x="368" y="1568"/>
                  </a:cubicBezTo>
                  <a:cubicBezTo>
                    <a:pt x="434" y="1568"/>
                    <a:pt x="601" y="1402"/>
                    <a:pt x="601" y="1335"/>
                  </a:cubicBezTo>
                  <a:cubicBezTo>
                    <a:pt x="568" y="901"/>
                    <a:pt x="501" y="468"/>
                    <a:pt x="434" y="34"/>
                  </a:cubicBezTo>
                  <a:cubicBezTo>
                    <a:pt x="334" y="34"/>
                    <a:pt x="234" y="1"/>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2" name="Google Shape;2062;p30"/>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4CF64"/>
              </a:buClr>
              <a:buSzPts val="3000"/>
              <a:buNone/>
              <a:defRPr b="0">
                <a:solidFill>
                  <a:schemeClr val="dk2"/>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2063" name="Google Shape;2063;p30"/>
          <p:cNvSpPr txBox="1"/>
          <p:nvPr>
            <p:ph idx="2" type="title"/>
          </p:nvPr>
        </p:nvSpPr>
        <p:spPr>
          <a:xfrm>
            <a:off x="765500" y="2117575"/>
            <a:ext cx="2328300" cy="85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5200"/>
              <a:buNone/>
              <a:defRPr sz="45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64" name="Google Shape;2064;p30"/>
          <p:cNvSpPr txBox="1"/>
          <p:nvPr>
            <p:ph idx="1" type="subTitle"/>
          </p:nvPr>
        </p:nvSpPr>
        <p:spPr>
          <a:xfrm>
            <a:off x="765500" y="3218644"/>
            <a:ext cx="2328300" cy="56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sz="14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2065" name="Google Shape;2065;p30"/>
          <p:cNvSpPr txBox="1"/>
          <p:nvPr>
            <p:ph idx="3" type="subTitle"/>
          </p:nvPr>
        </p:nvSpPr>
        <p:spPr>
          <a:xfrm>
            <a:off x="765500" y="2821053"/>
            <a:ext cx="2328300" cy="50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2200"/>
              <a:buNone/>
              <a:defRPr sz="2000">
                <a:solidFill>
                  <a:srgbClr val="CA6C18"/>
                </a:solidFill>
                <a:latin typeface="Encode Sans Black"/>
                <a:ea typeface="Encode Sans Black"/>
                <a:cs typeface="Encode Sans Black"/>
                <a:sym typeface="Encode Sans Black"/>
              </a:defRPr>
            </a:lvl1pPr>
            <a:lvl2pPr lvl="1" algn="l">
              <a:lnSpc>
                <a:spcPct val="100000"/>
              </a:lnSpc>
              <a:spcBef>
                <a:spcPts val="0"/>
              </a:spcBef>
              <a:spcAft>
                <a:spcPts val="0"/>
              </a:spcAft>
              <a:buClr>
                <a:schemeClr val="dk2"/>
              </a:buClr>
              <a:buSzPts val="2200"/>
              <a:buNone/>
              <a:defRPr b="1" sz="2200">
                <a:solidFill>
                  <a:schemeClr val="dk2"/>
                </a:solidFill>
              </a:defRPr>
            </a:lvl2pPr>
            <a:lvl3pPr lvl="2" algn="l">
              <a:lnSpc>
                <a:spcPct val="100000"/>
              </a:lnSpc>
              <a:spcBef>
                <a:spcPts val="0"/>
              </a:spcBef>
              <a:spcAft>
                <a:spcPts val="0"/>
              </a:spcAft>
              <a:buClr>
                <a:schemeClr val="dk2"/>
              </a:buClr>
              <a:buSzPts val="2200"/>
              <a:buNone/>
              <a:defRPr b="1" sz="2200">
                <a:solidFill>
                  <a:schemeClr val="dk2"/>
                </a:solidFill>
              </a:defRPr>
            </a:lvl3pPr>
            <a:lvl4pPr lvl="3" algn="l">
              <a:lnSpc>
                <a:spcPct val="100000"/>
              </a:lnSpc>
              <a:spcBef>
                <a:spcPts val="0"/>
              </a:spcBef>
              <a:spcAft>
                <a:spcPts val="0"/>
              </a:spcAft>
              <a:buClr>
                <a:schemeClr val="dk2"/>
              </a:buClr>
              <a:buSzPts val="2200"/>
              <a:buNone/>
              <a:defRPr b="1" sz="2200">
                <a:solidFill>
                  <a:schemeClr val="dk2"/>
                </a:solidFill>
              </a:defRPr>
            </a:lvl4pPr>
            <a:lvl5pPr lvl="4" algn="l">
              <a:lnSpc>
                <a:spcPct val="100000"/>
              </a:lnSpc>
              <a:spcBef>
                <a:spcPts val="0"/>
              </a:spcBef>
              <a:spcAft>
                <a:spcPts val="0"/>
              </a:spcAft>
              <a:buClr>
                <a:schemeClr val="dk2"/>
              </a:buClr>
              <a:buSzPts val="2200"/>
              <a:buNone/>
              <a:defRPr b="1" sz="2200">
                <a:solidFill>
                  <a:schemeClr val="dk2"/>
                </a:solidFill>
              </a:defRPr>
            </a:lvl5pPr>
            <a:lvl6pPr lvl="5" algn="l">
              <a:lnSpc>
                <a:spcPct val="100000"/>
              </a:lnSpc>
              <a:spcBef>
                <a:spcPts val="0"/>
              </a:spcBef>
              <a:spcAft>
                <a:spcPts val="0"/>
              </a:spcAft>
              <a:buClr>
                <a:schemeClr val="dk2"/>
              </a:buClr>
              <a:buSzPts val="2200"/>
              <a:buNone/>
              <a:defRPr b="1" sz="2200">
                <a:solidFill>
                  <a:schemeClr val="dk2"/>
                </a:solidFill>
              </a:defRPr>
            </a:lvl6pPr>
            <a:lvl7pPr lvl="6" algn="l">
              <a:lnSpc>
                <a:spcPct val="100000"/>
              </a:lnSpc>
              <a:spcBef>
                <a:spcPts val="0"/>
              </a:spcBef>
              <a:spcAft>
                <a:spcPts val="0"/>
              </a:spcAft>
              <a:buClr>
                <a:schemeClr val="dk2"/>
              </a:buClr>
              <a:buSzPts val="2200"/>
              <a:buNone/>
              <a:defRPr b="1" sz="2200">
                <a:solidFill>
                  <a:schemeClr val="dk2"/>
                </a:solidFill>
              </a:defRPr>
            </a:lvl7pPr>
            <a:lvl8pPr lvl="7" algn="l">
              <a:lnSpc>
                <a:spcPct val="100000"/>
              </a:lnSpc>
              <a:spcBef>
                <a:spcPts val="0"/>
              </a:spcBef>
              <a:spcAft>
                <a:spcPts val="0"/>
              </a:spcAft>
              <a:buClr>
                <a:schemeClr val="dk2"/>
              </a:buClr>
              <a:buSzPts val="2200"/>
              <a:buNone/>
              <a:defRPr b="1" sz="2200">
                <a:solidFill>
                  <a:schemeClr val="dk2"/>
                </a:solidFill>
              </a:defRPr>
            </a:lvl8pPr>
            <a:lvl9pPr lvl="8" algn="l">
              <a:lnSpc>
                <a:spcPct val="100000"/>
              </a:lnSpc>
              <a:spcBef>
                <a:spcPts val="0"/>
              </a:spcBef>
              <a:spcAft>
                <a:spcPts val="0"/>
              </a:spcAft>
              <a:buClr>
                <a:schemeClr val="dk2"/>
              </a:buClr>
              <a:buSzPts val="2200"/>
              <a:buNone/>
              <a:defRPr b="1" sz="2200">
                <a:solidFill>
                  <a:schemeClr val="dk2"/>
                </a:solidFill>
              </a:defRPr>
            </a:lvl9pPr>
          </a:lstStyle>
          <a:p/>
        </p:txBody>
      </p:sp>
      <p:sp>
        <p:nvSpPr>
          <p:cNvPr id="2066" name="Google Shape;2066;p30"/>
          <p:cNvSpPr txBox="1"/>
          <p:nvPr>
            <p:ph idx="4" type="title"/>
          </p:nvPr>
        </p:nvSpPr>
        <p:spPr>
          <a:xfrm>
            <a:off x="3407888" y="1531225"/>
            <a:ext cx="2328300" cy="85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200"/>
              <a:buNone/>
              <a:defRPr sz="45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67" name="Google Shape;2067;p30"/>
          <p:cNvSpPr txBox="1"/>
          <p:nvPr>
            <p:ph idx="5" type="subTitle"/>
          </p:nvPr>
        </p:nvSpPr>
        <p:spPr>
          <a:xfrm>
            <a:off x="3407900" y="2632425"/>
            <a:ext cx="2328300" cy="56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sz="14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2068" name="Google Shape;2068;p30"/>
          <p:cNvSpPr txBox="1"/>
          <p:nvPr>
            <p:ph idx="6" type="subTitle"/>
          </p:nvPr>
        </p:nvSpPr>
        <p:spPr>
          <a:xfrm>
            <a:off x="3407888" y="2234738"/>
            <a:ext cx="2328300" cy="50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2200"/>
              <a:buNone/>
              <a:defRPr sz="2000">
                <a:solidFill>
                  <a:srgbClr val="CA6C18"/>
                </a:solidFill>
                <a:latin typeface="Encode Sans Black"/>
                <a:ea typeface="Encode Sans Black"/>
                <a:cs typeface="Encode Sans Black"/>
                <a:sym typeface="Encode Sans Black"/>
              </a:defRPr>
            </a:lvl1pPr>
            <a:lvl2pPr lvl="1" algn="l">
              <a:lnSpc>
                <a:spcPct val="100000"/>
              </a:lnSpc>
              <a:spcBef>
                <a:spcPts val="0"/>
              </a:spcBef>
              <a:spcAft>
                <a:spcPts val="0"/>
              </a:spcAft>
              <a:buClr>
                <a:schemeClr val="dk2"/>
              </a:buClr>
              <a:buSzPts val="2200"/>
              <a:buNone/>
              <a:defRPr b="1" sz="2200">
                <a:solidFill>
                  <a:schemeClr val="dk2"/>
                </a:solidFill>
              </a:defRPr>
            </a:lvl2pPr>
            <a:lvl3pPr lvl="2" algn="l">
              <a:lnSpc>
                <a:spcPct val="100000"/>
              </a:lnSpc>
              <a:spcBef>
                <a:spcPts val="0"/>
              </a:spcBef>
              <a:spcAft>
                <a:spcPts val="0"/>
              </a:spcAft>
              <a:buClr>
                <a:schemeClr val="dk2"/>
              </a:buClr>
              <a:buSzPts val="2200"/>
              <a:buNone/>
              <a:defRPr b="1" sz="2200">
                <a:solidFill>
                  <a:schemeClr val="dk2"/>
                </a:solidFill>
              </a:defRPr>
            </a:lvl3pPr>
            <a:lvl4pPr lvl="3" algn="l">
              <a:lnSpc>
                <a:spcPct val="100000"/>
              </a:lnSpc>
              <a:spcBef>
                <a:spcPts val="0"/>
              </a:spcBef>
              <a:spcAft>
                <a:spcPts val="0"/>
              </a:spcAft>
              <a:buClr>
                <a:schemeClr val="dk2"/>
              </a:buClr>
              <a:buSzPts val="2200"/>
              <a:buNone/>
              <a:defRPr b="1" sz="2200">
                <a:solidFill>
                  <a:schemeClr val="dk2"/>
                </a:solidFill>
              </a:defRPr>
            </a:lvl4pPr>
            <a:lvl5pPr lvl="4" algn="l">
              <a:lnSpc>
                <a:spcPct val="100000"/>
              </a:lnSpc>
              <a:spcBef>
                <a:spcPts val="0"/>
              </a:spcBef>
              <a:spcAft>
                <a:spcPts val="0"/>
              </a:spcAft>
              <a:buClr>
                <a:schemeClr val="dk2"/>
              </a:buClr>
              <a:buSzPts val="2200"/>
              <a:buNone/>
              <a:defRPr b="1" sz="2200">
                <a:solidFill>
                  <a:schemeClr val="dk2"/>
                </a:solidFill>
              </a:defRPr>
            </a:lvl5pPr>
            <a:lvl6pPr lvl="5" algn="l">
              <a:lnSpc>
                <a:spcPct val="100000"/>
              </a:lnSpc>
              <a:spcBef>
                <a:spcPts val="0"/>
              </a:spcBef>
              <a:spcAft>
                <a:spcPts val="0"/>
              </a:spcAft>
              <a:buClr>
                <a:schemeClr val="dk2"/>
              </a:buClr>
              <a:buSzPts val="2200"/>
              <a:buNone/>
              <a:defRPr b="1" sz="2200">
                <a:solidFill>
                  <a:schemeClr val="dk2"/>
                </a:solidFill>
              </a:defRPr>
            </a:lvl6pPr>
            <a:lvl7pPr lvl="6" algn="l">
              <a:lnSpc>
                <a:spcPct val="100000"/>
              </a:lnSpc>
              <a:spcBef>
                <a:spcPts val="0"/>
              </a:spcBef>
              <a:spcAft>
                <a:spcPts val="0"/>
              </a:spcAft>
              <a:buClr>
                <a:schemeClr val="dk2"/>
              </a:buClr>
              <a:buSzPts val="2200"/>
              <a:buNone/>
              <a:defRPr b="1" sz="2200">
                <a:solidFill>
                  <a:schemeClr val="dk2"/>
                </a:solidFill>
              </a:defRPr>
            </a:lvl7pPr>
            <a:lvl8pPr lvl="7" algn="l">
              <a:lnSpc>
                <a:spcPct val="100000"/>
              </a:lnSpc>
              <a:spcBef>
                <a:spcPts val="0"/>
              </a:spcBef>
              <a:spcAft>
                <a:spcPts val="0"/>
              </a:spcAft>
              <a:buClr>
                <a:schemeClr val="dk2"/>
              </a:buClr>
              <a:buSzPts val="2200"/>
              <a:buNone/>
              <a:defRPr b="1" sz="2200">
                <a:solidFill>
                  <a:schemeClr val="dk2"/>
                </a:solidFill>
              </a:defRPr>
            </a:lvl8pPr>
            <a:lvl9pPr lvl="8" algn="l">
              <a:lnSpc>
                <a:spcPct val="100000"/>
              </a:lnSpc>
              <a:spcBef>
                <a:spcPts val="0"/>
              </a:spcBef>
              <a:spcAft>
                <a:spcPts val="0"/>
              </a:spcAft>
              <a:buClr>
                <a:schemeClr val="dk2"/>
              </a:buClr>
              <a:buSzPts val="2200"/>
              <a:buNone/>
              <a:defRPr b="1" sz="2200">
                <a:solidFill>
                  <a:schemeClr val="dk2"/>
                </a:solidFill>
              </a:defRPr>
            </a:lvl9pPr>
          </a:lstStyle>
          <a:p/>
        </p:txBody>
      </p:sp>
      <p:sp>
        <p:nvSpPr>
          <p:cNvPr id="2069" name="Google Shape;2069;p30"/>
          <p:cNvSpPr txBox="1"/>
          <p:nvPr>
            <p:ph idx="7" type="title"/>
          </p:nvPr>
        </p:nvSpPr>
        <p:spPr>
          <a:xfrm>
            <a:off x="6050275" y="2109250"/>
            <a:ext cx="2328300" cy="85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2F2F2"/>
              </a:buClr>
              <a:buSzPts val="5200"/>
              <a:buNone/>
              <a:defRPr sz="4500">
                <a:solidFill>
                  <a:srgbClr val="F2F2F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70" name="Google Shape;2070;p30"/>
          <p:cNvSpPr txBox="1"/>
          <p:nvPr>
            <p:ph idx="8" type="subTitle"/>
          </p:nvPr>
        </p:nvSpPr>
        <p:spPr>
          <a:xfrm>
            <a:off x="6050275" y="3210348"/>
            <a:ext cx="2328300" cy="56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sz="14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2071" name="Google Shape;2071;p30"/>
          <p:cNvSpPr txBox="1"/>
          <p:nvPr>
            <p:ph idx="9" type="subTitle"/>
          </p:nvPr>
        </p:nvSpPr>
        <p:spPr>
          <a:xfrm>
            <a:off x="6050275" y="2811050"/>
            <a:ext cx="2328300" cy="50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A6C18"/>
              </a:buClr>
              <a:buSzPts val="2200"/>
              <a:buNone/>
              <a:defRPr sz="2000">
                <a:solidFill>
                  <a:srgbClr val="CA6C18"/>
                </a:solidFill>
                <a:latin typeface="Encode Sans Black"/>
                <a:ea typeface="Encode Sans Black"/>
                <a:cs typeface="Encode Sans Black"/>
                <a:sym typeface="Encode Sans Black"/>
              </a:defRPr>
            </a:lvl1pPr>
            <a:lvl2pPr lvl="1" algn="l">
              <a:lnSpc>
                <a:spcPct val="100000"/>
              </a:lnSpc>
              <a:spcBef>
                <a:spcPts val="0"/>
              </a:spcBef>
              <a:spcAft>
                <a:spcPts val="0"/>
              </a:spcAft>
              <a:buClr>
                <a:schemeClr val="dk2"/>
              </a:buClr>
              <a:buSzPts val="2200"/>
              <a:buNone/>
              <a:defRPr b="1" sz="2200">
                <a:solidFill>
                  <a:schemeClr val="dk2"/>
                </a:solidFill>
              </a:defRPr>
            </a:lvl2pPr>
            <a:lvl3pPr lvl="2" algn="l">
              <a:lnSpc>
                <a:spcPct val="100000"/>
              </a:lnSpc>
              <a:spcBef>
                <a:spcPts val="0"/>
              </a:spcBef>
              <a:spcAft>
                <a:spcPts val="0"/>
              </a:spcAft>
              <a:buClr>
                <a:schemeClr val="dk2"/>
              </a:buClr>
              <a:buSzPts val="2200"/>
              <a:buNone/>
              <a:defRPr b="1" sz="2200">
                <a:solidFill>
                  <a:schemeClr val="dk2"/>
                </a:solidFill>
              </a:defRPr>
            </a:lvl3pPr>
            <a:lvl4pPr lvl="3" algn="l">
              <a:lnSpc>
                <a:spcPct val="100000"/>
              </a:lnSpc>
              <a:spcBef>
                <a:spcPts val="0"/>
              </a:spcBef>
              <a:spcAft>
                <a:spcPts val="0"/>
              </a:spcAft>
              <a:buClr>
                <a:schemeClr val="dk2"/>
              </a:buClr>
              <a:buSzPts val="2200"/>
              <a:buNone/>
              <a:defRPr b="1" sz="2200">
                <a:solidFill>
                  <a:schemeClr val="dk2"/>
                </a:solidFill>
              </a:defRPr>
            </a:lvl4pPr>
            <a:lvl5pPr lvl="4" algn="l">
              <a:lnSpc>
                <a:spcPct val="100000"/>
              </a:lnSpc>
              <a:spcBef>
                <a:spcPts val="0"/>
              </a:spcBef>
              <a:spcAft>
                <a:spcPts val="0"/>
              </a:spcAft>
              <a:buClr>
                <a:schemeClr val="dk2"/>
              </a:buClr>
              <a:buSzPts val="2200"/>
              <a:buNone/>
              <a:defRPr b="1" sz="2200">
                <a:solidFill>
                  <a:schemeClr val="dk2"/>
                </a:solidFill>
              </a:defRPr>
            </a:lvl5pPr>
            <a:lvl6pPr lvl="5" algn="l">
              <a:lnSpc>
                <a:spcPct val="100000"/>
              </a:lnSpc>
              <a:spcBef>
                <a:spcPts val="0"/>
              </a:spcBef>
              <a:spcAft>
                <a:spcPts val="0"/>
              </a:spcAft>
              <a:buClr>
                <a:schemeClr val="dk2"/>
              </a:buClr>
              <a:buSzPts val="2200"/>
              <a:buNone/>
              <a:defRPr b="1" sz="2200">
                <a:solidFill>
                  <a:schemeClr val="dk2"/>
                </a:solidFill>
              </a:defRPr>
            </a:lvl6pPr>
            <a:lvl7pPr lvl="6" algn="l">
              <a:lnSpc>
                <a:spcPct val="100000"/>
              </a:lnSpc>
              <a:spcBef>
                <a:spcPts val="0"/>
              </a:spcBef>
              <a:spcAft>
                <a:spcPts val="0"/>
              </a:spcAft>
              <a:buClr>
                <a:schemeClr val="dk2"/>
              </a:buClr>
              <a:buSzPts val="2200"/>
              <a:buNone/>
              <a:defRPr b="1" sz="2200">
                <a:solidFill>
                  <a:schemeClr val="dk2"/>
                </a:solidFill>
              </a:defRPr>
            </a:lvl7pPr>
            <a:lvl8pPr lvl="7" algn="l">
              <a:lnSpc>
                <a:spcPct val="100000"/>
              </a:lnSpc>
              <a:spcBef>
                <a:spcPts val="0"/>
              </a:spcBef>
              <a:spcAft>
                <a:spcPts val="0"/>
              </a:spcAft>
              <a:buClr>
                <a:schemeClr val="dk2"/>
              </a:buClr>
              <a:buSzPts val="2200"/>
              <a:buNone/>
              <a:defRPr b="1" sz="2200">
                <a:solidFill>
                  <a:schemeClr val="dk2"/>
                </a:solidFill>
              </a:defRPr>
            </a:lvl8pPr>
            <a:lvl9pPr lvl="8" algn="l">
              <a:lnSpc>
                <a:spcPct val="100000"/>
              </a:lnSpc>
              <a:spcBef>
                <a:spcPts val="0"/>
              </a:spcBef>
              <a:spcAft>
                <a:spcPts val="0"/>
              </a:spcAft>
              <a:buClr>
                <a:schemeClr val="dk2"/>
              </a:buClr>
              <a:buSzPts val="2200"/>
              <a:buNone/>
              <a:defRPr b="1" sz="22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9" name="Shape 29"/>
        <p:cNvGrpSpPr/>
        <p:nvPr/>
      </p:nvGrpSpPr>
      <p:grpSpPr>
        <a:xfrm>
          <a:off x="0" y="0"/>
          <a:ext cx="0" cy="0"/>
          <a:chOff x="0" y="0"/>
          <a:chExt cx="0" cy="0"/>
        </a:xfrm>
      </p:grpSpPr>
      <p:sp>
        <p:nvSpPr>
          <p:cNvPr id="30" name="Google Shape;30;p4"/>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4"/>
          <p:cNvGrpSpPr/>
          <p:nvPr/>
        </p:nvGrpSpPr>
        <p:grpSpPr>
          <a:xfrm rot="3528909">
            <a:off x="352686" y="3304246"/>
            <a:ext cx="1116648" cy="627699"/>
            <a:chOff x="5190550" y="323650"/>
            <a:chExt cx="1116650" cy="627700"/>
          </a:xfrm>
        </p:grpSpPr>
        <p:sp>
          <p:nvSpPr>
            <p:cNvPr id="32" name="Google Shape;32;p4"/>
            <p:cNvSpPr/>
            <p:nvPr/>
          </p:nvSpPr>
          <p:spPr>
            <a:xfrm>
              <a:off x="5190550" y="323650"/>
              <a:ext cx="1116650" cy="627700"/>
            </a:xfrm>
            <a:custGeom>
              <a:rect b="b" l="l" r="r" t="t"/>
              <a:pathLst>
                <a:path extrusionOk="0" h="25108" w="44666">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a:off x="5927750" y="600050"/>
              <a:ext cx="172625" cy="190975"/>
            </a:xfrm>
            <a:custGeom>
              <a:rect b="b" l="l" r="r" t="t"/>
              <a:pathLst>
                <a:path extrusionOk="0" h="7639" w="6905">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a:off x="5467400" y="540825"/>
              <a:ext cx="637150" cy="128450"/>
            </a:xfrm>
            <a:custGeom>
              <a:rect b="b" l="l" r="r" t="t"/>
              <a:pathLst>
                <a:path extrusionOk="0" h="5138" w="25486">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a:off x="5434050" y="668425"/>
              <a:ext cx="547075" cy="96550"/>
            </a:xfrm>
            <a:custGeom>
              <a:rect b="b" l="l" r="r" t="t"/>
              <a:pathLst>
                <a:path extrusionOk="0" h="3862" w="21883">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a:off x="5499100" y="786000"/>
              <a:ext cx="349450" cy="133500"/>
            </a:xfrm>
            <a:custGeom>
              <a:rect b="b" l="l" r="r" t="t"/>
              <a:pathLst>
                <a:path extrusionOk="0" h="5340" w="13978">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a:off x="5582500" y="738475"/>
              <a:ext cx="331925" cy="38700"/>
            </a:xfrm>
            <a:custGeom>
              <a:rect b="b" l="l" r="r" t="t"/>
              <a:pathLst>
                <a:path extrusionOk="0" h="1548" w="13277">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a:off x="5683400" y="815200"/>
              <a:ext cx="234350" cy="25375"/>
            </a:xfrm>
            <a:custGeom>
              <a:rect b="b" l="l" r="r" t="t"/>
              <a:pathLst>
                <a:path extrusionOk="0" h="1015" w="9374">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a:off x="5794300" y="481775"/>
              <a:ext cx="265225" cy="18125"/>
            </a:xfrm>
            <a:custGeom>
              <a:rect b="b" l="l" r="r" t="t"/>
              <a:pathLst>
                <a:path extrusionOk="0" h="725" w="10609">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a:off x="5519950" y="444825"/>
              <a:ext cx="156800" cy="68500"/>
            </a:xfrm>
            <a:custGeom>
              <a:rect b="b" l="l" r="r" t="t"/>
              <a:pathLst>
                <a:path extrusionOk="0" h="2740" w="6272">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a:off x="5871025" y="552275"/>
              <a:ext cx="165150" cy="17775"/>
            </a:xfrm>
            <a:custGeom>
              <a:rect b="b" l="l" r="r" t="t"/>
              <a:pathLst>
                <a:path extrusionOk="0" h="711" w="6606">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5545800" y="530825"/>
              <a:ext cx="130950" cy="48400"/>
            </a:xfrm>
            <a:custGeom>
              <a:rect b="b" l="l" r="r" t="t"/>
              <a:pathLst>
                <a:path extrusionOk="0" h="1936" w="5238">
                  <a:moveTo>
                    <a:pt x="5237" y="0"/>
                  </a:moveTo>
                  <a:cubicBezTo>
                    <a:pt x="3803" y="134"/>
                    <a:pt x="534" y="1401"/>
                    <a:pt x="0" y="1935"/>
                  </a:cubicBezTo>
                  <a:cubicBezTo>
                    <a:pt x="1635" y="1335"/>
                    <a:pt x="3369" y="668"/>
                    <a:pt x="52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a:off x="5484075" y="537500"/>
              <a:ext cx="114275" cy="69225"/>
            </a:xfrm>
            <a:custGeom>
              <a:rect b="b" l="l" r="r" t="t"/>
              <a:pathLst>
                <a:path extrusionOk="0" h="2769" w="4571">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a:off x="5958600" y="585850"/>
              <a:ext cx="106750" cy="71750"/>
            </a:xfrm>
            <a:custGeom>
              <a:rect b="b" l="l" r="r" t="t"/>
              <a:pathLst>
                <a:path extrusionOk="0" h="2870" w="427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a:off x="5496600" y="703450"/>
              <a:ext cx="135950" cy="32200"/>
            </a:xfrm>
            <a:custGeom>
              <a:rect b="b" l="l" r="r" t="t"/>
              <a:pathLst>
                <a:path extrusionOk="0" h="1288" w="5438">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a:off x="5468250" y="745150"/>
              <a:ext cx="130100" cy="40875"/>
            </a:xfrm>
            <a:custGeom>
              <a:rect b="b" l="l" r="r" t="t"/>
              <a:pathLst>
                <a:path extrusionOk="0" h="1635" w="5204">
                  <a:moveTo>
                    <a:pt x="0" y="0"/>
                  </a:moveTo>
                  <a:cubicBezTo>
                    <a:pt x="1735" y="534"/>
                    <a:pt x="3403" y="1268"/>
                    <a:pt x="5204" y="1635"/>
                  </a:cubicBezTo>
                  <a:cubicBezTo>
                    <a:pt x="3503" y="1001"/>
                    <a:pt x="1768" y="4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a:off x="5549975" y="474125"/>
              <a:ext cx="98425" cy="43375"/>
            </a:xfrm>
            <a:custGeom>
              <a:rect b="b" l="l" r="r" t="t"/>
              <a:pathLst>
                <a:path extrusionOk="0" h="1735" w="3937">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p:nvPr/>
          </p:nvSpPr>
          <p:spPr>
            <a:xfrm>
              <a:off x="5778475" y="419700"/>
              <a:ext cx="101750" cy="6900"/>
            </a:xfrm>
            <a:custGeom>
              <a:rect b="b" l="l" r="r" t="t"/>
              <a:pathLst>
                <a:path extrusionOk="0" h="276" w="407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
            <p:cNvSpPr/>
            <p:nvPr/>
          </p:nvSpPr>
          <p:spPr>
            <a:xfrm>
              <a:off x="5848525" y="524450"/>
              <a:ext cx="102575" cy="4725"/>
            </a:xfrm>
            <a:custGeom>
              <a:rect b="b" l="l" r="r" t="t"/>
              <a:pathLst>
                <a:path extrusionOk="0" h="189" w="4103">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
            <p:cNvSpPr/>
            <p:nvPr/>
          </p:nvSpPr>
          <p:spPr>
            <a:xfrm>
              <a:off x="5643375" y="579200"/>
              <a:ext cx="110925" cy="26700"/>
            </a:xfrm>
            <a:custGeom>
              <a:rect b="b" l="l" r="r" t="t"/>
              <a:pathLst>
                <a:path extrusionOk="0" h="1068" w="4437">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
            <p:cNvSpPr/>
            <p:nvPr/>
          </p:nvSpPr>
          <p:spPr>
            <a:xfrm>
              <a:off x="5890200" y="821025"/>
              <a:ext cx="101775" cy="42550"/>
            </a:xfrm>
            <a:custGeom>
              <a:rect b="b" l="l" r="r" t="t"/>
              <a:pathLst>
                <a:path extrusionOk="0" h="1702" w="4071">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
            <p:cNvSpPr/>
            <p:nvPr/>
          </p:nvSpPr>
          <p:spPr>
            <a:xfrm>
              <a:off x="5972775" y="725125"/>
              <a:ext cx="70075" cy="65075"/>
            </a:xfrm>
            <a:custGeom>
              <a:rect b="b" l="l" r="r" t="t"/>
              <a:pathLst>
                <a:path extrusionOk="0" h="2603" w="2803">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
            <p:cNvSpPr/>
            <p:nvPr/>
          </p:nvSpPr>
          <p:spPr>
            <a:xfrm>
              <a:off x="5836000" y="462625"/>
              <a:ext cx="109275" cy="6500"/>
            </a:xfrm>
            <a:custGeom>
              <a:rect b="b" l="l" r="r" t="t"/>
              <a:pathLst>
                <a:path extrusionOk="0" h="260" w="4371">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
            <p:cNvSpPr/>
            <p:nvPr/>
          </p:nvSpPr>
          <p:spPr>
            <a:xfrm>
              <a:off x="5431550" y="726750"/>
              <a:ext cx="76750" cy="13425"/>
            </a:xfrm>
            <a:custGeom>
              <a:rect b="b" l="l" r="r" t="t"/>
              <a:pathLst>
                <a:path extrusionOk="0" h="537" w="307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
            <p:cNvSpPr/>
            <p:nvPr/>
          </p:nvSpPr>
          <p:spPr>
            <a:xfrm>
              <a:off x="5964425" y="589200"/>
              <a:ext cx="65900" cy="36725"/>
            </a:xfrm>
            <a:custGeom>
              <a:rect b="b" l="l" r="r" t="t"/>
              <a:pathLst>
                <a:path extrusionOk="0" h="1469" w="2636">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
            <p:cNvSpPr/>
            <p:nvPr/>
          </p:nvSpPr>
          <p:spPr>
            <a:xfrm>
              <a:off x="5838500" y="821875"/>
              <a:ext cx="105950" cy="34200"/>
            </a:xfrm>
            <a:custGeom>
              <a:rect b="b" l="l" r="r" t="t"/>
              <a:pathLst>
                <a:path extrusionOk="0" h="1368" w="4238">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
            <p:cNvSpPr/>
            <p:nvPr/>
          </p:nvSpPr>
          <p:spPr>
            <a:xfrm>
              <a:off x="5512450" y="807675"/>
              <a:ext cx="57550" cy="66750"/>
            </a:xfrm>
            <a:custGeom>
              <a:rect b="b" l="l" r="r" t="t"/>
              <a:pathLst>
                <a:path extrusionOk="0" h="2670" w="2302">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
            <p:cNvSpPr/>
            <p:nvPr/>
          </p:nvSpPr>
          <p:spPr>
            <a:xfrm>
              <a:off x="5529125" y="532500"/>
              <a:ext cx="56725" cy="30875"/>
            </a:xfrm>
            <a:custGeom>
              <a:rect b="b" l="l" r="r" t="t"/>
              <a:pathLst>
                <a:path extrusionOk="0" h="1235" w="2269">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
            <p:cNvSpPr/>
            <p:nvPr/>
          </p:nvSpPr>
          <p:spPr>
            <a:xfrm>
              <a:off x="6014475" y="625900"/>
              <a:ext cx="37550" cy="40875"/>
            </a:xfrm>
            <a:custGeom>
              <a:rect b="b" l="l" r="r" t="t"/>
              <a:pathLst>
                <a:path extrusionOk="0" h="1635" w="1502">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
            <p:cNvSpPr/>
            <p:nvPr/>
          </p:nvSpPr>
          <p:spPr>
            <a:xfrm>
              <a:off x="5858525" y="550600"/>
              <a:ext cx="70075" cy="5275"/>
            </a:xfrm>
            <a:custGeom>
              <a:rect b="b" l="l" r="r" t="t"/>
              <a:pathLst>
                <a:path extrusionOk="0" h="211" w="2803">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
            <p:cNvSpPr/>
            <p:nvPr/>
          </p:nvSpPr>
          <p:spPr>
            <a:xfrm>
              <a:off x="5551625" y="801850"/>
              <a:ext cx="51750" cy="20050"/>
            </a:xfrm>
            <a:custGeom>
              <a:rect b="b" l="l" r="r" t="t"/>
              <a:pathLst>
                <a:path extrusionOk="0" h="802" w="207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
            <p:cNvSpPr/>
            <p:nvPr/>
          </p:nvSpPr>
          <p:spPr>
            <a:xfrm>
              <a:off x="5546625" y="670925"/>
              <a:ext cx="61750" cy="5025"/>
            </a:xfrm>
            <a:custGeom>
              <a:rect b="b" l="l" r="r" t="t"/>
              <a:pathLst>
                <a:path extrusionOk="0" h="201" w="247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
            <p:cNvSpPr/>
            <p:nvPr/>
          </p:nvSpPr>
          <p:spPr>
            <a:xfrm>
              <a:off x="5765950" y="817700"/>
              <a:ext cx="66750" cy="5025"/>
            </a:xfrm>
            <a:custGeom>
              <a:rect b="b" l="l" r="r" t="t"/>
              <a:pathLst>
                <a:path extrusionOk="0" h="201" w="267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
            <p:cNvSpPr/>
            <p:nvPr/>
          </p:nvSpPr>
          <p:spPr>
            <a:xfrm>
              <a:off x="6085350" y="690100"/>
              <a:ext cx="12525" cy="54225"/>
            </a:xfrm>
            <a:custGeom>
              <a:rect b="b" l="l" r="r" t="t"/>
              <a:pathLst>
                <a:path extrusionOk="0" h="2169" w="501">
                  <a:moveTo>
                    <a:pt x="434" y="1"/>
                  </a:moveTo>
                  <a:cubicBezTo>
                    <a:pt x="301" y="768"/>
                    <a:pt x="167" y="1402"/>
                    <a:pt x="1" y="2169"/>
                  </a:cubicBezTo>
                  <a:cubicBezTo>
                    <a:pt x="367" y="1435"/>
                    <a:pt x="501" y="768"/>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p:nvPr/>
          </p:nvSpPr>
          <p:spPr>
            <a:xfrm>
              <a:off x="5615025" y="906925"/>
              <a:ext cx="45875" cy="15875"/>
            </a:xfrm>
            <a:custGeom>
              <a:rect b="b" l="l" r="r" t="t"/>
              <a:pathLst>
                <a:path extrusionOk="0" h="635" w="1835">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
            <p:cNvSpPr/>
            <p:nvPr/>
          </p:nvSpPr>
          <p:spPr>
            <a:xfrm>
              <a:off x="5865200" y="538225"/>
              <a:ext cx="46725" cy="4300"/>
            </a:xfrm>
            <a:custGeom>
              <a:rect b="b" l="l" r="r" t="t"/>
              <a:pathLst>
                <a:path extrusionOk="0" h="172" w="1869">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
            <p:cNvSpPr/>
            <p:nvPr/>
          </p:nvSpPr>
          <p:spPr>
            <a:xfrm>
              <a:off x="5554975" y="697600"/>
              <a:ext cx="46725" cy="8375"/>
            </a:xfrm>
            <a:custGeom>
              <a:rect b="b" l="l" r="r" t="t"/>
              <a:pathLst>
                <a:path extrusionOk="0" h="335" w="1869">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
            <p:cNvSpPr/>
            <p:nvPr/>
          </p:nvSpPr>
          <p:spPr>
            <a:xfrm>
              <a:off x="5400700" y="691775"/>
              <a:ext cx="41725" cy="5025"/>
            </a:xfrm>
            <a:custGeom>
              <a:rect b="b" l="l" r="r" t="t"/>
              <a:pathLst>
                <a:path extrusionOk="0" h="201" w="1669">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
            <p:cNvSpPr/>
            <p:nvPr/>
          </p:nvSpPr>
          <p:spPr>
            <a:xfrm>
              <a:off x="6017800" y="751825"/>
              <a:ext cx="26700" cy="26700"/>
            </a:xfrm>
            <a:custGeom>
              <a:rect b="b" l="l" r="r" t="t"/>
              <a:pathLst>
                <a:path extrusionOk="0" h="1068" w="1068">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
            <p:cNvSpPr/>
            <p:nvPr/>
          </p:nvSpPr>
          <p:spPr>
            <a:xfrm>
              <a:off x="5935250" y="868575"/>
              <a:ext cx="30050" cy="14200"/>
            </a:xfrm>
            <a:custGeom>
              <a:rect b="b" l="l" r="r" t="t"/>
              <a:pathLst>
                <a:path extrusionOk="0" h="568" w="1202">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
            <p:cNvSpPr/>
            <p:nvPr/>
          </p:nvSpPr>
          <p:spPr>
            <a:xfrm>
              <a:off x="5874375" y="510800"/>
              <a:ext cx="25025" cy="4200"/>
            </a:xfrm>
            <a:custGeom>
              <a:rect b="b" l="l" r="r" t="t"/>
              <a:pathLst>
                <a:path extrusionOk="0" h="168" w="1001">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
            <p:cNvSpPr/>
            <p:nvPr/>
          </p:nvSpPr>
          <p:spPr>
            <a:xfrm>
              <a:off x="5571650" y="656200"/>
              <a:ext cx="23375" cy="5575"/>
            </a:xfrm>
            <a:custGeom>
              <a:rect b="b" l="l" r="r" t="t"/>
              <a:pathLst>
                <a:path extrusionOk="0" h="223" w="935">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
            <p:cNvSpPr/>
            <p:nvPr/>
          </p:nvSpPr>
          <p:spPr>
            <a:xfrm>
              <a:off x="5970275" y="839375"/>
              <a:ext cx="16700" cy="9200"/>
            </a:xfrm>
            <a:custGeom>
              <a:rect b="b" l="l" r="r" t="t"/>
              <a:pathLst>
                <a:path extrusionOk="0" h="368" w="668">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
            <p:cNvSpPr/>
            <p:nvPr/>
          </p:nvSpPr>
          <p:spPr>
            <a:xfrm>
              <a:off x="5952750" y="807675"/>
              <a:ext cx="19200" cy="10050"/>
            </a:xfrm>
            <a:custGeom>
              <a:rect b="b" l="l" r="r" t="t"/>
              <a:pathLst>
                <a:path extrusionOk="0" h="402" w="768">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
            <p:cNvSpPr/>
            <p:nvPr/>
          </p:nvSpPr>
          <p:spPr>
            <a:xfrm>
              <a:off x="5893550" y="794350"/>
              <a:ext cx="19200" cy="10850"/>
            </a:xfrm>
            <a:custGeom>
              <a:rect b="b" l="l" r="r" t="t"/>
              <a:pathLst>
                <a:path extrusionOk="0" h="434" w="768">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
            <p:cNvSpPr/>
            <p:nvPr/>
          </p:nvSpPr>
          <p:spPr>
            <a:xfrm>
              <a:off x="5956100" y="790175"/>
              <a:ext cx="16700" cy="10875"/>
            </a:xfrm>
            <a:custGeom>
              <a:rect b="b" l="l" r="r" t="t"/>
              <a:pathLst>
                <a:path extrusionOk="0" h="435" w="668">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
            <p:cNvSpPr/>
            <p:nvPr/>
          </p:nvSpPr>
          <p:spPr>
            <a:xfrm>
              <a:off x="5856025" y="806850"/>
              <a:ext cx="14200" cy="7525"/>
            </a:xfrm>
            <a:custGeom>
              <a:rect b="b" l="l" r="r" t="t"/>
              <a:pathLst>
                <a:path extrusionOk="0" h="301" w="568">
                  <a:moveTo>
                    <a:pt x="567" y="1"/>
                  </a:moveTo>
                  <a:cubicBezTo>
                    <a:pt x="367" y="101"/>
                    <a:pt x="200" y="167"/>
                    <a:pt x="0" y="267"/>
                  </a:cubicBezTo>
                  <a:cubicBezTo>
                    <a:pt x="200" y="201"/>
                    <a:pt x="467" y="30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
            <p:cNvSpPr/>
            <p:nvPr/>
          </p:nvSpPr>
          <p:spPr>
            <a:xfrm>
              <a:off x="5527450" y="781825"/>
              <a:ext cx="15025" cy="6700"/>
            </a:xfrm>
            <a:custGeom>
              <a:rect b="b" l="l" r="r" t="t"/>
              <a:pathLst>
                <a:path extrusionOk="0" h="268" w="601">
                  <a:moveTo>
                    <a:pt x="1" y="1"/>
                  </a:moveTo>
                  <a:cubicBezTo>
                    <a:pt x="267" y="234"/>
                    <a:pt x="267" y="234"/>
                    <a:pt x="601" y="268"/>
                  </a:cubicBezTo>
                  <a:cubicBezTo>
                    <a:pt x="334" y="168"/>
                    <a:pt x="167" y="1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
            <p:cNvSpPr/>
            <p:nvPr/>
          </p:nvSpPr>
          <p:spPr>
            <a:xfrm>
              <a:off x="5855175" y="514975"/>
              <a:ext cx="19225" cy="25"/>
            </a:xfrm>
            <a:custGeom>
              <a:rect b="b" l="l" r="r" t="t"/>
              <a:pathLst>
                <a:path extrusionOk="0" h="1" w="769">
                  <a:moveTo>
                    <a:pt x="768" y="1"/>
                  </a:moveTo>
                  <a:lnTo>
                    <a:pt x="1" y="1"/>
                  </a:lnTo>
                  <a:lnTo>
                    <a:pt x="768" y="1"/>
                  </a:lnTo>
                  <a:cubicBezTo>
                    <a:pt x="768" y="1"/>
                    <a:pt x="768"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
            <p:cNvSpPr/>
            <p:nvPr/>
          </p:nvSpPr>
          <p:spPr>
            <a:xfrm>
              <a:off x="5710075" y="836875"/>
              <a:ext cx="13375" cy="850"/>
            </a:xfrm>
            <a:custGeom>
              <a:rect b="b" l="l" r="r" t="t"/>
              <a:pathLst>
                <a:path extrusionOk="0" h="34" w="535">
                  <a:moveTo>
                    <a:pt x="1" y="0"/>
                  </a:moveTo>
                  <a:cubicBezTo>
                    <a:pt x="1" y="0"/>
                    <a:pt x="1" y="34"/>
                    <a:pt x="1" y="34"/>
                  </a:cubicBezTo>
                  <a:lnTo>
                    <a:pt x="534" y="34"/>
                  </a:lnTo>
                  <a:lnTo>
                    <a:pt x="5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
            <p:cNvSpPr/>
            <p:nvPr/>
          </p:nvSpPr>
          <p:spPr>
            <a:xfrm>
              <a:off x="5870200" y="805175"/>
              <a:ext cx="23375" cy="2525"/>
            </a:xfrm>
            <a:custGeom>
              <a:rect b="b" l="l" r="r" t="t"/>
              <a:pathLst>
                <a:path extrusionOk="0" h="101" w="935">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
            <p:cNvSpPr/>
            <p:nvPr/>
          </p:nvSpPr>
          <p:spPr>
            <a:xfrm>
              <a:off x="6042825" y="714275"/>
              <a:ext cx="10025" cy="10875"/>
            </a:xfrm>
            <a:custGeom>
              <a:rect b="b" l="l" r="r" t="t"/>
              <a:pathLst>
                <a:path extrusionOk="0" h="435" w="401">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
            <p:cNvSpPr/>
            <p:nvPr/>
          </p:nvSpPr>
          <p:spPr>
            <a:xfrm>
              <a:off x="6000300" y="782675"/>
              <a:ext cx="12525" cy="10850"/>
            </a:xfrm>
            <a:custGeom>
              <a:rect b="b" l="l" r="r" t="t"/>
              <a:pathLst>
                <a:path extrusionOk="0" h="434" w="501">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
            <p:cNvSpPr/>
            <p:nvPr/>
          </p:nvSpPr>
          <p:spPr>
            <a:xfrm>
              <a:off x="5652550" y="821025"/>
              <a:ext cx="14200" cy="4200"/>
            </a:xfrm>
            <a:custGeom>
              <a:rect b="b" l="l" r="r" t="t"/>
              <a:pathLst>
                <a:path extrusionOk="0" h="168" w="568">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
            <p:cNvSpPr/>
            <p:nvPr/>
          </p:nvSpPr>
          <p:spPr>
            <a:xfrm>
              <a:off x="5971925" y="800175"/>
              <a:ext cx="14200" cy="8375"/>
            </a:xfrm>
            <a:custGeom>
              <a:rect b="b" l="l" r="r" t="t"/>
              <a:pathLst>
                <a:path extrusionOk="0" h="335" w="568">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
            <p:cNvSpPr/>
            <p:nvPr/>
          </p:nvSpPr>
          <p:spPr>
            <a:xfrm>
              <a:off x="5843500" y="555000"/>
              <a:ext cx="15050" cy="1700"/>
            </a:xfrm>
            <a:custGeom>
              <a:rect b="b" l="l" r="r" t="t"/>
              <a:pathLst>
                <a:path extrusionOk="0" h="68" w="602">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
            <p:cNvSpPr/>
            <p:nvPr/>
          </p:nvSpPr>
          <p:spPr>
            <a:xfrm>
              <a:off x="6048650" y="645900"/>
              <a:ext cx="7525" cy="11700"/>
            </a:xfrm>
            <a:custGeom>
              <a:rect b="b" l="l" r="r" t="t"/>
              <a:pathLst>
                <a:path extrusionOk="0" h="468" w="301">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
            <p:cNvSpPr/>
            <p:nvPr/>
          </p:nvSpPr>
          <p:spPr>
            <a:xfrm>
              <a:off x="5518275" y="562500"/>
              <a:ext cx="10875" cy="8375"/>
            </a:xfrm>
            <a:custGeom>
              <a:rect b="b" l="l" r="r" t="t"/>
              <a:pathLst>
                <a:path extrusionOk="0" h="335" w="435">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
            <p:cNvSpPr/>
            <p:nvPr/>
          </p:nvSpPr>
          <p:spPr>
            <a:xfrm>
              <a:off x="5510775" y="532500"/>
              <a:ext cx="9200" cy="7525"/>
            </a:xfrm>
            <a:custGeom>
              <a:rect b="b" l="l" r="r" t="t"/>
              <a:pathLst>
                <a:path extrusionOk="0" h="301" w="368">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
            <p:cNvSpPr/>
            <p:nvPr/>
          </p:nvSpPr>
          <p:spPr>
            <a:xfrm>
              <a:off x="5986125" y="792675"/>
              <a:ext cx="14200" cy="7525"/>
            </a:xfrm>
            <a:custGeom>
              <a:rect b="b" l="l" r="r" t="t"/>
              <a:pathLst>
                <a:path extrusionOk="0" h="301" w="568">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
            <p:cNvSpPr/>
            <p:nvPr/>
          </p:nvSpPr>
          <p:spPr>
            <a:xfrm>
              <a:off x="5826825" y="855225"/>
              <a:ext cx="11700" cy="1700"/>
            </a:xfrm>
            <a:custGeom>
              <a:rect b="b" l="l" r="r" t="t"/>
              <a:pathLst>
                <a:path extrusionOk="0" h="68" w="468">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
            <p:cNvSpPr/>
            <p:nvPr/>
          </p:nvSpPr>
          <p:spPr>
            <a:xfrm>
              <a:off x="5640025" y="820200"/>
              <a:ext cx="12550" cy="1700"/>
            </a:xfrm>
            <a:custGeom>
              <a:rect b="b" l="l" r="r" t="t"/>
              <a:pathLst>
                <a:path extrusionOk="0" h="68" w="502">
                  <a:moveTo>
                    <a:pt x="1" y="0"/>
                  </a:moveTo>
                  <a:lnTo>
                    <a:pt x="1" y="67"/>
                  </a:lnTo>
                  <a:cubicBezTo>
                    <a:pt x="168" y="67"/>
                    <a:pt x="334" y="34"/>
                    <a:pt x="501" y="34"/>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
            <p:cNvSpPr/>
            <p:nvPr/>
          </p:nvSpPr>
          <p:spPr>
            <a:xfrm>
              <a:off x="5569150" y="873575"/>
              <a:ext cx="10875" cy="5300"/>
            </a:xfrm>
            <a:custGeom>
              <a:rect b="b" l="l" r="r" t="t"/>
              <a:pathLst>
                <a:path extrusionOk="0" h="212" w="435">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5911900" y="791000"/>
              <a:ext cx="15850" cy="3375"/>
            </a:xfrm>
            <a:custGeom>
              <a:rect b="b" l="l" r="r" t="t"/>
              <a:pathLst>
                <a:path extrusionOk="0" h="135" w="634">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
            <p:cNvSpPr/>
            <p:nvPr/>
          </p:nvSpPr>
          <p:spPr>
            <a:xfrm>
              <a:off x="5420700" y="704275"/>
              <a:ext cx="5875" cy="875"/>
            </a:xfrm>
            <a:custGeom>
              <a:rect b="b" l="l" r="r" t="t"/>
              <a:pathLst>
                <a:path extrusionOk="0" h="35" w="235">
                  <a:moveTo>
                    <a:pt x="1" y="1"/>
                  </a:moveTo>
                  <a:lnTo>
                    <a:pt x="1" y="34"/>
                  </a:lnTo>
                  <a:lnTo>
                    <a:pt x="234" y="34"/>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5559150" y="660075"/>
              <a:ext cx="12525" cy="2525"/>
            </a:xfrm>
            <a:custGeom>
              <a:rect b="b" l="l" r="r" t="t"/>
              <a:pathLst>
                <a:path extrusionOk="0" h="101" w="501">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6041150" y="657575"/>
              <a:ext cx="7525" cy="9200"/>
            </a:xfrm>
            <a:custGeom>
              <a:rect b="b" l="l" r="r" t="t"/>
              <a:pathLst>
                <a:path extrusionOk="0" h="368" w="301">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5807650" y="858550"/>
              <a:ext cx="5025" cy="875"/>
            </a:xfrm>
            <a:custGeom>
              <a:rect b="b" l="l" r="r" t="t"/>
              <a:pathLst>
                <a:path extrusionOk="0" h="35" w="201">
                  <a:moveTo>
                    <a:pt x="1" y="1"/>
                  </a:moveTo>
                  <a:lnTo>
                    <a:pt x="1" y="34"/>
                  </a:lnTo>
                  <a:lnTo>
                    <a:pt x="201" y="34"/>
                  </a:lnTo>
                  <a:cubicBezTo>
                    <a:pt x="201" y="34"/>
                    <a:pt x="201" y="1"/>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5582500" y="379700"/>
              <a:ext cx="211000" cy="44400"/>
            </a:xfrm>
            <a:custGeom>
              <a:rect b="b" l="l" r="r" t="t"/>
              <a:pathLst>
                <a:path extrusionOk="0" h="1776" w="844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5529125" y="374875"/>
              <a:ext cx="98425" cy="47550"/>
            </a:xfrm>
            <a:custGeom>
              <a:rect b="b" l="l" r="r" t="t"/>
              <a:pathLst>
                <a:path extrusionOk="0" h="1902" w="3937">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5498275" y="415750"/>
              <a:ext cx="65050" cy="46725"/>
            </a:xfrm>
            <a:custGeom>
              <a:rect b="b" l="l" r="r" t="t"/>
              <a:pathLst>
                <a:path extrusionOk="0" h="1869" w="2602">
                  <a:moveTo>
                    <a:pt x="2602" y="0"/>
                  </a:moveTo>
                  <a:cubicBezTo>
                    <a:pt x="1568" y="434"/>
                    <a:pt x="734" y="1101"/>
                    <a:pt x="0" y="1868"/>
                  </a:cubicBezTo>
                  <a:cubicBezTo>
                    <a:pt x="834" y="1268"/>
                    <a:pt x="1701" y="634"/>
                    <a:pt x="2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
            <p:cNvSpPr/>
            <p:nvPr/>
          </p:nvSpPr>
          <p:spPr>
            <a:xfrm>
              <a:off x="5843500" y="392650"/>
              <a:ext cx="42575" cy="9775"/>
            </a:xfrm>
            <a:custGeom>
              <a:rect b="b" l="l" r="r" t="t"/>
              <a:pathLst>
                <a:path extrusionOk="0" h="391" w="1703">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
            <p:cNvSpPr/>
            <p:nvPr/>
          </p:nvSpPr>
          <p:spPr>
            <a:xfrm>
              <a:off x="5520775" y="422400"/>
              <a:ext cx="9200" cy="6700"/>
            </a:xfrm>
            <a:custGeom>
              <a:rect b="b" l="l" r="r" t="t"/>
              <a:pathLst>
                <a:path extrusionOk="0" h="268" w="368">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p4"/>
          <p:cNvSpPr txBox="1"/>
          <p:nvPr>
            <p:ph type="title"/>
          </p:nvPr>
        </p:nvSpPr>
        <p:spPr>
          <a:xfrm>
            <a:off x="713250" y="487575"/>
            <a:ext cx="77175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105" name="Google Shape;105;p4"/>
          <p:cNvSpPr txBox="1"/>
          <p:nvPr>
            <p:ph idx="1" type="subTitle"/>
          </p:nvPr>
        </p:nvSpPr>
        <p:spPr>
          <a:xfrm>
            <a:off x="2337150" y="1610250"/>
            <a:ext cx="4469700" cy="22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600"/>
              <a:buFont typeface="Catamaran"/>
              <a:buChar char="●"/>
              <a:defRPr sz="1400"/>
            </a:lvl1pPr>
            <a:lvl2pPr lvl="1" algn="l">
              <a:lnSpc>
                <a:spcPct val="100000"/>
              </a:lnSpc>
              <a:spcBef>
                <a:spcPts val="0"/>
              </a:spcBef>
              <a:spcAft>
                <a:spcPts val="0"/>
              </a:spcAft>
              <a:buClr>
                <a:srgbClr val="EB0B17"/>
              </a:buClr>
              <a:buSzPts val="1600"/>
              <a:buFont typeface="Nunito"/>
              <a:buChar char="○"/>
              <a:defRPr/>
            </a:lvl2pPr>
            <a:lvl3pPr lvl="2" algn="l">
              <a:lnSpc>
                <a:spcPct val="100000"/>
              </a:lnSpc>
              <a:spcBef>
                <a:spcPts val="0"/>
              </a:spcBef>
              <a:spcAft>
                <a:spcPts val="0"/>
              </a:spcAft>
              <a:buClr>
                <a:srgbClr val="EB0B17"/>
              </a:buClr>
              <a:buSzPts val="1600"/>
              <a:buFont typeface="Nunito"/>
              <a:buChar char="■"/>
              <a:defRPr/>
            </a:lvl3pPr>
            <a:lvl4pPr lvl="3" algn="l">
              <a:lnSpc>
                <a:spcPct val="100000"/>
              </a:lnSpc>
              <a:spcBef>
                <a:spcPts val="0"/>
              </a:spcBef>
              <a:spcAft>
                <a:spcPts val="0"/>
              </a:spcAft>
              <a:buClr>
                <a:srgbClr val="EB0B17"/>
              </a:buClr>
              <a:buSzPts val="1600"/>
              <a:buFont typeface="Nunito"/>
              <a:buChar char="●"/>
              <a:defRPr/>
            </a:lvl4pPr>
            <a:lvl5pPr lvl="4" algn="l">
              <a:lnSpc>
                <a:spcPct val="100000"/>
              </a:lnSpc>
              <a:spcBef>
                <a:spcPts val="0"/>
              </a:spcBef>
              <a:spcAft>
                <a:spcPts val="0"/>
              </a:spcAft>
              <a:buClr>
                <a:srgbClr val="EB0B17"/>
              </a:buClr>
              <a:buSzPts val="1600"/>
              <a:buFont typeface="Nunito"/>
              <a:buChar char="○"/>
              <a:defRPr/>
            </a:lvl5pPr>
            <a:lvl6pPr lvl="5" algn="l">
              <a:lnSpc>
                <a:spcPct val="100000"/>
              </a:lnSpc>
              <a:spcBef>
                <a:spcPts val="0"/>
              </a:spcBef>
              <a:spcAft>
                <a:spcPts val="0"/>
              </a:spcAft>
              <a:buClr>
                <a:srgbClr val="EB0B17"/>
              </a:buClr>
              <a:buSzPts val="1600"/>
              <a:buFont typeface="Nunito"/>
              <a:buChar char="■"/>
              <a:defRPr/>
            </a:lvl6pPr>
            <a:lvl7pPr lvl="6" algn="l">
              <a:lnSpc>
                <a:spcPct val="100000"/>
              </a:lnSpc>
              <a:spcBef>
                <a:spcPts val="0"/>
              </a:spcBef>
              <a:spcAft>
                <a:spcPts val="0"/>
              </a:spcAft>
              <a:buClr>
                <a:srgbClr val="EB0B17"/>
              </a:buClr>
              <a:buSzPts val="1600"/>
              <a:buFont typeface="Nunito"/>
              <a:buChar char="●"/>
              <a:defRPr/>
            </a:lvl7pPr>
            <a:lvl8pPr lvl="7" algn="l">
              <a:lnSpc>
                <a:spcPct val="100000"/>
              </a:lnSpc>
              <a:spcBef>
                <a:spcPts val="0"/>
              </a:spcBef>
              <a:spcAft>
                <a:spcPts val="0"/>
              </a:spcAft>
              <a:buClr>
                <a:srgbClr val="EB0B17"/>
              </a:buClr>
              <a:buSzPts val="1600"/>
              <a:buFont typeface="Nunito"/>
              <a:buChar char="○"/>
              <a:defRPr/>
            </a:lvl8pPr>
            <a:lvl9pPr lvl="8" algn="l">
              <a:lnSpc>
                <a:spcPct val="100000"/>
              </a:lnSpc>
              <a:spcBef>
                <a:spcPts val="0"/>
              </a:spcBef>
              <a:spcAft>
                <a:spcPts val="0"/>
              </a:spcAft>
              <a:buClr>
                <a:srgbClr val="EB0B17"/>
              </a:buClr>
              <a:buSzPts val="1600"/>
              <a:buFont typeface="Nunito"/>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2">
    <p:spTree>
      <p:nvGrpSpPr>
        <p:cNvPr id="2072" name="Shape 2072"/>
        <p:cNvGrpSpPr/>
        <p:nvPr/>
      </p:nvGrpSpPr>
      <p:grpSpPr>
        <a:xfrm>
          <a:off x="0" y="0"/>
          <a:ext cx="0" cy="0"/>
          <a:chOff x="0" y="0"/>
          <a:chExt cx="0" cy="0"/>
        </a:xfrm>
      </p:grpSpPr>
      <p:sp>
        <p:nvSpPr>
          <p:cNvPr id="2073" name="Google Shape;2073;p31"/>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31"/>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grpSp>
        <p:nvGrpSpPr>
          <p:cNvPr id="2075" name="Google Shape;2075;p31"/>
          <p:cNvGrpSpPr/>
          <p:nvPr/>
        </p:nvGrpSpPr>
        <p:grpSpPr>
          <a:xfrm flipH="1" rot="-874660">
            <a:off x="5147392" y="3612795"/>
            <a:ext cx="465297" cy="1470677"/>
            <a:chOff x="4895550" y="2860525"/>
            <a:chExt cx="725150" cy="2292000"/>
          </a:xfrm>
        </p:grpSpPr>
        <p:sp>
          <p:nvSpPr>
            <p:cNvPr id="2076" name="Google Shape;2076;p31"/>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1"/>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1"/>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31"/>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31"/>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31"/>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1"/>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1"/>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31"/>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31"/>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1"/>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31"/>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31"/>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1"/>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1"/>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1"/>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31"/>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31"/>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31"/>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31"/>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31"/>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31"/>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31"/>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31"/>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31"/>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31"/>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31"/>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31"/>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31"/>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31"/>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31"/>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7" name="Google Shape;2107;p31"/>
          <p:cNvGrpSpPr/>
          <p:nvPr/>
        </p:nvGrpSpPr>
        <p:grpSpPr>
          <a:xfrm flipH="1" rot="-123781">
            <a:off x="359918" y="2065735"/>
            <a:ext cx="593117" cy="1146450"/>
            <a:chOff x="4000525" y="439175"/>
            <a:chExt cx="1021600" cy="1974675"/>
          </a:xfrm>
        </p:grpSpPr>
        <p:sp>
          <p:nvSpPr>
            <p:cNvPr id="2108" name="Google Shape;2108;p31"/>
            <p:cNvSpPr/>
            <p:nvPr/>
          </p:nvSpPr>
          <p:spPr>
            <a:xfrm>
              <a:off x="4000525" y="439175"/>
              <a:ext cx="1021600" cy="1974675"/>
            </a:xfrm>
            <a:custGeom>
              <a:rect b="b" l="l" r="r" t="t"/>
              <a:pathLst>
                <a:path extrusionOk="0" h="78987" w="40864">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31"/>
            <p:cNvSpPr/>
            <p:nvPr/>
          </p:nvSpPr>
          <p:spPr>
            <a:xfrm>
              <a:off x="4481700" y="474125"/>
              <a:ext cx="23375" cy="297725"/>
            </a:xfrm>
            <a:custGeom>
              <a:rect b="b" l="l" r="r" t="t"/>
              <a:pathLst>
                <a:path extrusionOk="0" h="11909" w="935">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31"/>
            <p:cNvSpPr/>
            <p:nvPr/>
          </p:nvSpPr>
          <p:spPr>
            <a:xfrm>
              <a:off x="4132300" y="574175"/>
              <a:ext cx="169300" cy="233525"/>
            </a:xfrm>
            <a:custGeom>
              <a:rect b="b" l="l" r="r" t="t"/>
              <a:pathLst>
                <a:path extrusionOk="0" h="9341" w="6772">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31"/>
            <p:cNvSpPr/>
            <p:nvPr/>
          </p:nvSpPr>
          <p:spPr>
            <a:xfrm>
              <a:off x="4505900" y="600050"/>
              <a:ext cx="28375" cy="246850"/>
            </a:xfrm>
            <a:custGeom>
              <a:rect b="b" l="l" r="r" t="t"/>
              <a:pathLst>
                <a:path extrusionOk="0" h="9874" w="1135">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31"/>
            <p:cNvSpPr/>
            <p:nvPr/>
          </p:nvSpPr>
          <p:spPr>
            <a:xfrm>
              <a:off x="4580100" y="484125"/>
              <a:ext cx="12550" cy="130125"/>
            </a:xfrm>
            <a:custGeom>
              <a:rect b="b" l="l" r="r" t="t"/>
              <a:pathLst>
                <a:path extrusionOk="0" h="5205" w="502">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31"/>
            <p:cNvSpPr/>
            <p:nvPr/>
          </p:nvSpPr>
          <p:spPr>
            <a:xfrm>
              <a:off x="4496725" y="470775"/>
              <a:ext cx="10025" cy="104275"/>
            </a:xfrm>
            <a:custGeom>
              <a:rect b="b" l="l" r="r" t="t"/>
              <a:pathLst>
                <a:path extrusionOk="0" h="4171" w="401">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31"/>
            <p:cNvSpPr/>
            <p:nvPr/>
          </p:nvSpPr>
          <p:spPr>
            <a:xfrm>
              <a:off x="4462525" y="479125"/>
              <a:ext cx="8375" cy="110925"/>
            </a:xfrm>
            <a:custGeom>
              <a:rect b="b" l="l" r="r" t="t"/>
              <a:pathLst>
                <a:path extrusionOk="0" h="4437" w="335">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31"/>
            <p:cNvSpPr/>
            <p:nvPr/>
          </p:nvSpPr>
          <p:spPr>
            <a:xfrm>
              <a:off x="4334925" y="1282200"/>
              <a:ext cx="71750" cy="63400"/>
            </a:xfrm>
            <a:custGeom>
              <a:rect b="b" l="l" r="r" t="t"/>
              <a:pathLst>
                <a:path extrusionOk="0" h="2536" w="287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31"/>
            <p:cNvSpPr/>
            <p:nvPr/>
          </p:nvSpPr>
          <p:spPr>
            <a:xfrm>
              <a:off x="4638750" y="1370600"/>
              <a:ext cx="8925" cy="38375"/>
            </a:xfrm>
            <a:custGeom>
              <a:rect b="b" l="l" r="r" t="t"/>
              <a:pathLst>
                <a:path extrusionOk="0" h="1535" w="357">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31"/>
            <p:cNvSpPr/>
            <p:nvPr/>
          </p:nvSpPr>
          <p:spPr>
            <a:xfrm>
              <a:off x="4229850" y="1168775"/>
              <a:ext cx="465375" cy="530400"/>
            </a:xfrm>
            <a:custGeom>
              <a:rect b="b" l="l" r="r" t="t"/>
              <a:pathLst>
                <a:path extrusionOk="0" h="21216" w="18615">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31"/>
            <p:cNvSpPr/>
            <p:nvPr/>
          </p:nvSpPr>
          <p:spPr>
            <a:xfrm>
              <a:off x="4430000" y="1248825"/>
              <a:ext cx="267725" cy="345275"/>
            </a:xfrm>
            <a:custGeom>
              <a:rect b="b" l="l" r="r" t="t"/>
              <a:pathLst>
                <a:path extrusionOk="0" h="13811" w="10709">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31"/>
            <p:cNvSpPr/>
            <p:nvPr/>
          </p:nvSpPr>
          <p:spPr>
            <a:xfrm>
              <a:off x="4282400" y="1177125"/>
              <a:ext cx="299400" cy="249375"/>
            </a:xfrm>
            <a:custGeom>
              <a:rect b="b" l="l" r="r" t="t"/>
              <a:pathLst>
                <a:path extrusionOk="0" h="9975" w="11976">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31"/>
            <p:cNvSpPr/>
            <p:nvPr/>
          </p:nvSpPr>
          <p:spPr>
            <a:xfrm>
              <a:off x="4527575" y="2016875"/>
              <a:ext cx="26700" cy="261050"/>
            </a:xfrm>
            <a:custGeom>
              <a:rect b="b" l="l" r="r" t="t"/>
              <a:pathLst>
                <a:path extrusionOk="0" h="10442" w="1068">
                  <a:moveTo>
                    <a:pt x="1034" y="1"/>
                  </a:moveTo>
                  <a:cubicBezTo>
                    <a:pt x="1001" y="68"/>
                    <a:pt x="1001" y="134"/>
                    <a:pt x="968" y="201"/>
                  </a:cubicBezTo>
                  <a:cubicBezTo>
                    <a:pt x="868" y="1502"/>
                    <a:pt x="734" y="2770"/>
                    <a:pt x="601" y="4071"/>
                  </a:cubicBezTo>
                  <a:cubicBezTo>
                    <a:pt x="467" y="5472"/>
                    <a:pt x="334" y="6873"/>
                    <a:pt x="200" y="8274"/>
                  </a:cubicBezTo>
                  <a:cubicBezTo>
                    <a:pt x="167" y="8807"/>
                    <a:pt x="100" y="9374"/>
                    <a:pt x="67" y="9941"/>
                  </a:cubicBezTo>
                  <a:cubicBezTo>
                    <a:pt x="67" y="10108"/>
                    <a:pt x="0" y="10342"/>
                    <a:pt x="334" y="10442"/>
                  </a:cubicBezTo>
                  <a:cubicBezTo>
                    <a:pt x="701" y="6939"/>
                    <a:pt x="1068" y="3503"/>
                    <a:pt x="10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31"/>
            <p:cNvSpPr/>
            <p:nvPr/>
          </p:nvSpPr>
          <p:spPr>
            <a:xfrm>
              <a:off x="4445000" y="1363075"/>
              <a:ext cx="169325" cy="270225"/>
            </a:xfrm>
            <a:custGeom>
              <a:rect b="b" l="l" r="r" t="t"/>
              <a:pathLst>
                <a:path extrusionOk="0" h="10809" w="6773">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31"/>
            <p:cNvSpPr/>
            <p:nvPr/>
          </p:nvSpPr>
          <p:spPr>
            <a:xfrm>
              <a:off x="4701025" y="1884300"/>
              <a:ext cx="21700" cy="301900"/>
            </a:xfrm>
            <a:custGeom>
              <a:rect b="b" l="l" r="r" t="t"/>
              <a:pathLst>
                <a:path extrusionOk="0" h="12076" w="868">
                  <a:moveTo>
                    <a:pt x="701" y="0"/>
                  </a:moveTo>
                  <a:cubicBezTo>
                    <a:pt x="668" y="167"/>
                    <a:pt x="634" y="200"/>
                    <a:pt x="634" y="267"/>
                  </a:cubicBezTo>
                  <a:cubicBezTo>
                    <a:pt x="668" y="4203"/>
                    <a:pt x="568" y="8139"/>
                    <a:pt x="1" y="12042"/>
                  </a:cubicBezTo>
                  <a:cubicBezTo>
                    <a:pt x="34" y="12042"/>
                    <a:pt x="67" y="12042"/>
                    <a:pt x="101" y="12075"/>
                  </a:cubicBezTo>
                  <a:cubicBezTo>
                    <a:pt x="134" y="12009"/>
                    <a:pt x="134" y="11942"/>
                    <a:pt x="167" y="11842"/>
                  </a:cubicBezTo>
                  <a:cubicBezTo>
                    <a:pt x="334" y="10441"/>
                    <a:pt x="534" y="9040"/>
                    <a:pt x="634" y="7606"/>
                  </a:cubicBezTo>
                  <a:cubicBezTo>
                    <a:pt x="768" y="6105"/>
                    <a:pt x="801" y="4603"/>
                    <a:pt x="835" y="3102"/>
                  </a:cubicBezTo>
                  <a:cubicBezTo>
                    <a:pt x="868" y="2202"/>
                    <a:pt x="835" y="1301"/>
                    <a:pt x="835" y="400"/>
                  </a:cubicBezTo>
                  <a:cubicBezTo>
                    <a:pt x="835" y="300"/>
                    <a:pt x="768" y="20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31"/>
            <p:cNvSpPr/>
            <p:nvPr/>
          </p:nvSpPr>
          <p:spPr>
            <a:xfrm>
              <a:off x="4663500" y="2034400"/>
              <a:ext cx="16700" cy="221025"/>
            </a:xfrm>
            <a:custGeom>
              <a:rect b="b" l="l" r="r" t="t"/>
              <a:pathLst>
                <a:path extrusionOk="0" h="8841" w="668">
                  <a:moveTo>
                    <a:pt x="301" y="0"/>
                  </a:moveTo>
                  <a:lnTo>
                    <a:pt x="1" y="8840"/>
                  </a:lnTo>
                  <a:cubicBezTo>
                    <a:pt x="468" y="7539"/>
                    <a:pt x="668" y="901"/>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31"/>
            <p:cNvSpPr/>
            <p:nvPr/>
          </p:nvSpPr>
          <p:spPr>
            <a:xfrm>
              <a:off x="4456675" y="1410625"/>
              <a:ext cx="133475" cy="235175"/>
            </a:xfrm>
            <a:custGeom>
              <a:rect b="b" l="l" r="r" t="t"/>
              <a:pathLst>
                <a:path extrusionOk="0" h="9407" w="5339">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31"/>
            <p:cNvSpPr/>
            <p:nvPr/>
          </p:nvSpPr>
          <p:spPr>
            <a:xfrm>
              <a:off x="4339925" y="1248825"/>
              <a:ext cx="227700" cy="236875"/>
            </a:xfrm>
            <a:custGeom>
              <a:rect b="b" l="l" r="r" t="t"/>
              <a:pathLst>
                <a:path extrusionOk="0" h="9475" w="9108">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31"/>
            <p:cNvSpPr/>
            <p:nvPr/>
          </p:nvSpPr>
          <p:spPr>
            <a:xfrm>
              <a:off x="4705200" y="1630775"/>
              <a:ext cx="31700" cy="240200"/>
            </a:xfrm>
            <a:custGeom>
              <a:rect b="b" l="l" r="r" t="t"/>
              <a:pathLst>
                <a:path extrusionOk="0" h="9608" w="1268">
                  <a:moveTo>
                    <a:pt x="134" y="1"/>
                  </a:moveTo>
                  <a:cubicBezTo>
                    <a:pt x="67" y="34"/>
                    <a:pt x="34" y="67"/>
                    <a:pt x="0" y="67"/>
                  </a:cubicBezTo>
                  <a:lnTo>
                    <a:pt x="100" y="568"/>
                  </a:lnTo>
                  <a:cubicBezTo>
                    <a:pt x="267" y="1301"/>
                    <a:pt x="467" y="2002"/>
                    <a:pt x="567" y="2736"/>
                  </a:cubicBezTo>
                  <a:cubicBezTo>
                    <a:pt x="834" y="4404"/>
                    <a:pt x="1034" y="6038"/>
                    <a:pt x="1068" y="7739"/>
                  </a:cubicBezTo>
                  <a:cubicBezTo>
                    <a:pt x="1101" y="8340"/>
                    <a:pt x="1135" y="8974"/>
                    <a:pt x="1135" y="9607"/>
                  </a:cubicBezTo>
                  <a:cubicBezTo>
                    <a:pt x="1235" y="9341"/>
                    <a:pt x="1235" y="9107"/>
                    <a:pt x="1235" y="8840"/>
                  </a:cubicBezTo>
                  <a:cubicBezTo>
                    <a:pt x="1268" y="6105"/>
                    <a:pt x="934" y="3403"/>
                    <a:pt x="367" y="701"/>
                  </a:cubicBezTo>
                  <a:cubicBezTo>
                    <a:pt x="334" y="468"/>
                    <a:pt x="201" y="2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31"/>
            <p:cNvSpPr/>
            <p:nvPr/>
          </p:nvSpPr>
          <p:spPr>
            <a:xfrm>
              <a:off x="4595950" y="1443975"/>
              <a:ext cx="85925" cy="158475"/>
            </a:xfrm>
            <a:custGeom>
              <a:rect b="b" l="l" r="r" t="t"/>
              <a:pathLst>
                <a:path extrusionOk="0" h="6339" w="3437">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31"/>
            <p:cNvSpPr/>
            <p:nvPr/>
          </p:nvSpPr>
          <p:spPr>
            <a:xfrm>
              <a:off x="4470875" y="1464825"/>
              <a:ext cx="70900" cy="124275"/>
            </a:xfrm>
            <a:custGeom>
              <a:rect b="b" l="l" r="r" t="t"/>
              <a:pathLst>
                <a:path extrusionOk="0" h="4971" w="2836">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31"/>
            <p:cNvSpPr/>
            <p:nvPr/>
          </p:nvSpPr>
          <p:spPr>
            <a:xfrm>
              <a:off x="4593450" y="1529025"/>
              <a:ext cx="60075" cy="124300"/>
            </a:xfrm>
            <a:custGeom>
              <a:rect b="b" l="l" r="r" t="t"/>
              <a:pathLst>
                <a:path extrusionOk="0" h="4972" w="2403">
                  <a:moveTo>
                    <a:pt x="101" y="1"/>
                  </a:moveTo>
                  <a:cubicBezTo>
                    <a:pt x="67" y="34"/>
                    <a:pt x="67" y="34"/>
                    <a:pt x="1" y="68"/>
                  </a:cubicBezTo>
                  <a:cubicBezTo>
                    <a:pt x="968" y="1602"/>
                    <a:pt x="1735" y="3237"/>
                    <a:pt x="2302" y="4971"/>
                  </a:cubicBezTo>
                  <a:cubicBezTo>
                    <a:pt x="2336" y="4938"/>
                    <a:pt x="2369" y="4938"/>
                    <a:pt x="2402" y="4904"/>
                  </a:cubicBezTo>
                  <a:cubicBezTo>
                    <a:pt x="2269" y="4504"/>
                    <a:pt x="2202" y="4104"/>
                    <a:pt x="2035" y="3704"/>
                  </a:cubicBezTo>
                  <a:cubicBezTo>
                    <a:pt x="1602" y="2770"/>
                    <a:pt x="1168" y="1869"/>
                    <a:pt x="734" y="968"/>
                  </a:cubicBezTo>
                  <a:cubicBezTo>
                    <a:pt x="568" y="635"/>
                    <a:pt x="334" y="335"/>
                    <a:pt x="134" y="34"/>
                  </a:cubicBezTo>
                  <a:cubicBezTo>
                    <a:pt x="134" y="34"/>
                    <a:pt x="101" y="1"/>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31"/>
            <p:cNvSpPr/>
            <p:nvPr/>
          </p:nvSpPr>
          <p:spPr>
            <a:xfrm>
              <a:off x="4559250" y="1785050"/>
              <a:ext cx="10050" cy="76750"/>
            </a:xfrm>
            <a:custGeom>
              <a:rect b="b" l="l" r="r" t="t"/>
              <a:pathLst>
                <a:path extrusionOk="0" h="3070" w="402">
                  <a:moveTo>
                    <a:pt x="101" y="1"/>
                  </a:moveTo>
                  <a:cubicBezTo>
                    <a:pt x="1" y="1068"/>
                    <a:pt x="34" y="2069"/>
                    <a:pt x="168" y="3069"/>
                  </a:cubicBezTo>
                  <a:cubicBezTo>
                    <a:pt x="401" y="2502"/>
                    <a:pt x="334" y="468"/>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31"/>
            <p:cNvSpPr/>
            <p:nvPr/>
          </p:nvSpPr>
          <p:spPr>
            <a:xfrm>
              <a:off x="4555100" y="1910975"/>
              <a:ext cx="11700" cy="60900"/>
            </a:xfrm>
            <a:custGeom>
              <a:rect b="b" l="l" r="r" t="t"/>
              <a:pathLst>
                <a:path extrusionOk="0" h="2436" w="468">
                  <a:moveTo>
                    <a:pt x="267" y="1"/>
                  </a:moveTo>
                  <a:lnTo>
                    <a:pt x="267" y="1"/>
                  </a:lnTo>
                  <a:cubicBezTo>
                    <a:pt x="67" y="701"/>
                    <a:pt x="0" y="1935"/>
                    <a:pt x="200" y="2436"/>
                  </a:cubicBezTo>
                  <a:cubicBezTo>
                    <a:pt x="434" y="1802"/>
                    <a:pt x="467" y="468"/>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31"/>
            <p:cNvSpPr/>
            <p:nvPr/>
          </p:nvSpPr>
          <p:spPr>
            <a:xfrm>
              <a:off x="4527575" y="2301250"/>
              <a:ext cx="5025" cy="47575"/>
            </a:xfrm>
            <a:custGeom>
              <a:rect b="b" l="l" r="r" t="t"/>
              <a:pathLst>
                <a:path extrusionOk="0" h="1903" w="201">
                  <a:moveTo>
                    <a:pt x="100" y="1"/>
                  </a:moveTo>
                  <a:cubicBezTo>
                    <a:pt x="67" y="67"/>
                    <a:pt x="0" y="134"/>
                    <a:pt x="0" y="201"/>
                  </a:cubicBezTo>
                  <a:cubicBezTo>
                    <a:pt x="0" y="768"/>
                    <a:pt x="0" y="1335"/>
                    <a:pt x="0" y="1902"/>
                  </a:cubicBezTo>
                  <a:cubicBezTo>
                    <a:pt x="34" y="1802"/>
                    <a:pt x="167" y="1735"/>
                    <a:pt x="167" y="1635"/>
                  </a:cubicBezTo>
                  <a:cubicBezTo>
                    <a:pt x="200" y="1102"/>
                    <a:pt x="200" y="568"/>
                    <a:pt x="200" y="34"/>
                  </a:cubicBezTo>
                  <a:cubicBezTo>
                    <a:pt x="167" y="34"/>
                    <a:pt x="134"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31"/>
            <p:cNvSpPr/>
            <p:nvPr/>
          </p:nvSpPr>
          <p:spPr>
            <a:xfrm>
              <a:off x="4287400" y="1231325"/>
              <a:ext cx="55075" cy="37550"/>
            </a:xfrm>
            <a:custGeom>
              <a:rect b="b" l="l" r="r" t="t"/>
              <a:pathLst>
                <a:path extrusionOk="0" h="1502" w="2203">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31"/>
            <p:cNvSpPr/>
            <p:nvPr/>
          </p:nvSpPr>
          <p:spPr>
            <a:xfrm>
              <a:off x="4677675" y="1716675"/>
              <a:ext cx="7525" cy="25875"/>
            </a:xfrm>
            <a:custGeom>
              <a:rect b="b" l="l" r="r" t="t"/>
              <a:pathLst>
                <a:path extrusionOk="0" h="1035" w="301">
                  <a:moveTo>
                    <a:pt x="101" y="0"/>
                  </a:moveTo>
                  <a:cubicBezTo>
                    <a:pt x="67" y="0"/>
                    <a:pt x="34" y="0"/>
                    <a:pt x="1" y="34"/>
                  </a:cubicBezTo>
                  <a:cubicBezTo>
                    <a:pt x="67" y="367"/>
                    <a:pt x="134" y="701"/>
                    <a:pt x="234" y="1034"/>
                  </a:cubicBezTo>
                  <a:lnTo>
                    <a:pt x="301" y="1034"/>
                  </a:lnTo>
                  <a:lnTo>
                    <a:pt x="1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31"/>
            <p:cNvSpPr/>
            <p:nvPr/>
          </p:nvSpPr>
          <p:spPr>
            <a:xfrm>
              <a:off x="4322425" y="1236325"/>
              <a:ext cx="17525" cy="13375"/>
            </a:xfrm>
            <a:custGeom>
              <a:rect b="b" l="l" r="r" t="t"/>
              <a:pathLst>
                <a:path extrusionOk="0" h="535" w="701">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31"/>
            <p:cNvSpPr/>
            <p:nvPr/>
          </p:nvSpPr>
          <p:spPr>
            <a:xfrm>
              <a:off x="4342450" y="1268850"/>
              <a:ext cx="11700" cy="9200"/>
            </a:xfrm>
            <a:custGeom>
              <a:rect b="b" l="l" r="r" t="t"/>
              <a:pathLst>
                <a:path extrusionOk="0" h="368" w="468">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31"/>
            <p:cNvSpPr/>
            <p:nvPr/>
          </p:nvSpPr>
          <p:spPr>
            <a:xfrm>
              <a:off x="4672675" y="1697500"/>
              <a:ext cx="4200" cy="6675"/>
            </a:xfrm>
            <a:custGeom>
              <a:rect b="b" l="l" r="r" t="t"/>
              <a:pathLst>
                <a:path extrusionOk="0" h="267" w="168">
                  <a:moveTo>
                    <a:pt x="0" y="0"/>
                  </a:moveTo>
                  <a:cubicBezTo>
                    <a:pt x="34" y="100"/>
                    <a:pt x="67" y="167"/>
                    <a:pt x="101" y="267"/>
                  </a:cubicBezTo>
                  <a:lnTo>
                    <a:pt x="167" y="234"/>
                  </a:lnTo>
                  <a:cubicBezTo>
                    <a:pt x="134" y="167"/>
                    <a:pt x="101" y="67"/>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1"/>
            <p:cNvSpPr/>
            <p:nvPr/>
          </p:nvSpPr>
          <p:spPr>
            <a:xfrm>
              <a:off x="4631800" y="1102075"/>
              <a:ext cx="83425" cy="253525"/>
            </a:xfrm>
            <a:custGeom>
              <a:rect b="b" l="l" r="r" t="t"/>
              <a:pathLst>
                <a:path extrusionOk="0" h="10141" w="3337">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31"/>
            <p:cNvSpPr/>
            <p:nvPr/>
          </p:nvSpPr>
          <p:spPr>
            <a:xfrm>
              <a:off x="4598450" y="904425"/>
              <a:ext cx="93425" cy="259375"/>
            </a:xfrm>
            <a:custGeom>
              <a:rect b="b" l="l" r="r" t="t"/>
              <a:pathLst>
                <a:path extrusionOk="0" h="10375" w="3737">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31"/>
            <p:cNvSpPr/>
            <p:nvPr/>
          </p:nvSpPr>
          <p:spPr>
            <a:xfrm>
              <a:off x="4635150" y="1097050"/>
              <a:ext cx="59225" cy="159325"/>
            </a:xfrm>
            <a:custGeom>
              <a:rect b="b" l="l" r="r" t="t"/>
              <a:pathLst>
                <a:path extrusionOk="0" h="6373" w="2369">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31"/>
            <p:cNvSpPr/>
            <p:nvPr/>
          </p:nvSpPr>
          <p:spPr>
            <a:xfrm>
              <a:off x="4741900" y="928600"/>
              <a:ext cx="50050" cy="110950"/>
            </a:xfrm>
            <a:custGeom>
              <a:rect b="b" l="l" r="r" t="t"/>
              <a:pathLst>
                <a:path extrusionOk="0" h="4438" w="2002">
                  <a:moveTo>
                    <a:pt x="2002" y="1"/>
                  </a:moveTo>
                  <a:cubicBezTo>
                    <a:pt x="1535" y="334"/>
                    <a:pt x="33" y="3770"/>
                    <a:pt x="0" y="4437"/>
                  </a:cubicBezTo>
                  <a:cubicBezTo>
                    <a:pt x="667" y="2970"/>
                    <a:pt x="1468" y="1535"/>
                    <a:pt x="2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31"/>
            <p:cNvSpPr/>
            <p:nvPr/>
          </p:nvSpPr>
          <p:spPr>
            <a:xfrm>
              <a:off x="4660175" y="1330550"/>
              <a:ext cx="14200" cy="110950"/>
            </a:xfrm>
            <a:custGeom>
              <a:rect b="b" l="l" r="r" t="t"/>
              <a:pathLst>
                <a:path extrusionOk="0" h="4438" w="568">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31"/>
            <p:cNvSpPr/>
            <p:nvPr/>
          </p:nvSpPr>
          <p:spPr>
            <a:xfrm>
              <a:off x="4715200" y="820200"/>
              <a:ext cx="43400" cy="77575"/>
            </a:xfrm>
            <a:custGeom>
              <a:rect b="b" l="l" r="r" t="t"/>
              <a:pathLst>
                <a:path extrusionOk="0" h="3103" w="1736">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31"/>
            <p:cNvSpPr/>
            <p:nvPr/>
          </p:nvSpPr>
          <p:spPr>
            <a:xfrm>
              <a:off x="4732725" y="1064525"/>
              <a:ext cx="30050" cy="70075"/>
            </a:xfrm>
            <a:custGeom>
              <a:rect b="b" l="l" r="r" t="t"/>
              <a:pathLst>
                <a:path extrusionOk="0" h="2803" w="1202">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31"/>
            <p:cNvSpPr/>
            <p:nvPr/>
          </p:nvSpPr>
          <p:spPr>
            <a:xfrm>
              <a:off x="4217350" y="923600"/>
              <a:ext cx="241875" cy="264375"/>
            </a:xfrm>
            <a:custGeom>
              <a:rect b="b" l="l" r="r" t="t"/>
              <a:pathLst>
                <a:path extrusionOk="0" h="10575" w="9675">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31"/>
            <p:cNvSpPr/>
            <p:nvPr/>
          </p:nvSpPr>
          <p:spPr>
            <a:xfrm>
              <a:off x="4023050" y="720125"/>
              <a:ext cx="168475" cy="205175"/>
            </a:xfrm>
            <a:custGeom>
              <a:rect b="b" l="l" r="r" t="t"/>
              <a:pathLst>
                <a:path extrusionOk="0" h="8207" w="6739">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31"/>
            <p:cNvSpPr/>
            <p:nvPr/>
          </p:nvSpPr>
          <p:spPr>
            <a:xfrm>
              <a:off x="4239875" y="926100"/>
              <a:ext cx="160125" cy="166825"/>
            </a:xfrm>
            <a:custGeom>
              <a:rect b="b" l="l" r="r" t="t"/>
              <a:pathLst>
                <a:path extrusionOk="0" h="6673" w="6405">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31"/>
            <p:cNvSpPr/>
            <p:nvPr/>
          </p:nvSpPr>
          <p:spPr>
            <a:xfrm>
              <a:off x="4472525" y="1206300"/>
              <a:ext cx="10875" cy="14200"/>
            </a:xfrm>
            <a:custGeom>
              <a:rect b="b" l="l" r="r" t="t"/>
              <a:pathLst>
                <a:path extrusionOk="0" h="568" w="435">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31"/>
            <p:cNvSpPr/>
            <p:nvPr/>
          </p:nvSpPr>
          <p:spPr>
            <a:xfrm>
              <a:off x="4321600" y="710125"/>
              <a:ext cx="7525" cy="10025"/>
            </a:xfrm>
            <a:custGeom>
              <a:rect b="b" l="l" r="r" t="t"/>
              <a:pathLst>
                <a:path extrusionOk="0" h="401" w="301">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
    <p:spTree>
      <p:nvGrpSpPr>
        <p:cNvPr id="2150" name="Shape 2150"/>
        <p:cNvGrpSpPr/>
        <p:nvPr/>
      </p:nvGrpSpPr>
      <p:grpSpPr>
        <a:xfrm>
          <a:off x="0" y="0"/>
          <a:ext cx="0" cy="0"/>
          <a:chOff x="0" y="0"/>
          <a:chExt cx="0" cy="0"/>
        </a:xfrm>
      </p:grpSpPr>
      <p:sp>
        <p:nvSpPr>
          <p:cNvPr id="2151" name="Google Shape;2151;p32"/>
          <p:cNvSpPr txBox="1"/>
          <p:nvPr>
            <p:ph type="title"/>
          </p:nvPr>
        </p:nvSpPr>
        <p:spPr>
          <a:xfrm>
            <a:off x="4271600" y="967975"/>
            <a:ext cx="4159200" cy="669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3000"/>
              <a:buNone/>
              <a:defRPr sz="5500">
                <a:solidFill>
                  <a:schemeClr val="lt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52" name="Google Shape;2152;p32"/>
          <p:cNvSpPr txBox="1"/>
          <p:nvPr>
            <p:ph idx="1" type="subTitle"/>
          </p:nvPr>
        </p:nvSpPr>
        <p:spPr>
          <a:xfrm>
            <a:off x="4667200" y="1815000"/>
            <a:ext cx="3763500" cy="93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3" name="Google Shape;2153;p32"/>
          <p:cNvSpPr txBox="1"/>
          <p:nvPr/>
        </p:nvSpPr>
        <p:spPr>
          <a:xfrm>
            <a:off x="4705875" y="3347900"/>
            <a:ext cx="3702900" cy="792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1200"/>
              <a:buFont typeface="Arial"/>
              <a:buNone/>
            </a:pPr>
            <a:r>
              <a:rPr b="0" i="0" lang="en" sz="1200" u="none" cap="none" strike="noStrike">
                <a:solidFill>
                  <a:srgbClr val="CA6C18"/>
                </a:solidFill>
                <a:latin typeface="Chivo"/>
                <a:ea typeface="Chivo"/>
                <a:cs typeface="Chivo"/>
                <a:sym typeface="Chivo"/>
              </a:rPr>
              <a:t>CREDITS: This presentation template was created by </a:t>
            </a:r>
            <a:r>
              <a:rPr b="1" i="0" lang="en" sz="1200" u="none" cap="none" strike="noStrike">
                <a:solidFill>
                  <a:srgbClr val="CA6C18"/>
                </a:solidFill>
                <a:uFill>
                  <a:noFill/>
                </a:uFill>
                <a:latin typeface="Chivo"/>
                <a:ea typeface="Chivo"/>
                <a:cs typeface="Chivo"/>
                <a:sym typeface="Chivo"/>
                <a:hlinkClick r:id="rId2">
                  <a:extLst>
                    <a:ext uri="{A12FA001-AC4F-418D-AE19-62706E023703}">
                      <ahyp:hlinkClr val="tx"/>
                    </a:ext>
                  </a:extLst>
                </a:hlinkClick>
              </a:rPr>
              <a:t>Slidesgo</a:t>
            </a:r>
            <a:r>
              <a:rPr b="0" i="0" lang="en" sz="1200" u="none" cap="none" strike="noStrike">
                <a:solidFill>
                  <a:srgbClr val="CA6C18"/>
                </a:solidFill>
                <a:latin typeface="Chivo"/>
                <a:ea typeface="Chivo"/>
                <a:cs typeface="Chivo"/>
                <a:sym typeface="Chivo"/>
              </a:rPr>
              <a:t>, including icons by </a:t>
            </a:r>
            <a:r>
              <a:rPr b="1" i="0" lang="en" sz="1200" u="none" cap="none" strike="noStrike">
                <a:solidFill>
                  <a:srgbClr val="CA6C18"/>
                </a:solidFill>
                <a:uFill>
                  <a:noFill/>
                </a:uFill>
                <a:latin typeface="Chivo"/>
                <a:ea typeface="Chivo"/>
                <a:cs typeface="Chivo"/>
                <a:sym typeface="Chivo"/>
                <a:hlinkClick r:id="rId3">
                  <a:extLst>
                    <a:ext uri="{A12FA001-AC4F-418D-AE19-62706E023703}">
                      <ahyp:hlinkClr val="tx"/>
                    </a:ext>
                  </a:extLst>
                </a:hlinkClick>
              </a:rPr>
              <a:t>Flaticon</a:t>
            </a:r>
            <a:r>
              <a:rPr b="0" i="0" lang="en" sz="1200" u="none" cap="none" strike="noStrike">
                <a:solidFill>
                  <a:srgbClr val="CA6C18"/>
                </a:solidFill>
                <a:latin typeface="Chivo"/>
                <a:ea typeface="Chivo"/>
                <a:cs typeface="Chivo"/>
                <a:sym typeface="Chivo"/>
              </a:rPr>
              <a:t>, infographics &amp; images by </a:t>
            </a:r>
            <a:r>
              <a:rPr b="1" i="0" lang="en" sz="1200" u="none" cap="none" strike="noStrike">
                <a:solidFill>
                  <a:srgbClr val="CA6C18"/>
                </a:solidFill>
                <a:uFill>
                  <a:noFill/>
                </a:uFill>
                <a:latin typeface="Chivo"/>
                <a:ea typeface="Chivo"/>
                <a:cs typeface="Chivo"/>
                <a:sym typeface="Chivo"/>
                <a:hlinkClick r:id="rId4">
                  <a:extLst>
                    <a:ext uri="{A12FA001-AC4F-418D-AE19-62706E023703}">
                      <ahyp:hlinkClr val="tx"/>
                    </a:ext>
                  </a:extLst>
                </a:hlinkClick>
              </a:rPr>
              <a:t>Freepik</a:t>
            </a:r>
            <a:r>
              <a:rPr b="0" i="0" lang="en" sz="1200" u="none" cap="none" strike="noStrike">
                <a:solidFill>
                  <a:srgbClr val="CA6C18"/>
                </a:solidFill>
                <a:latin typeface="Chivo"/>
                <a:ea typeface="Chivo"/>
                <a:cs typeface="Chivo"/>
                <a:sym typeface="Chivo"/>
              </a:rPr>
              <a:t> </a:t>
            </a:r>
            <a:endParaRPr b="0" i="0" sz="1200" u="none" cap="none" strike="noStrike">
              <a:solidFill>
                <a:srgbClr val="CA6C18"/>
              </a:solidFill>
              <a:latin typeface="Chivo"/>
              <a:ea typeface="Chivo"/>
              <a:cs typeface="Chivo"/>
              <a:sym typeface="Chivo"/>
            </a:endParaRPr>
          </a:p>
        </p:txBody>
      </p:sp>
      <p:grpSp>
        <p:nvGrpSpPr>
          <p:cNvPr id="2154" name="Google Shape;2154;p32"/>
          <p:cNvGrpSpPr/>
          <p:nvPr/>
        </p:nvGrpSpPr>
        <p:grpSpPr>
          <a:xfrm rot="-1268789">
            <a:off x="4152624" y="3413969"/>
            <a:ext cx="465338" cy="1470804"/>
            <a:chOff x="4895550" y="2860525"/>
            <a:chExt cx="725150" cy="2292000"/>
          </a:xfrm>
        </p:grpSpPr>
        <p:sp>
          <p:nvSpPr>
            <p:cNvPr id="2155" name="Google Shape;2155;p32"/>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32"/>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32"/>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32"/>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32"/>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32"/>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32"/>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32"/>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32"/>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32"/>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32"/>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32"/>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32"/>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32"/>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32"/>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32"/>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32"/>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32"/>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32"/>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32"/>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32"/>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2"/>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32"/>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32"/>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32"/>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32"/>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32"/>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32"/>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32"/>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6" name="Google Shape;2186;p32"/>
          <p:cNvGrpSpPr/>
          <p:nvPr/>
        </p:nvGrpSpPr>
        <p:grpSpPr>
          <a:xfrm rot="-3962319">
            <a:off x="4372409" y="118450"/>
            <a:ext cx="729706" cy="906106"/>
            <a:chOff x="7347925" y="1220938"/>
            <a:chExt cx="1422700" cy="1766625"/>
          </a:xfrm>
        </p:grpSpPr>
        <p:sp>
          <p:nvSpPr>
            <p:cNvPr id="2187" name="Google Shape;2187;p32"/>
            <p:cNvSpPr/>
            <p:nvPr/>
          </p:nvSpPr>
          <p:spPr>
            <a:xfrm>
              <a:off x="7347925" y="1220938"/>
              <a:ext cx="1422700" cy="1766625"/>
            </a:xfrm>
            <a:custGeom>
              <a:rect b="b" l="l" r="r" t="t"/>
              <a:pathLst>
                <a:path extrusionOk="0" h="70665" w="56908">
                  <a:moveTo>
                    <a:pt x="13210" y="2576"/>
                  </a:moveTo>
                  <a:cubicBezTo>
                    <a:pt x="13243" y="2743"/>
                    <a:pt x="13277" y="2843"/>
                    <a:pt x="13277" y="2943"/>
                  </a:cubicBezTo>
                  <a:cubicBezTo>
                    <a:pt x="13310" y="3543"/>
                    <a:pt x="13343" y="4177"/>
                    <a:pt x="13343" y="4811"/>
                  </a:cubicBezTo>
                  <a:cubicBezTo>
                    <a:pt x="13343" y="5111"/>
                    <a:pt x="13277" y="5211"/>
                    <a:pt x="13043" y="5244"/>
                  </a:cubicBezTo>
                  <a:cubicBezTo>
                    <a:pt x="12882" y="5260"/>
                    <a:pt x="12721" y="5268"/>
                    <a:pt x="12560" y="5268"/>
                  </a:cubicBezTo>
                  <a:cubicBezTo>
                    <a:pt x="12024" y="5268"/>
                    <a:pt x="11496" y="5175"/>
                    <a:pt x="11008" y="4944"/>
                  </a:cubicBezTo>
                  <a:cubicBezTo>
                    <a:pt x="10975" y="4911"/>
                    <a:pt x="10942" y="4877"/>
                    <a:pt x="10808" y="4811"/>
                  </a:cubicBezTo>
                  <a:cubicBezTo>
                    <a:pt x="11042" y="4777"/>
                    <a:pt x="11142" y="4711"/>
                    <a:pt x="11275" y="4711"/>
                  </a:cubicBezTo>
                  <a:cubicBezTo>
                    <a:pt x="11976" y="4611"/>
                    <a:pt x="12443" y="4210"/>
                    <a:pt x="12743" y="3610"/>
                  </a:cubicBezTo>
                  <a:cubicBezTo>
                    <a:pt x="12843" y="3443"/>
                    <a:pt x="12910" y="3243"/>
                    <a:pt x="12977" y="3076"/>
                  </a:cubicBezTo>
                  <a:cubicBezTo>
                    <a:pt x="13043" y="2943"/>
                    <a:pt x="13110" y="2809"/>
                    <a:pt x="13210" y="2576"/>
                  </a:cubicBezTo>
                  <a:close/>
                  <a:moveTo>
                    <a:pt x="13277" y="5678"/>
                  </a:moveTo>
                  <a:cubicBezTo>
                    <a:pt x="13177" y="6112"/>
                    <a:pt x="13077" y="6545"/>
                    <a:pt x="13010" y="6979"/>
                  </a:cubicBezTo>
                  <a:cubicBezTo>
                    <a:pt x="12710" y="6679"/>
                    <a:pt x="12409" y="6412"/>
                    <a:pt x="11942" y="6345"/>
                  </a:cubicBezTo>
                  <a:cubicBezTo>
                    <a:pt x="12409" y="6112"/>
                    <a:pt x="12810" y="5911"/>
                    <a:pt x="13277" y="5678"/>
                  </a:cubicBezTo>
                  <a:close/>
                  <a:moveTo>
                    <a:pt x="29589" y="7531"/>
                  </a:moveTo>
                  <a:cubicBezTo>
                    <a:pt x="30000" y="7531"/>
                    <a:pt x="30504" y="7695"/>
                    <a:pt x="30789" y="7980"/>
                  </a:cubicBezTo>
                  <a:cubicBezTo>
                    <a:pt x="30322" y="7846"/>
                    <a:pt x="29822" y="7813"/>
                    <a:pt x="29388" y="7546"/>
                  </a:cubicBezTo>
                  <a:cubicBezTo>
                    <a:pt x="29452" y="7536"/>
                    <a:pt x="29519" y="7531"/>
                    <a:pt x="29589" y="7531"/>
                  </a:cubicBezTo>
                  <a:close/>
                  <a:moveTo>
                    <a:pt x="43532" y="9814"/>
                  </a:moveTo>
                  <a:lnTo>
                    <a:pt x="43532" y="9814"/>
                  </a:lnTo>
                  <a:cubicBezTo>
                    <a:pt x="43432" y="10148"/>
                    <a:pt x="43232" y="10348"/>
                    <a:pt x="42965" y="10481"/>
                  </a:cubicBezTo>
                  <a:cubicBezTo>
                    <a:pt x="42498" y="10682"/>
                    <a:pt x="42164" y="11015"/>
                    <a:pt x="41897" y="11449"/>
                  </a:cubicBezTo>
                  <a:cubicBezTo>
                    <a:pt x="41564" y="11949"/>
                    <a:pt x="41130" y="12316"/>
                    <a:pt x="40530" y="12516"/>
                  </a:cubicBezTo>
                  <a:lnTo>
                    <a:pt x="40396" y="12516"/>
                  </a:lnTo>
                  <a:cubicBezTo>
                    <a:pt x="40263" y="12583"/>
                    <a:pt x="40096" y="12683"/>
                    <a:pt x="39963" y="12750"/>
                  </a:cubicBezTo>
                  <a:cubicBezTo>
                    <a:pt x="39496" y="12950"/>
                    <a:pt x="38995" y="13117"/>
                    <a:pt x="38628" y="13517"/>
                  </a:cubicBezTo>
                  <a:cubicBezTo>
                    <a:pt x="38361" y="13250"/>
                    <a:pt x="38261" y="12950"/>
                    <a:pt x="38328" y="12550"/>
                  </a:cubicBezTo>
                  <a:cubicBezTo>
                    <a:pt x="38828" y="12449"/>
                    <a:pt x="39329" y="12249"/>
                    <a:pt x="39729" y="11916"/>
                  </a:cubicBezTo>
                  <a:cubicBezTo>
                    <a:pt x="39896" y="11816"/>
                    <a:pt x="40063" y="11716"/>
                    <a:pt x="40196" y="11582"/>
                  </a:cubicBezTo>
                  <a:cubicBezTo>
                    <a:pt x="40730" y="11082"/>
                    <a:pt x="41297" y="10715"/>
                    <a:pt x="41931" y="10448"/>
                  </a:cubicBezTo>
                  <a:cubicBezTo>
                    <a:pt x="42364" y="10281"/>
                    <a:pt x="42765" y="10081"/>
                    <a:pt x="43198" y="9914"/>
                  </a:cubicBezTo>
                  <a:cubicBezTo>
                    <a:pt x="43298" y="9881"/>
                    <a:pt x="43398" y="9848"/>
                    <a:pt x="43532" y="9814"/>
                  </a:cubicBezTo>
                  <a:close/>
                  <a:moveTo>
                    <a:pt x="23684" y="13850"/>
                  </a:moveTo>
                  <a:cubicBezTo>
                    <a:pt x="23684" y="13951"/>
                    <a:pt x="23651" y="14017"/>
                    <a:pt x="23651" y="14117"/>
                  </a:cubicBezTo>
                  <a:cubicBezTo>
                    <a:pt x="23617" y="14117"/>
                    <a:pt x="23584" y="14084"/>
                    <a:pt x="23551" y="14084"/>
                  </a:cubicBezTo>
                  <a:cubicBezTo>
                    <a:pt x="23584" y="14017"/>
                    <a:pt x="23617" y="13917"/>
                    <a:pt x="23651" y="13850"/>
                  </a:cubicBezTo>
                  <a:close/>
                  <a:moveTo>
                    <a:pt x="12476" y="14151"/>
                  </a:moveTo>
                  <a:cubicBezTo>
                    <a:pt x="12426" y="14217"/>
                    <a:pt x="12376" y="14242"/>
                    <a:pt x="12326" y="14242"/>
                  </a:cubicBezTo>
                  <a:cubicBezTo>
                    <a:pt x="12276" y="14242"/>
                    <a:pt x="12226" y="14217"/>
                    <a:pt x="12176" y="14184"/>
                  </a:cubicBezTo>
                  <a:cubicBezTo>
                    <a:pt x="12276" y="14151"/>
                    <a:pt x="12343" y="14151"/>
                    <a:pt x="12476" y="14151"/>
                  </a:cubicBezTo>
                  <a:close/>
                  <a:moveTo>
                    <a:pt x="7673" y="13350"/>
                  </a:moveTo>
                  <a:cubicBezTo>
                    <a:pt x="8073" y="13617"/>
                    <a:pt x="8307" y="14618"/>
                    <a:pt x="8173" y="15385"/>
                  </a:cubicBezTo>
                  <a:cubicBezTo>
                    <a:pt x="7739" y="14951"/>
                    <a:pt x="7473" y="13850"/>
                    <a:pt x="7673" y="13350"/>
                  </a:cubicBezTo>
                  <a:close/>
                  <a:moveTo>
                    <a:pt x="15468" y="1107"/>
                  </a:moveTo>
                  <a:cubicBezTo>
                    <a:pt x="16046" y="1107"/>
                    <a:pt x="18460" y="2286"/>
                    <a:pt x="19414" y="3076"/>
                  </a:cubicBezTo>
                  <a:cubicBezTo>
                    <a:pt x="21416" y="4777"/>
                    <a:pt x="22884" y="6779"/>
                    <a:pt x="23451" y="9381"/>
                  </a:cubicBezTo>
                  <a:cubicBezTo>
                    <a:pt x="23317" y="9147"/>
                    <a:pt x="23184" y="8880"/>
                    <a:pt x="23050" y="8647"/>
                  </a:cubicBezTo>
                  <a:cubicBezTo>
                    <a:pt x="22950" y="8413"/>
                    <a:pt x="22784" y="8180"/>
                    <a:pt x="22583" y="7980"/>
                  </a:cubicBezTo>
                  <a:lnTo>
                    <a:pt x="22583" y="7980"/>
                  </a:lnTo>
                  <a:cubicBezTo>
                    <a:pt x="22683" y="8146"/>
                    <a:pt x="22784" y="8313"/>
                    <a:pt x="22884" y="8480"/>
                  </a:cubicBezTo>
                  <a:cubicBezTo>
                    <a:pt x="23150" y="9014"/>
                    <a:pt x="23384" y="9547"/>
                    <a:pt x="23417" y="10148"/>
                  </a:cubicBezTo>
                  <a:lnTo>
                    <a:pt x="23484" y="10148"/>
                  </a:lnTo>
                  <a:cubicBezTo>
                    <a:pt x="23617" y="10381"/>
                    <a:pt x="23684" y="11149"/>
                    <a:pt x="23617" y="11482"/>
                  </a:cubicBezTo>
                  <a:cubicBezTo>
                    <a:pt x="23551" y="11048"/>
                    <a:pt x="23484" y="10648"/>
                    <a:pt x="23417" y="10248"/>
                  </a:cubicBezTo>
                  <a:cubicBezTo>
                    <a:pt x="23384" y="10381"/>
                    <a:pt x="23351" y="10481"/>
                    <a:pt x="23351" y="10615"/>
                  </a:cubicBezTo>
                  <a:cubicBezTo>
                    <a:pt x="23384" y="11015"/>
                    <a:pt x="23417" y="11415"/>
                    <a:pt x="23451" y="11782"/>
                  </a:cubicBezTo>
                  <a:cubicBezTo>
                    <a:pt x="23517" y="12149"/>
                    <a:pt x="23351" y="12449"/>
                    <a:pt x="23251" y="12816"/>
                  </a:cubicBezTo>
                  <a:cubicBezTo>
                    <a:pt x="23184" y="12750"/>
                    <a:pt x="23184" y="12750"/>
                    <a:pt x="23150" y="12716"/>
                  </a:cubicBezTo>
                  <a:cubicBezTo>
                    <a:pt x="23050" y="11982"/>
                    <a:pt x="22950" y="11215"/>
                    <a:pt x="22850" y="10481"/>
                  </a:cubicBezTo>
                  <a:cubicBezTo>
                    <a:pt x="22784" y="9948"/>
                    <a:pt x="22750" y="9414"/>
                    <a:pt x="22517" y="8947"/>
                  </a:cubicBezTo>
                  <a:cubicBezTo>
                    <a:pt x="22383" y="8713"/>
                    <a:pt x="22317" y="8447"/>
                    <a:pt x="22216" y="8213"/>
                  </a:cubicBezTo>
                  <a:cubicBezTo>
                    <a:pt x="21850" y="7279"/>
                    <a:pt x="21282" y="6445"/>
                    <a:pt x="20615" y="5678"/>
                  </a:cubicBezTo>
                  <a:cubicBezTo>
                    <a:pt x="19681" y="4677"/>
                    <a:pt x="18614" y="3777"/>
                    <a:pt x="17413" y="3076"/>
                  </a:cubicBezTo>
                  <a:cubicBezTo>
                    <a:pt x="17280" y="2976"/>
                    <a:pt x="17079" y="2909"/>
                    <a:pt x="16879" y="2876"/>
                  </a:cubicBezTo>
                  <a:lnTo>
                    <a:pt x="16879" y="2876"/>
                  </a:lnTo>
                  <a:cubicBezTo>
                    <a:pt x="17313" y="3176"/>
                    <a:pt x="17747" y="3510"/>
                    <a:pt x="18180" y="3810"/>
                  </a:cubicBezTo>
                  <a:cubicBezTo>
                    <a:pt x="19248" y="4611"/>
                    <a:pt x="20182" y="5545"/>
                    <a:pt x="20982" y="6612"/>
                  </a:cubicBezTo>
                  <a:cubicBezTo>
                    <a:pt x="21583" y="7446"/>
                    <a:pt x="21983" y="8380"/>
                    <a:pt x="22350" y="9347"/>
                  </a:cubicBezTo>
                  <a:cubicBezTo>
                    <a:pt x="22417" y="9581"/>
                    <a:pt x="22483" y="9781"/>
                    <a:pt x="22583" y="10014"/>
                  </a:cubicBezTo>
                  <a:cubicBezTo>
                    <a:pt x="22750" y="10315"/>
                    <a:pt x="22750" y="10648"/>
                    <a:pt x="22750" y="10982"/>
                  </a:cubicBezTo>
                  <a:cubicBezTo>
                    <a:pt x="22750" y="11082"/>
                    <a:pt x="22750" y="11182"/>
                    <a:pt x="22750" y="11282"/>
                  </a:cubicBezTo>
                  <a:cubicBezTo>
                    <a:pt x="22817" y="12149"/>
                    <a:pt x="22617" y="12983"/>
                    <a:pt x="22283" y="13817"/>
                  </a:cubicBezTo>
                  <a:cubicBezTo>
                    <a:pt x="22250" y="13717"/>
                    <a:pt x="22216" y="13650"/>
                    <a:pt x="22216" y="13550"/>
                  </a:cubicBezTo>
                  <a:cubicBezTo>
                    <a:pt x="22083" y="12583"/>
                    <a:pt x="21950" y="11582"/>
                    <a:pt x="21783" y="10581"/>
                  </a:cubicBezTo>
                  <a:cubicBezTo>
                    <a:pt x="21749" y="10448"/>
                    <a:pt x="21683" y="10315"/>
                    <a:pt x="21649" y="10181"/>
                  </a:cubicBezTo>
                  <a:cubicBezTo>
                    <a:pt x="21616" y="10081"/>
                    <a:pt x="21549" y="9981"/>
                    <a:pt x="21516" y="9881"/>
                  </a:cubicBezTo>
                  <a:cubicBezTo>
                    <a:pt x="21316" y="8980"/>
                    <a:pt x="20982" y="8113"/>
                    <a:pt x="20382" y="7379"/>
                  </a:cubicBezTo>
                  <a:cubicBezTo>
                    <a:pt x="19915" y="6779"/>
                    <a:pt x="19381" y="6245"/>
                    <a:pt x="18847" y="5678"/>
                  </a:cubicBezTo>
                  <a:cubicBezTo>
                    <a:pt x="18814" y="5611"/>
                    <a:pt x="18781" y="5578"/>
                    <a:pt x="18681" y="5578"/>
                  </a:cubicBezTo>
                  <a:cubicBezTo>
                    <a:pt x="18747" y="5645"/>
                    <a:pt x="18781" y="5678"/>
                    <a:pt x="18814" y="5745"/>
                  </a:cubicBezTo>
                  <a:cubicBezTo>
                    <a:pt x="19281" y="6278"/>
                    <a:pt x="19715" y="6812"/>
                    <a:pt x="20148" y="7379"/>
                  </a:cubicBezTo>
                  <a:cubicBezTo>
                    <a:pt x="20749" y="8146"/>
                    <a:pt x="21149" y="9014"/>
                    <a:pt x="21383" y="9981"/>
                  </a:cubicBezTo>
                  <a:cubicBezTo>
                    <a:pt x="21583" y="10682"/>
                    <a:pt x="21783" y="11382"/>
                    <a:pt x="21816" y="12149"/>
                  </a:cubicBezTo>
                  <a:cubicBezTo>
                    <a:pt x="21816" y="12383"/>
                    <a:pt x="21850" y="12616"/>
                    <a:pt x="21850" y="12850"/>
                  </a:cubicBezTo>
                  <a:cubicBezTo>
                    <a:pt x="21850" y="12816"/>
                    <a:pt x="21883" y="12783"/>
                    <a:pt x="21916" y="12716"/>
                  </a:cubicBezTo>
                  <a:cubicBezTo>
                    <a:pt x="21950" y="12750"/>
                    <a:pt x="21983" y="12783"/>
                    <a:pt x="21983" y="12783"/>
                  </a:cubicBezTo>
                  <a:cubicBezTo>
                    <a:pt x="22016" y="13283"/>
                    <a:pt x="22216" y="13750"/>
                    <a:pt x="22150" y="14284"/>
                  </a:cubicBezTo>
                  <a:cubicBezTo>
                    <a:pt x="22150" y="14351"/>
                    <a:pt x="22250" y="14418"/>
                    <a:pt x="22283" y="14484"/>
                  </a:cubicBezTo>
                  <a:cubicBezTo>
                    <a:pt x="22283" y="14217"/>
                    <a:pt x="22383" y="13984"/>
                    <a:pt x="22483" y="13750"/>
                  </a:cubicBezTo>
                  <a:cubicBezTo>
                    <a:pt x="22650" y="13283"/>
                    <a:pt x="22784" y="12816"/>
                    <a:pt x="22950" y="12283"/>
                  </a:cubicBezTo>
                  <a:cubicBezTo>
                    <a:pt x="23084" y="12783"/>
                    <a:pt x="23251" y="13217"/>
                    <a:pt x="22984" y="13684"/>
                  </a:cubicBezTo>
                  <a:cubicBezTo>
                    <a:pt x="22850" y="13951"/>
                    <a:pt x="22683" y="14251"/>
                    <a:pt x="22517" y="14551"/>
                  </a:cubicBezTo>
                  <a:cubicBezTo>
                    <a:pt x="22483" y="14584"/>
                    <a:pt x="22383" y="14618"/>
                    <a:pt x="22350" y="14618"/>
                  </a:cubicBezTo>
                  <a:cubicBezTo>
                    <a:pt x="22250" y="14918"/>
                    <a:pt x="22150" y="15218"/>
                    <a:pt x="22016" y="15552"/>
                  </a:cubicBezTo>
                  <a:cubicBezTo>
                    <a:pt x="21649" y="15385"/>
                    <a:pt x="21316" y="15251"/>
                    <a:pt x="20949" y="15118"/>
                  </a:cubicBezTo>
                  <a:cubicBezTo>
                    <a:pt x="20649" y="14985"/>
                    <a:pt x="20348" y="14851"/>
                    <a:pt x="20048" y="14751"/>
                  </a:cubicBezTo>
                  <a:cubicBezTo>
                    <a:pt x="19915" y="14684"/>
                    <a:pt x="19848" y="14618"/>
                    <a:pt x="19815" y="14484"/>
                  </a:cubicBezTo>
                  <a:cubicBezTo>
                    <a:pt x="19748" y="13951"/>
                    <a:pt x="19681" y="13417"/>
                    <a:pt x="19581" y="12883"/>
                  </a:cubicBezTo>
                  <a:cubicBezTo>
                    <a:pt x="19581" y="12783"/>
                    <a:pt x="19615" y="12683"/>
                    <a:pt x="19615" y="12583"/>
                  </a:cubicBezTo>
                  <a:cubicBezTo>
                    <a:pt x="19815" y="11349"/>
                    <a:pt x="19748" y="10181"/>
                    <a:pt x="19348" y="9014"/>
                  </a:cubicBezTo>
                  <a:cubicBezTo>
                    <a:pt x="19281" y="8747"/>
                    <a:pt x="19148" y="8480"/>
                    <a:pt x="18981" y="8246"/>
                  </a:cubicBezTo>
                  <a:lnTo>
                    <a:pt x="18981" y="8246"/>
                  </a:lnTo>
                  <a:cubicBezTo>
                    <a:pt x="19381" y="9381"/>
                    <a:pt x="19548" y="10515"/>
                    <a:pt x="19414" y="11716"/>
                  </a:cubicBezTo>
                  <a:lnTo>
                    <a:pt x="19381" y="11616"/>
                  </a:lnTo>
                  <a:cubicBezTo>
                    <a:pt x="19348" y="11549"/>
                    <a:pt x="19348" y="11515"/>
                    <a:pt x="19314" y="11382"/>
                  </a:cubicBezTo>
                  <a:lnTo>
                    <a:pt x="19314" y="11382"/>
                  </a:lnTo>
                  <a:cubicBezTo>
                    <a:pt x="19348" y="12083"/>
                    <a:pt x="19381" y="12683"/>
                    <a:pt x="19414" y="13283"/>
                  </a:cubicBezTo>
                  <a:lnTo>
                    <a:pt x="19481" y="13283"/>
                  </a:lnTo>
                  <a:cubicBezTo>
                    <a:pt x="19581" y="13684"/>
                    <a:pt x="19648" y="14117"/>
                    <a:pt x="19715" y="14551"/>
                  </a:cubicBezTo>
                  <a:cubicBezTo>
                    <a:pt x="19248" y="14518"/>
                    <a:pt x="19181" y="14451"/>
                    <a:pt x="19081" y="14051"/>
                  </a:cubicBezTo>
                  <a:lnTo>
                    <a:pt x="18847" y="12683"/>
                  </a:lnTo>
                  <a:cubicBezTo>
                    <a:pt x="18814" y="12616"/>
                    <a:pt x="18814" y="12550"/>
                    <a:pt x="18714" y="12483"/>
                  </a:cubicBezTo>
                  <a:lnTo>
                    <a:pt x="18714" y="12483"/>
                  </a:lnTo>
                  <a:cubicBezTo>
                    <a:pt x="18814" y="13083"/>
                    <a:pt x="18914" y="13684"/>
                    <a:pt x="19014" y="14317"/>
                  </a:cubicBezTo>
                  <a:cubicBezTo>
                    <a:pt x="18881" y="14284"/>
                    <a:pt x="18781" y="14284"/>
                    <a:pt x="18681" y="14251"/>
                  </a:cubicBezTo>
                  <a:cubicBezTo>
                    <a:pt x="17747" y="13850"/>
                    <a:pt x="16779" y="13484"/>
                    <a:pt x="15945" y="12916"/>
                  </a:cubicBezTo>
                  <a:cubicBezTo>
                    <a:pt x="15678" y="12750"/>
                    <a:pt x="15445" y="12483"/>
                    <a:pt x="15245" y="12216"/>
                  </a:cubicBezTo>
                  <a:cubicBezTo>
                    <a:pt x="15045" y="11916"/>
                    <a:pt x="14911" y="11549"/>
                    <a:pt x="14744" y="11215"/>
                  </a:cubicBezTo>
                  <a:cubicBezTo>
                    <a:pt x="14678" y="11048"/>
                    <a:pt x="14678" y="10882"/>
                    <a:pt x="14678" y="10715"/>
                  </a:cubicBezTo>
                  <a:cubicBezTo>
                    <a:pt x="14711" y="9647"/>
                    <a:pt x="14845" y="8613"/>
                    <a:pt x="15078" y="7579"/>
                  </a:cubicBezTo>
                  <a:cubicBezTo>
                    <a:pt x="15345" y="6378"/>
                    <a:pt x="15645" y="5178"/>
                    <a:pt x="15779" y="3943"/>
                  </a:cubicBezTo>
                  <a:cubicBezTo>
                    <a:pt x="15879" y="3043"/>
                    <a:pt x="15779" y="2175"/>
                    <a:pt x="15478" y="1308"/>
                  </a:cubicBezTo>
                  <a:cubicBezTo>
                    <a:pt x="15478" y="1241"/>
                    <a:pt x="15445" y="1175"/>
                    <a:pt x="15445" y="1108"/>
                  </a:cubicBezTo>
                  <a:cubicBezTo>
                    <a:pt x="15452" y="1108"/>
                    <a:pt x="15460" y="1107"/>
                    <a:pt x="15468" y="1107"/>
                  </a:cubicBezTo>
                  <a:close/>
                  <a:moveTo>
                    <a:pt x="42375" y="14650"/>
                  </a:moveTo>
                  <a:cubicBezTo>
                    <a:pt x="42557" y="14650"/>
                    <a:pt x="42742" y="14661"/>
                    <a:pt x="42931" y="14684"/>
                  </a:cubicBezTo>
                  <a:cubicBezTo>
                    <a:pt x="43732" y="14718"/>
                    <a:pt x="44532" y="14851"/>
                    <a:pt x="45333" y="15051"/>
                  </a:cubicBezTo>
                  <a:cubicBezTo>
                    <a:pt x="45700" y="15151"/>
                    <a:pt x="46034" y="15318"/>
                    <a:pt x="46367" y="15585"/>
                  </a:cubicBezTo>
                  <a:cubicBezTo>
                    <a:pt x="45870" y="15608"/>
                    <a:pt x="45419" y="15691"/>
                    <a:pt x="44963" y="15691"/>
                  </a:cubicBezTo>
                  <a:cubicBezTo>
                    <a:pt x="44745" y="15691"/>
                    <a:pt x="44525" y="15672"/>
                    <a:pt x="44299" y="15618"/>
                  </a:cubicBezTo>
                  <a:cubicBezTo>
                    <a:pt x="43976" y="15545"/>
                    <a:pt x="43653" y="15517"/>
                    <a:pt x="43327" y="15517"/>
                  </a:cubicBezTo>
                  <a:cubicBezTo>
                    <a:pt x="42913" y="15517"/>
                    <a:pt x="42494" y="15562"/>
                    <a:pt x="42064" y="15618"/>
                  </a:cubicBezTo>
                  <a:cubicBezTo>
                    <a:pt x="41630" y="15685"/>
                    <a:pt x="41197" y="15718"/>
                    <a:pt x="40763" y="15752"/>
                  </a:cubicBezTo>
                  <a:cubicBezTo>
                    <a:pt x="40725" y="15758"/>
                    <a:pt x="40685" y="15761"/>
                    <a:pt x="40645" y="15761"/>
                  </a:cubicBezTo>
                  <a:cubicBezTo>
                    <a:pt x="40475" y="15761"/>
                    <a:pt x="40291" y="15712"/>
                    <a:pt x="40129" y="15685"/>
                  </a:cubicBezTo>
                  <a:cubicBezTo>
                    <a:pt x="40096" y="15718"/>
                    <a:pt x="40063" y="15718"/>
                    <a:pt x="40029" y="15718"/>
                  </a:cubicBezTo>
                  <a:cubicBezTo>
                    <a:pt x="39862" y="15718"/>
                    <a:pt x="39696" y="15718"/>
                    <a:pt x="39529" y="15752"/>
                  </a:cubicBezTo>
                  <a:cubicBezTo>
                    <a:pt x="39362" y="15752"/>
                    <a:pt x="39229" y="15718"/>
                    <a:pt x="39129" y="15552"/>
                  </a:cubicBezTo>
                  <a:cubicBezTo>
                    <a:pt x="39062" y="15385"/>
                    <a:pt x="39062" y="15218"/>
                    <a:pt x="39162" y="15051"/>
                  </a:cubicBezTo>
                  <a:cubicBezTo>
                    <a:pt x="39281" y="14932"/>
                    <a:pt x="39427" y="14813"/>
                    <a:pt x="39600" y="14813"/>
                  </a:cubicBezTo>
                  <a:cubicBezTo>
                    <a:pt x="39620" y="14813"/>
                    <a:pt x="39641" y="14814"/>
                    <a:pt x="39662" y="14818"/>
                  </a:cubicBezTo>
                  <a:cubicBezTo>
                    <a:pt x="39872" y="14853"/>
                    <a:pt x="40077" y="14867"/>
                    <a:pt x="40279" y="14867"/>
                  </a:cubicBezTo>
                  <a:cubicBezTo>
                    <a:pt x="40658" y="14867"/>
                    <a:pt x="41027" y="14816"/>
                    <a:pt x="41397" y="14751"/>
                  </a:cubicBezTo>
                  <a:cubicBezTo>
                    <a:pt x="41720" y="14686"/>
                    <a:pt x="42043" y="14650"/>
                    <a:pt x="42375" y="14650"/>
                  </a:cubicBezTo>
                  <a:close/>
                  <a:moveTo>
                    <a:pt x="22683" y="15518"/>
                  </a:moveTo>
                  <a:cubicBezTo>
                    <a:pt x="22683" y="15618"/>
                    <a:pt x="22683" y="15718"/>
                    <a:pt x="22683" y="15885"/>
                  </a:cubicBezTo>
                  <a:cubicBezTo>
                    <a:pt x="22483" y="15718"/>
                    <a:pt x="22650" y="15618"/>
                    <a:pt x="22683" y="15518"/>
                  </a:cubicBezTo>
                  <a:close/>
                  <a:moveTo>
                    <a:pt x="35059" y="6545"/>
                  </a:moveTo>
                  <a:cubicBezTo>
                    <a:pt x="35092" y="6579"/>
                    <a:pt x="35126" y="6579"/>
                    <a:pt x="35126" y="6579"/>
                  </a:cubicBezTo>
                  <a:cubicBezTo>
                    <a:pt x="35159" y="7112"/>
                    <a:pt x="35359" y="7579"/>
                    <a:pt x="35593" y="8046"/>
                  </a:cubicBezTo>
                  <a:cubicBezTo>
                    <a:pt x="35926" y="8680"/>
                    <a:pt x="36026" y="9414"/>
                    <a:pt x="35960" y="10148"/>
                  </a:cubicBezTo>
                  <a:cubicBezTo>
                    <a:pt x="35960" y="10215"/>
                    <a:pt x="35960" y="10281"/>
                    <a:pt x="35960" y="10348"/>
                  </a:cubicBezTo>
                  <a:cubicBezTo>
                    <a:pt x="35726" y="11115"/>
                    <a:pt x="35860" y="11816"/>
                    <a:pt x="36293" y="12483"/>
                  </a:cubicBezTo>
                  <a:cubicBezTo>
                    <a:pt x="36493" y="12783"/>
                    <a:pt x="36627" y="13150"/>
                    <a:pt x="36693" y="13517"/>
                  </a:cubicBezTo>
                  <a:cubicBezTo>
                    <a:pt x="36727" y="13717"/>
                    <a:pt x="36794" y="13917"/>
                    <a:pt x="36860" y="14117"/>
                  </a:cubicBezTo>
                  <a:cubicBezTo>
                    <a:pt x="36894" y="14317"/>
                    <a:pt x="36927" y="14484"/>
                    <a:pt x="36960" y="14684"/>
                  </a:cubicBezTo>
                  <a:cubicBezTo>
                    <a:pt x="36927" y="14684"/>
                    <a:pt x="36894" y="14684"/>
                    <a:pt x="36894" y="14718"/>
                  </a:cubicBezTo>
                  <a:cubicBezTo>
                    <a:pt x="36794" y="14618"/>
                    <a:pt x="36693" y="14551"/>
                    <a:pt x="36593" y="14484"/>
                  </a:cubicBezTo>
                  <a:cubicBezTo>
                    <a:pt x="36445" y="14386"/>
                    <a:pt x="36284" y="14337"/>
                    <a:pt x="36128" y="14337"/>
                  </a:cubicBezTo>
                  <a:cubicBezTo>
                    <a:pt x="35864" y="14337"/>
                    <a:pt x="35619" y="14478"/>
                    <a:pt x="35493" y="14751"/>
                  </a:cubicBezTo>
                  <a:cubicBezTo>
                    <a:pt x="35359" y="15018"/>
                    <a:pt x="35292" y="15318"/>
                    <a:pt x="35226" y="15618"/>
                  </a:cubicBezTo>
                  <a:cubicBezTo>
                    <a:pt x="35126" y="16152"/>
                    <a:pt x="34859" y="16552"/>
                    <a:pt x="34525" y="16953"/>
                  </a:cubicBezTo>
                  <a:cubicBezTo>
                    <a:pt x="34459" y="17019"/>
                    <a:pt x="34392" y="17053"/>
                    <a:pt x="34258" y="17086"/>
                  </a:cubicBezTo>
                  <a:cubicBezTo>
                    <a:pt x="34358" y="16886"/>
                    <a:pt x="34459" y="16652"/>
                    <a:pt x="34559" y="16386"/>
                  </a:cubicBezTo>
                  <a:cubicBezTo>
                    <a:pt x="34417" y="16362"/>
                    <a:pt x="34309" y="16338"/>
                    <a:pt x="34199" y="16338"/>
                  </a:cubicBezTo>
                  <a:cubicBezTo>
                    <a:pt x="34153" y="16338"/>
                    <a:pt x="34107" y="16342"/>
                    <a:pt x="34058" y="16352"/>
                  </a:cubicBezTo>
                  <a:cubicBezTo>
                    <a:pt x="33987" y="16361"/>
                    <a:pt x="33915" y="16365"/>
                    <a:pt x="33844" y="16365"/>
                  </a:cubicBezTo>
                  <a:cubicBezTo>
                    <a:pt x="33648" y="16365"/>
                    <a:pt x="33453" y="16334"/>
                    <a:pt x="33258" y="16286"/>
                  </a:cubicBezTo>
                  <a:cubicBezTo>
                    <a:pt x="32857" y="16152"/>
                    <a:pt x="32457" y="16085"/>
                    <a:pt x="32057" y="16085"/>
                  </a:cubicBezTo>
                  <a:cubicBezTo>
                    <a:pt x="31807" y="16052"/>
                    <a:pt x="31556" y="16044"/>
                    <a:pt x="31302" y="16044"/>
                  </a:cubicBezTo>
                  <a:cubicBezTo>
                    <a:pt x="31048" y="16044"/>
                    <a:pt x="30789" y="16052"/>
                    <a:pt x="30522" y="16052"/>
                  </a:cubicBezTo>
                  <a:cubicBezTo>
                    <a:pt x="29622" y="16052"/>
                    <a:pt x="28721" y="15952"/>
                    <a:pt x="27854" y="15652"/>
                  </a:cubicBezTo>
                  <a:cubicBezTo>
                    <a:pt x="27320" y="15485"/>
                    <a:pt x="26853" y="15218"/>
                    <a:pt x="26386" y="14918"/>
                  </a:cubicBezTo>
                  <a:cubicBezTo>
                    <a:pt x="26319" y="14851"/>
                    <a:pt x="26253" y="14784"/>
                    <a:pt x="26153" y="14684"/>
                  </a:cubicBezTo>
                  <a:lnTo>
                    <a:pt x="26153" y="14684"/>
                  </a:lnTo>
                  <a:cubicBezTo>
                    <a:pt x="26965" y="15019"/>
                    <a:pt x="27742" y="15131"/>
                    <a:pt x="28535" y="15131"/>
                  </a:cubicBezTo>
                  <a:cubicBezTo>
                    <a:pt x="28849" y="15131"/>
                    <a:pt x="29166" y="15113"/>
                    <a:pt x="29488" y="15085"/>
                  </a:cubicBezTo>
                  <a:cubicBezTo>
                    <a:pt x="29733" y="15062"/>
                    <a:pt x="29978" y="15051"/>
                    <a:pt x="30223" y="15051"/>
                  </a:cubicBezTo>
                  <a:cubicBezTo>
                    <a:pt x="31045" y="15051"/>
                    <a:pt x="31868" y="15172"/>
                    <a:pt x="32691" y="15352"/>
                  </a:cubicBezTo>
                  <a:cubicBezTo>
                    <a:pt x="32841" y="15382"/>
                    <a:pt x="32997" y="15398"/>
                    <a:pt x="33152" y="15398"/>
                  </a:cubicBezTo>
                  <a:cubicBezTo>
                    <a:pt x="33341" y="15398"/>
                    <a:pt x="33526" y="15373"/>
                    <a:pt x="33691" y="15318"/>
                  </a:cubicBezTo>
                  <a:cubicBezTo>
                    <a:pt x="34158" y="15151"/>
                    <a:pt x="34392" y="14784"/>
                    <a:pt x="34358" y="14317"/>
                  </a:cubicBezTo>
                  <a:cubicBezTo>
                    <a:pt x="34325" y="13750"/>
                    <a:pt x="34125" y="13250"/>
                    <a:pt x="33725" y="12850"/>
                  </a:cubicBezTo>
                  <a:cubicBezTo>
                    <a:pt x="33224" y="12383"/>
                    <a:pt x="32957" y="11782"/>
                    <a:pt x="32691" y="11149"/>
                  </a:cubicBezTo>
                  <a:cubicBezTo>
                    <a:pt x="32324" y="10248"/>
                    <a:pt x="31923" y="9381"/>
                    <a:pt x="31556" y="8513"/>
                  </a:cubicBezTo>
                  <a:cubicBezTo>
                    <a:pt x="31456" y="8313"/>
                    <a:pt x="31323" y="8146"/>
                    <a:pt x="31156" y="7913"/>
                  </a:cubicBezTo>
                  <a:lnTo>
                    <a:pt x="31156" y="7913"/>
                  </a:lnTo>
                  <a:cubicBezTo>
                    <a:pt x="31556" y="8080"/>
                    <a:pt x="31823" y="8280"/>
                    <a:pt x="32057" y="8513"/>
                  </a:cubicBezTo>
                  <a:cubicBezTo>
                    <a:pt x="32524" y="8947"/>
                    <a:pt x="32891" y="9414"/>
                    <a:pt x="33224" y="9948"/>
                  </a:cubicBezTo>
                  <a:cubicBezTo>
                    <a:pt x="33725" y="10682"/>
                    <a:pt x="34158" y="11415"/>
                    <a:pt x="34459" y="12249"/>
                  </a:cubicBezTo>
                  <a:cubicBezTo>
                    <a:pt x="34592" y="12716"/>
                    <a:pt x="34792" y="13150"/>
                    <a:pt x="35226" y="13450"/>
                  </a:cubicBezTo>
                  <a:cubicBezTo>
                    <a:pt x="35326" y="13517"/>
                    <a:pt x="35459" y="13584"/>
                    <a:pt x="35559" y="13650"/>
                  </a:cubicBezTo>
                  <a:cubicBezTo>
                    <a:pt x="35593" y="13584"/>
                    <a:pt x="35626" y="13550"/>
                    <a:pt x="35626" y="13550"/>
                  </a:cubicBezTo>
                  <a:cubicBezTo>
                    <a:pt x="35426" y="13017"/>
                    <a:pt x="35526" y="12483"/>
                    <a:pt x="35559" y="11949"/>
                  </a:cubicBezTo>
                  <a:cubicBezTo>
                    <a:pt x="35626" y="11182"/>
                    <a:pt x="35526" y="10448"/>
                    <a:pt x="35259" y="9681"/>
                  </a:cubicBezTo>
                  <a:cubicBezTo>
                    <a:pt x="35026" y="9014"/>
                    <a:pt x="34825" y="8280"/>
                    <a:pt x="34825" y="7546"/>
                  </a:cubicBezTo>
                  <a:cubicBezTo>
                    <a:pt x="34825" y="7212"/>
                    <a:pt x="34859" y="6845"/>
                    <a:pt x="35059" y="6545"/>
                  </a:cubicBezTo>
                  <a:close/>
                  <a:moveTo>
                    <a:pt x="37661" y="7212"/>
                  </a:moveTo>
                  <a:cubicBezTo>
                    <a:pt x="37294" y="7846"/>
                    <a:pt x="37160" y="8547"/>
                    <a:pt x="37027" y="9247"/>
                  </a:cubicBezTo>
                  <a:cubicBezTo>
                    <a:pt x="36960" y="9748"/>
                    <a:pt x="36994" y="10215"/>
                    <a:pt x="37094" y="10682"/>
                  </a:cubicBezTo>
                  <a:cubicBezTo>
                    <a:pt x="37361" y="11649"/>
                    <a:pt x="37728" y="12550"/>
                    <a:pt x="38128" y="13450"/>
                  </a:cubicBezTo>
                  <a:cubicBezTo>
                    <a:pt x="38495" y="14351"/>
                    <a:pt x="38628" y="15251"/>
                    <a:pt x="38395" y="16219"/>
                  </a:cubicBezTo>
                  <a:cubicBezTo>
                    <a:pt x="38328" y="16452"/>
                    <a:pt x="38195" y="16652"/>
                    <a:pt x="38094" y="16886"/>
                  </a:cubicBezTo>
                  <a:cubicBezTo>
                    <a:pt x="38061" y="16886"/>
                    <a:pt x="38061" y="16886"/>
                    <a:pt x="38028" y="16853"/>
                  </a:cubicBezTo>
                  <a:cubicBezTo>
                    <a:pt x="38094" y="16719"/>
                    <a:pt x="38161" y="16552"/>
                    <a:pt x="38228" y="16419"/>
                  </a:cubicBezTo>
                  <a:lnTo>
                    <a:pt x="38228" y="16419"/>
                  </a:lnTo>
                  <a:cubicBezTo>
                    <a:pt x="37794" y="16853"/>
                    <a:pt x="37327" y="17286"/>
                    <a:pt x="36660" y="17386"/>
                  </a:cubicBezTo>
                  <a:cubicBezTo>
                    <a:pt x="36660" y="17153"/>
                    <a:pt x="36827" y="17119"/>
                    <a:pt x="36960" y="17053"/>
                  </a:cubicBezTo>
                  <a:cubicBezTo>
                    <a:pt x="37527" y="16753"/>
                    <a:pt x="37928" y="16319"/>
                    <a:pt x="38061" y="15652"/>
                  </a:cubicBezTo>
                  <a:lnTo>
                    <a:pt x="38061" y="15652"/>
                  </a:lnTo>
                  <a:cubicBezTo>
                    <a:pt x="37794" y="16185"/>
                    <a:pt x="37427" y="16619"/>
                    <a:pt x="36860" y="16953"/>
                  </a:cubicBezTo>
                  <a:cubicBezTo>
                    <a:pt x="36894" y="16819"/>
                    <a:pt x="36927" y="16719"/>
                    <a:pt x="36960" y="16619"/>
                  </a:cubicBezTo>
                  <a:cubicBezTo>
                    <a:pt x="37094" y="16286"/>
                    <a:pt x="37194" y="15952"/>
                    <a:pt x="37127" y="15552"/>
                  </a:cubicBezTo>
                  <a:cubicBezTo>
                    <a:pt x="37127" y="15485"/>
                    <a:pt x="37127" y="15385"/>
                    <a:pt x="37160" y="15318"/>
                  </a:cubicBezTo>
                  <a:cubicBezTo>
                    <a:pt x="37427" y="14885"/>
                    <a:pt x="37394" y="14451"/>
                    <a:pt x="37294" y="14051"/>
                  </a:cubicBezTo>
                  <a:cubicBezTo>
                    <a:pt x="37094" y="13350"/>
                    <a:pt x="36994" y="12650"/>
                    <a:pt x="36960" y="11949"/>
                  </a:cubicBezTo>
                  <a:cubicBezTo>
                    <a:pt x="36927" y="11382"/>
                    <a:pt x="36794" y="10782"/>
                    <a:pt x="36727" y="10215"/>
                  </a:cubicBezTo>
                  <a:cubicBezTo>
                    <a:pt x="36560" y="9247"/>
                    <a:pt x="36794" y="8347"/>
                    <a:pt x="37327" y="7546"/>
                  </a:cubicBezTo>
                  <a:cubicBezTo>
                    <a:pt x="37394" y="7413"/>
                    <a:pt x="37494" y="7312"/>
                    <a:pt x="37594" y="7212"/>
                  </a:cubicBezTo>
                  <a:close/>
                  <a:moveTo>
                    <a:pt x="17580" y="16919"/>
                  </a:moveTo>
                  <a:lnTo>
                    <a:pt x="17580" y="16919"/>
                  </a:lnTo>
                  <a:cubicBezTo>
                    <a:pt x="17947" y="17086"/>
                    <a:pt x="18247" y="17220"/>
                    <a:pt x="18581" y="17386"/>
                  </a:cubicBezTo>
                  <a:cubicBezTo>
                    <a:pt x="18314" y="17687"/>
                    <a:pt x="18047" y="17853"/>
                    <a:pt x="17713" y="18053"/>
                  </a:cubicBezTo>
                  <a:cubicBezTo>
                    <a:pt x="17680" y="17687"/>
                    <a:pt x="17647" y="17320"/>
                    <a:pt x="17580" y="16919"/>
                  </a:cubicBezTo>
                  <a:close/>
                  <a:moveTo>
                    <a:pt x="5671" y="15218"/>
                  </a:moveTo>
                  <a:cubicBezTo>
                    <a:pt x="5938" y="15585"/>
                    <a:pt x="6238" y="15919"/>
                    <a:pt x="6505" y="16252"/>
                  </a:cubicBezTo>
                  <a:cubicBezTo>
                    <a:pt x="6539" y="16286"/>
                    <a:pt x="6572" y="16352"/>
                    <a:pt x="6572" y="16419"/>
                  </a:cubicBezTo>
                  <a:cubicBezTo>
                    <a:pt x="6605" y="16953"/>
                    <a:pt x="6672" y="17520"/>
                    <a:pt x="6705" y="18120"/>
                  </a:cubicBezTo>
                  <a:cubicBezTo>
                    <a:pt x="6338" y="17987"/>
                    <a:pt x="6105" y="17720"/>
                    <a:pt x="5871" y="17520"/>
                  </a:cubicBezTo>
                  <a:cubicBezTo>
                    <a:pt x="5805" y="17486"/>
                    <a:pt x="5805" y="17386"/>
                    <a:pt x="5805" y="17286"/>
                  </a:cubicBezTo>
                  <a:cubicBezTo>
                    <a:pt x="5738" y="16652"/>
                    <a:pt x="5705" y="15985"/>
                    <a:pt x="5638" y="15318"/>
                  </a:cubicBezTo>
                  <a:cubicBezTo>
                    <a:pt x="5638" y="15318"/>
                    <a:pt x="5671" y="15285"/>
                    <a:pt x="5671" y="15218"/>
                  </a:cubicBezTo>
                  <a:close/>
                  <a:moveTo>
                    <a:pt x="11242" y="18354"/>
                  </a:moveTo>
                  <a:cubicBezTo>
                    <a:pt x="11251" y="18391"/>
                    <a:pt x="11263" y="18425"/>
                    <a:pt x="11275" y="18458"/>
                  </a:cubicBezTo>
                  <a:lnTo>
                    <a:pt x="11275" y="18458"/>
                  </a:lnTo>
                  <a:cubicBezTo>
                    <a:pt x="11275" y="18422"/>
                    <a:pt x="11275" y="18387"/>
                    <a:pt x="11275" y="18354"/>
                  </a:cubicBezTo>
                  <a:close/>
                  <a:moveTo>
                    <a:pt x="5838" y="17887"/>
                  </a:moveTo>
                  <a:cubicBezTo>
                    <a:pt x="6172" y="18120"/>
                    <a:pt x="6439" y="18287"/>
                    <a:pt x="6672" y="18454"/>
                  </a:cubicBezTo>
                  <a:cubicBezTo>
                    <a:pt x="6705" y="18487"/>
                    <a:pt x="6739" y="18520"/>
                    <a:pt x="6739" y="18587"/>
                  </a:cubicBezTo>
                  <a:cubicBezTo>
                    <a:pt x="6805" y="18954"/>
                    <a:pt x="6839" y="19321"/>
                    <a:pt x="6906" y="19788"/>
                  </a:cubicBezTo>
                  <a:cubicBezTo>
                    <a:pt x="6605" y="19588"/>
                    <a:pt x="6338" y="19421"/>
                    <a:pt x="6105" y="19288"/>
                  </a:cubicBezTo>
                  <a:cubicBezTo>
                    <a:pt x="6072" y="19254"/>
                    <a:pt x="6038" y="19188"/>
                    <a:pt x="6005" y="19121"/>
                  </a:cubicBezTo>
                  <a:cubicBezTo>
                    <a:pt x="5972" y="18754"/>
                    <a:pt x="5905" y="18354"/>
                    <a:pt x="5838" y="17887"/>
                  </a:cubicBezTo>
                  <a:close/>
                  <a:moveTo>
                    <a:pt x="15745" y="19254"/>
                  </a:moveTo>
                  <a:cubicBezTo>
                    <a:pt x="15779" y="19321"/>
                    <a:pt x="15779" y="19354"/>
                    <a:pt x="15812" y="19388"/>
                  </a:cubicBezTo>
                  <a:cubicBezTo>
                    <a:pt x="15845" y="19588"/>
                    <a:pt x="15845" y="19788"/>
                    <a:pt x="15879" y="20022"/>
                  </a:cubicBezTo>
                  <a:cubicBezTo>
                    <a:pt x="15678" y="20088"/>
                    <a:pt x="15512" y="20155"/>
                    <a:pt x="15312" y="20188"/>
                  </a:cubicBezTo>
                  <a:cubicBezTo>
                    <a:pt x="15245" y="19955"/>
                    <a:pt x="15211" y="19755"/>
                    <a:pt x="15178" y="19521"/>
                  </a:cubicBezTo>
                  <a:cubicBezTo>
                    <a:pt x="15378" y="19421"/>
                    <a:pt x="15545" y="19354"/>
                    <a:pt x="15745" y="19254"/>
                  </a:cubicBezTo>
                  <a:close/>
                  <a:moveTo>
                    <a:pt x="14978" y="19621"/>
                  </a:moveTo>
                  <a:cubicBezTo>
                    <a:pt x="15011" y="19821"/>
                    <a:pt x="15078" y="20022"/>
                    <a:pt x="15111" y="20255"/>
                  </a:cubicBezTo>
                  <a:cubicBezTo>
                    <a:pt x="14878" y="20288"/>
                    <a:pt x="14644" y="20355"/>
                    <a:pt x="14411" y="20422"/>
                  </a:cubicBezTo>
                  <a:cubicBezTo>
                    <a:pt x="14378" y="20255"/>
                    <a:pt x="14344" y="20088"/>
                    <a:pt x="14277" y="19888"/>
                  </a:cubicBezTo>
                  <a:cubicBezTo>
                    <a:pt x="14511" y="19788"/>
                    <a:pt x="14744" y="19721"/>
                    <a:pt x="14978" y="19621"/>
                  </a:cubicBezTo>
                  <a:close/>
                  <a:moveTo>
                    <a:pt x="8507" y="18120"/>
                  </a:moveTo>
                  <a:lnTo>
                    <a:pt x="8507" y="18120"/>
                  </a:lnTo>
                  <a:cubicBezTo>
                    <a:pt x="8774" y="18220"/>
                    <a:pt x="9007" y="18320"/>
                    <a:pt x="9307" y="18454"/>
                  </a:cubicBezTo>
                  <a:cubicBezTo>
                    <a:pt x="9341" y="18787"/>
                    <a:pt x="9407" y="19188"/>
                    <a:pt x="9441" y="19588"/>
                  </a:cubicBezTo>
                  <a:cubicBezTo>
                    <a:pt x="9441" y="19621"/>
                    <a:pt x="9374" y="19655"/>
                    <a:pt x="9341" y="19688"/>
                  </a:cubicBezTo>
                  <a:cubicBezTo>
                    <a:pt x="9407" y="19755"/>
                    <a:pt x="9474" y="19821"/>
                    <a:pt x="9474" y="19888"/>
                  </a:cubicBezTo>
                  <a:cubicBezTo>
                    <a:pt x="9541" y="20122"/>
                    <a:pt x="9574" y="20388"/>
                    <a:pt x="9607" y="20655"/>
                  </a:cubicBezTo>
                  <a:cubicBezTo>
                    <a:pt x="9341" y="20622"/>
                    <a:pt x="9107" y="20589"/>
                    <a:pt x="8840" y="20555"/>
                  </a:cubicBezTo>
                  <a:cubicBezTo>
                    <a:pt x="8807" y="20255"/>
                    <a:pt x="8740" y="19955"/>
                    <a:pt x="8707" y="19621"/>
                  </a:cubicBezTo>
                  <a:lnTo>
                    <a:pt x="8707" y="19621"/>
                  </a:lnTo>
                  <a:cubicBezTo>
                    <a:pt x="8940" y="19655"/>
                    <a:pt x="9140" y="19688"/>
                    <a:pt x="9341" y="19688"/>
                  </a:cubicBezTo>
                  <a:cubicBezTo>
                    <a:pt x="9274" y="19655"/>
                    <a:pt x="9174" y="19588"/>
                    <a:pt x="9074" y="19588"/>
                  </a:cubicBezTo>
                  <a:cubicBezTo>
                    <a:pt x="8707" y="19521"/>
                    <a:pt x="8640" y="19288"/>
                    <a:pt x="8607" y="18987"/>
                  </a:cubicBezTo>
                  <a:cubicBezTo>
                    <a:pt x="8607" y="18687"/>
                    <a:pt x="8540" y="18420"/>
                    <a:pt x="8507" y="18120"/>
                  </a:cubicBezTo>
                  <a:close/>
                  <a:moveTo>
                    <a:pt x="14077" y="19921"/>
                  </a:moveTo>
                  <a:cubicBezTo>
                    <a:pt x="14111" y="20088"/>
                    <a:pt x="14144" y="20288"/>
                    <a:pt x="14211" y="20489"/>
                  </a:cubicBezTo>
                  <a:cubicBezTo>
                    <a:pt x="13911" y="20589"/>
                    <a:pt x="13677" y="20622"/>
                    <a:pt x="13444" y="20689"/>
                  </a:cubicBezTo>
                  <a:cubicBezTo>
                    <a:pt x="13377" y="20455"/>
                    <a:pt x="13343" y="20222"/>
                    <a:pt x="13277" y="19955"/>
                  </a:cubicBezTo>
                  <a:cubicBezTo>
                    <a:pt x="13544" y="19955"/>
                    <a:pt x="13777" y="19921"/>
                    <a:pt x="14077" y="19921"/>
                  </a:cubicBezTo>
                  <a:close/>
                  <a:moveTo>
                    <a:pt x="4937" y="18587"/>
                  </a:moveTo>
                  <a:cubicBezTo>
                    <a:pt x="5238" y="18821"/>
                    <a:pt x="5505" y="19054"/>
                    <a:pt x="5805" y="19321"/>
                  </a:cubicBezTo>
                  <a:cubicBezTo>
                    <a:pt x="5838" y="19354"/>
                    <a:pt x="5871" y="19421"/>
                    <a:pt x="5905" y="19488"/>
                  </a:cubicBezTo>
                  <a:cubicBezTo>
                    <a:pt x="6005" y="19921"/>
                    <a:pt x="6105" y="20355"/>
                    <a:pt x="6205" y="20822"/>
                  </a:cubicBezTo>
                  <a:cubicBezTo>
                    <a:pt x="6038" y="20822"/>
                    <a:pt x="5905" y="20722"/>
                    <a:pt x="5805" y="20622"/>
                  </a:cubicBezTo>
                  <a:cubicBezTo>
                    <a:pt x="5171" y="20222"/>
                    <a:pt x="5171" y="20222"/>
                    <a:pt x="5038" y="19488"/>
                  </a:cubicBezTo>
                  <a:cubicBezTo>
                    <a:pt x="4971" y="19188"/>
                    <a:pt x="4937" y="18887"/>
                    <a:pt x="4904" y="18621"/>
                  </a:cubicBezTo>
                  <a:cubicBezTo>
                    <a:pt x="4904" y="18587"/>
                    <a:pt x="4937" y="18587"/>
                    <a:pt x="4937" y="18587"/>
                  </a:cubicBezTo>
                  <a:close/>
                  <a:moveTo>
                    <a:pt x="13143" y="19955"/>
                  </a:moveTo>
                  <a:cubicBezTo>
                    <a:pt x="13210" y="20222"/>
                    <a:pt x="13243" y="20455"/>
                    <a:pt x="13310" y="20722"/>
                  </a:cubicBezTo>
                  <a:cubicBezTo>
                    <a:pt x="13110" y="20755"/>
                    <a:pt x="12943" y="20755"/>
                    <a:pt x="12710" y="20822"/>
                  </a:cubicBezTo>
                  <a:cubicBezTo>
                    <a:pt x="12676" y="20522"/>
                    <a:pt x="12610" y="20288"/>
                    <a:pt x="12576" y="19988"/>
                  </a:cubicBezTo>
                  <a:cubicBezTo>
                    <a:pt x="12810" y="19988"/>
                    <a:pt x="12977" y="19955"/>
                    <a:pt x="13143" y="19955"/>
                  </a:cubicBezTo>
                  <a:close/>
                  <a:moveTo>
                    <a:pt x="12409" y="19988"/>
                  </a:moveTo>
                  <a:cubicBezTo>
                    <a:pt x="12476" y="20255"/>
                    <a:pt x="12510" y="20489"/>
                    <a:pt x="12576" y="20755"/>
                  </a:cubicBezTo>
                  <a:cubicBezTo>
                    <a:pt x="12309" y="20889"/>
                    <a:pt x="12043" y="20889"/>
                    <a:pt x="11742" y="20889"/>
                  </a:cubicBezTo>
                  <a:cubicBezTo>
                    <a:pt x="11709" y="20622"/>
                    <a:pt x="11642" y="20322"/>
                    <a:pt x="11576" y="20022"/>
                  </a:cubicBezTo>
                  <a:cubicBezTo>
                    <a:pt x="11876" y="19988"/>
                    <a:pt x="12143" y="19988"/>
                    <a:pt x="12409" y="19988"/>
                  </a:cubicBezTo>
                  <a:close/>
                  <a:moveTo>
                    <a:pt x="15912" y="20288"/>
                  </a:moveTo>
                  <a:cubicBezTo>
                    <a:pt x="15979" y="20522"/>
                    <a:pt x="16045" y="20689"/>
                    <a:pt x="16079" y="20922"/>
                  </a:cubicBezTo>
                  <a:cubicBezTo>
                    <a:pt x="15912" y="20956"/>
                    <a:pt x="15678" y="21022"/>
                    <a:pt x="15445" y="21089"/>
                  </a:cubicBezTo>
                  <a:cubicBezTo>
                    <a:pt x="15412" y="20889"/>
                    <a:pt x="15378" y="20689"/>
                    <a:pt x="15345" y="20455"/>
                  </a:cubicBezTo>
                  <a:cubicBezTo>
                    <a:pt x="15445" y="20422"/>
                    <a:pt x="15545" y="20355"/>
                    <a:pt x="15645" y="20355"/>
                  </a:cubicBezTo>
                  <a:cubicBezTo>
                    <a:pt x="15745" y="20322"/>
                    <a:pt x="15812" y="20288"/>
                    <a:pt x="15912" y="20288"/>
                  </a:cubicBezTo>
                  <a:close/>
                  <a:moveTo>
                    <a:pt x="15145" y="20489"/>
                  </a:moveTo>
                  <a:cubicBezTo>
                    <a:pt x="15211" y="20722"/>
                    <a:pt x="15245" y="20889"/>
                    <a:pt x="15312" y="21156"/>
                  </a:cubicBezTo>
                  <a:cubicBezTo>
                    <a:pt x="15078" y="21222"/>
                    <a:pt x="14878" y="21256"/>
                    <a:pt x="14611" y="21289"/>
                  </a:cubicBezTo>
                  <a:cubicBezTo>
                    <a:pt x="14578" y="21089"/>
                    <a:pt x="14511" y="20889"/>
                    <a:pt x="14478" y="20689"/>
                  </a:cubicBezTo>
                  <a:cubicBezTo>
                    <a:pt x="14711" y="20622"/>
                    <a:pt x="14911" y="20555"/>
                    <a:pt x="15145" y="20489"/>
                  </a:cubicBezTo>
                  <a:close/>
                  <a:moveTo>
                    <a:pt x="6172" y="19588"/>
                  </a:moveTo>
                  <a:cubicBezTo>
                    <a:pt x="6405" y="19721"/>
                    <a:pt x="6639" y="19855"/>
                    <a:pt x="6872" y="19988"/>
                  </a:cubicBezTo>
                  <a:cubicBezTo>
                    <a:pt x="6906" y="20022"/>
                    <a:pt x="6972" y="20088"/>
                    <a:pt x="6972" y="20122"/>
                  </a:cubicBezTo>
                  <a:cubicBezTo>
                    <a:pt x="7072" y="20555"/>
                    <a:pt x="7172" y="20989"/>
                    <a:pt x="7306" y="21489"/>
                  </a:cubicBezTo>
                  <a:cubicBezTo>
                    <a:pt x="6972" y="21356"/>
                    <a:pt x="6739" y="21189"/>
                    <a:pt x="6472" y="21056"/>
                  </a:cubicBezTo>
                  <a:cubicBezTo>
                    <a:pt x="6439" y="21022"/>
                    <a:pt x="6405" y="20956"/>
                    <a:pt x="6405" y="20922"/>
                  </a:cubicBezTo>
                  <a:cubicBezTo>
                    <a:pt x="6305" y="20489"/>
                    <a:pt x="6205" y="20055"/>
                    <a:pt x="6072" y="19621"/>
                  </a:cubicBezTo>
                  <a:cubicBezTo>
                    <a:pt x="6105" y="19621"/>
                    <a:pt x="6138" y="19588"/>
                    <a:pt x="6172" y="19588"/>
                  </a:cubicBezTo>
                  <a:close/>
                  <a:moveTo>
                    <a:pt x="8874" y="20722"/>
                  </a:moveTo>
                  <a:lnTo>
                    <a:pt x="8874" y="20722"/>
                  </a:lnTo>
                  <a:cubicBezTo>
                    <a:pt x="9140" y="20755"/>
                    <a:pt x="9341" y="20789"/>
                    <a:pt x="9574" y="20855"/>
                  </a:cubicBezTo>
                  <a:cubicBezTo>
                    <a:pt x="9607" y="20855"/>
                    <a:pt x="9674" y="20922"/>
                    <a:pt x="9674" y="20956"/>
                  </a:cubicBezTo>
                  <a:cubicBezTo>
                    <a:pt x="9741" y="21156"/>
                    <a:pt x="9774" y="21356"/>
                    <a:pt x="9841" y="21556"/>
                  </a:cubicBezTo>
                  <a:cubicBezTo>
                    <a:pt x="9574" y="21523"/>
                    <a:pt x="9341" y="21489"/>
                    <a:pt x="9140" y="21423"/>
                  </a:cubicBezTo>
                  <a:cubicBezTo>
                    <a:pt x="9074" y="21423"/>
                    <a:pt x="9007" y="21322"/>
                    <a:pt x="8974" y="21222"/>
                  </a:cubicBezTo>
                  <a:cubicBezTo>
                    <a:pt x="8940" y="21089"/>
                    <a:pt x="8907" y="20922"/>
                    <a:pt x="8874" y="20722"/>
                  </a:cubicBezTo>
                  <a:close/>
                  <a:moveTo>
                    <a:pt x="14244" y="20689"/>
                  </a:moveTo>
                  <a:cubicBezTo>
                    <a:pt x="14311" y="20956"/>
                    <a:pt x="14344" y="21156"/>
                    <a:pt x="14378" y="21389"/>
                  </a:cubicBezTo>
                  <a:cubicBezTo>
                    <a:pt x="14144" y="21456"/>
                    <a:pt x="13877" y="21489"/>
                    <a:pt x="13610" y="21556"/>
                  </a:cubicBezTo>
                  <a:cubicBezTo>
                    <a:pt x="13544" y="21356"/>
                    <a:pt x="13510" y="21156"/>
                    <a:pt x="13477" y="20956"/>
                  </a:cubicBezTo>
                  <a:cubicBezTo>
                    <a:pt x="13744" y="20855"/>
                    <a:pt x="13977" y="20789"/>
                    <a:pt x="14244" y="20689"/>
                  </a:cubicBezTo>
                  <a:close/>
                  <a:moveTo>
                    <a:pt x="9874" y="20922"/>
                  </a:moveTo>
                  <a:lnTo>
                    <a:pt x="9874" y="20922"/>
                  </a:lnTo>
                  <a:cubicBezTo>
                    <a:pt x="10175" y="20956"/>
                    <a:pt x="10441" y="21022"/>
                    <a:pt x="10708" y="21056"/>
                  </a:cubicBezTo>
                  <a:cubicBezTo>
                    <a:pt x="10742" y="21289"/>
                    <a:pt x="10808" y="21489"/>
                    <a:pt x="10842" y="21723"/>
                  </a:cubicBezTo>
                  <a:cubicBezTo>
                    <a:pt x="10575" y="21689"/>
                    <a:pt x="10308" y="21656"/>
                    <a:pt x="10041" y="21623"/>
                  </a:cubicBezTo>
                  <a:cubicBezTo>
                    <a:pt x="9974" y="21389"/>
                    <a:pt x="9908" y="21189"/>
                    <a:pt x="9874" y="20922"/>
                  </a:cubicBezTo>
                  <a:close/>
                  <a:moveTo>
                    <a:pt x="13310" y="20956"/>
                  </a:moveTo>
                  <a:cubicBezTo>
                    <a:pt x="13377" y="21156"/>
                    <a:pt x="13410" y="21356"/>
                    <a:pt x="13444" y="21589"/>
                  </a:cubicBezTo>
                  <a:cubicBezTo>
                    <a:pt x="12922" y="21703"/>
                    <a:pt x="12386" y="21770"/>
                    <a:pt x="11834" y="21770"/>
                  </a:cubicBezTo>
                  <a:cubicBezTo>
                    <a:pt x="11573" y="21770"/>
                    <a:pt x="11309" y="21755"/>
                    <a:pt x="11042" y="21723"/>
                  </a:cubicBezTo>
                  <a:cubicBezTo>
                    <a:pt x="11008" y="21523"/>
                    <a:pt x="10975" y="21356"/>
                    <a:pt x="10908" y="21089"/>
                  </a:cubicBezTo>
                  <a:lnTo>
                    <a:pt x="10908" y="21089"/>
                  </a:lnTo>
                  <a:cubicBezTo>
                    <a:pt x="11175" y="21122"/>
                    <a:pt x="11409" y="21122"/>
                    <a:pt x="11642" y="21156"/>
                  </a:cubicBezTo>
                  <a:cubicBezTo>
                    <a:pt x="11709" y="21256"/>
                    <a:pt x="11742" y="21356"/>
                    <a:pt x="11842" y="21556"/>
                  </a:cubicBezTo>
                  <a:lnTo>
                    <a:pt x="11842" y="21156"/>
                  </a:lnTo>
                  <a:cubicBezTo>
                    <a:pt x="12076" y="21122"/>
                    <a:pt x="12343" y="21089"/>
                    <a:pt x="12610" y="21056"/>
                  </a:cubicBezTo>
                  <a:cubicBezTo>
                    <a:pt x="12643" y="21122"/>
                    <a:pt x="12676" y="21189"/>
                    <a:pt x="12743" y="21289"/>
                  </a:cubicBezTo>
                  <a:cubicBezTo>
                    <a:pt x="12776" y="21189"/>
                    <a:pt x="12776" y="21122"/>
                    <a:pt x="12810" y="21022"/>
                  </a:cubicBezTo>
                  <a:cubicBezTo>
                    <a:pt x="12977" y="21022"/>
                    <a:pt x="13143" y="20989"/>
                    <a:pt x="13310" y="20956"/>
                  </a:cubicBezTo>
                  <a:close/>
                  <a:moveTo>
                    <a:pt x="6906" y="18621"/>
                  </a:moveTo>
                  <a:lnTo>
                    <a:pt x="6906" y="18621"/>
                  </a:lnTo>
                  <a:cubicBezTo>
                    <a:pt x="7172" y="18721"/>
                    <a:pt x="7373" y="18854"/>
                    <a:pt x="7606" y="19021"/>
                  </a:cubicBezTo>
                  <a:cubicBezTo>
                    <a:pt x="7639" y="19054"/>
                    <a:pt x="7673" y="19121"/>
                    <a:pt x="7673" y="19188"/>
                  </a:cubicBezTo>
                  <a:cubicBezTo>
                    <a:pt x="7840" y="20055"/>
                    <a:pt x="7973" y="20889"/>
                    <a:pt x="8140" y="21756"/>
                  </a:cubicBezTo>
                  <a:cubicBezTo>
                    <a:pt x="8140" y="21756"/>
                    <a:pt x="8106" y="21789"/>
                    <a:pt x="8073" y="21823"/>
                  </a:cubicBezTo>
                  <a:cubicBezTo>
                    <a:pt x="7906" y="21789"/>
                    <a:pt x="7739" y="21723"/>
                    <a:pt x="7606" y="21656"/>
                  </a:cubicBezTo>
                  <a:cubicBezTo>
                    <a:pt x="7506" y="21589"/>
                    <a:pt x="7406" y="21489"/>
                    <a:pt x="7373" y="21423"/>
                  </a:cubicBezTo>
                  <a:cubicBezTo>
                    <a:pt x="7272" y="20989"/>
                    <a:pt x="7206" y="20555"/>
                    <a:pt x="7106" y="20088"/>
                  </a:cubicBezTo>
                  <a:lnTo>
                    <a:pt x="7106" y="20088"/>
                  </a:lnTo>
                  <a:cubicBezTo>
                    <a:pt x="7206" y="20122"/>
                    <a:pt x="7272" y="20122"/>
                    <a:pt x="7306" y="20122"/>
                  </a:cubicBezTo>
                  <a:lnTo>
                    <a:pt x="7473" y="20122"/>
                  </a:lnTo>
                  <a:cubicBezTo>
                    <a:pt x="7439" y="20088"/>
                    <a:pt x="7439" y="20055"/>
                    <a:pt x="7439" y="20055"/>
                  </a:cubicBezTo>
                  <a:cubicBezTo>
                    <a:pt x="7106" y="19955"/>
                    <a:pt x="7006" y="19721"/>
                    <a:pt x="6972" y="19388"/>
                  </a:cubicBezTo>
                  <a:cubicBezTo>
                    <a:pt x="6972" y="19154"/>
                    <a:pt x="6939" y="18921"/>
                    <a:pt x="6906" y="18621"/>
                  </a:cubicBezTo>
                  <a:close/>
                  <a:moveTo>
                    <a:pt x="30356" y="20722"/>
                  </a:moveTo>
                  <a:cubicBezTo>
                    <a:pt x="30489" y="20889"/>
                    <a:pt x="30622" y="21056"/>
                    <a:pt x="30723" y="21189"/>
                  </a:cubicBezTo>
                  <a:cubicBezTo>
                    <a:pt x="30622" y="21456"/>
                    <a:pt x="30522" y="21689"/>
                    <a:pt x="30422" y="21956"/>
                  </a:cubicBezTo>
                  <a:cubicBezTo>
                    <a:pt x="29955" y="21589"/>
                    <a:pt x="29922" y="21389"/>
                    <a:pt x="30356" y="20722"/>
                  </a:cubicBezTo>
                  <a:close/>
                  <a:moveTo>
                    <a:pt x="29955" y="21689"/>
                  </a:moveTo>
                  <a:cubicBezTo>
                    <a:pt x="30356" y="22056"/>
                    <a:pt x="30389" y="22190"/>
                    <a:pt x="30155" y="22657"/>
                  </a:cubicBezTo>
                  <a:cubicBezTo>
                    <a:pt x="29688" y="22223"/>
                    <a:pt x="29688" y="22190"/>
                    <a:pt x="29955" y="21689"/>
                  </a:cubicBezTo>
                  <a:close/>
                  <a:moveTo>
                    <a:pt x="23150" y="19221"/>
                  </a:moveTo>
                  <a:lnTo>
                    <a:pt x="23150" y="19221"/>
                  </a:lnTo>
                  <a:cubicBezTo>
                    <a:pt x="23484" y="19488"/>
                    <a:pt x="23384" y="19921"/>
                    <a:pt x="23651" y="20322"/>
                  </a:cubicBezTo>
                  <a:cubicBezTo>
                    <a:pt x="23551" y="20022"/>
                    <a:pt x="23517" y="19788"/>
                    <a:pt x="23417" y="19488"/>
                  </a:cubicBezTo>
                  <a:lnTo>
                    <a:pt x="23417" y="19488"/>
                  </a:lnTo>
                  <a:cubicBezTo>
                    <a:pt x="23684" y="19621"/>
                    <a:pt x="23818" y="19755"/>
                    <a:pt x="23918" y="19955"/>
                  </a:cubicBezTo>
                  <a:cubicBezTo>
                    <a:pt x="24118" y="20422"/>
                    <a:pt x="24318" y="20889"/>
                    <a:pt x="24551" y="21356"/>
                  </a:cubicBezTo>
                  <a:cubicBezTo>
                    <a:pt x="24585" y="21456"/>
                    <a:pt x="24618" y="21589"/>
                    <a:pt x="24652" y="21656"/>
                  </a:cubicBezTo>
                  <a:cubicBezTo>
                    <a:pt x="24752" y="21423"/>
                    <a:pt x="24852" y="21189"/>
                    <a:pt x="24985" y="20922"/>
                  </a:cubicBezTo>
                  <a:lnTo>
                    <a:pt x="24985" y="20922"/>
                  </a:lnTo>
                  <a:cubicBezTo>
                    <a:pt x="24852" y="21056"/>
                    <a:pt x="24752" y="21156"/>
                    <a:pt x="24618" y="21256"/>
                  </a:cubicBezTo>
                  <a:cubicBezTo>
                    <a:pt x="24451" y="21089"/>
                    <a:pt x="24185" y="20522"/>
                    <a:pt x="24084" y="20022"/>
                  </a:cubicBezTo>
                  <a:lnTo>
                    <a:pt x="24084" y="20022"/>
                  </a:lnTo>
                  <a:cubicBezTo>
                    <a:pt x="24418" y="20322"/>
                    <a:pt x="24785" y="20522"/>
                    <a:pt x="24985" y="20922"/>
                  </a:cubicBezTo>
                  <a:cubicBezTo>
                    <a:pt x="25018" y="21022"/>
                    <a:pt x="25018" y="21122"/>
                    <a:pt x="25052" y="21222"/>
                  </a:cubicBezTo>
                  <a:cubicBezTo>
                    <a:pt x="25052" y="21156"/>
                    <a:pt x="25052" y="21056"/>
                    <a:pt x="25085" y="20922"/>
                  </a:cubicBezTo>
                  <a:cubicBezTo>
                    <a:pt x="25252" y="21122"/>
                    <a:pt x="25385" y="21289"/>
                    <a:pt x="25552" y="21456"/>
                  </a:cubicBezTo>
                  <a:lnTo>
                    <a:pt x="25419" y="21789"/>
                  </a:lnTo>
                  <a:cubicBezTo>
                    <a:pt x="25352" y="21689"/>
                    <a:pt x="25285" y="21623"/>
                    <a:pt x="25219" y="21556"/>
                  </a:cubicBezTo>
                  <a:lnTo>
                    <a:pt x="25219" y="21556"/>
                  </a:lnTo>
                  <a:cubicBezTo>
                    <a:pt x="25252" y="21656"/>
                    <a:pt x="25285" y="21756"/>
                    <a:pt x="25285" y="21823"/>
                  </a:cubicBezTo>
                  <a:cubicBezTo>
                    <a:pt x="25319" y="21956"/>
                    <a:pt x="25319" y="22090"/>
                    <a:pt x="25319" y="22223"/>
                  </a:cubicBezTo>
                  <a:cubicBezTo>
                    <a:pt x="25258" y="22207"/>
                    <a:pt x="25202" y="22200"/>
                    <a:pt x="25151" y="22200"/>
                  </a:cubicBezTo>
                  <a:cubicBezTo>
                    <a:pt x="24783" y="22200"/>
                    <a:pt x="24644" y="22581"/>
                    <a:pt x="24351" y="22757"/>
                  </a:cubicBezTo>
                  <a:cubicBezTo>
                    <a:pt x="23751" y="21656"/>
                    <a:pt x="23284" y="20489"/>
                    <a:pt x="23150" y="19221"/>
                  </a:cubicBezTo>
                  <a:close/>
                  <a:moveTo>
                    <a:pt x="25652" y="21623"/>
                  </a:moveTo>
                  <a:lnTo>
                    <a:pt x="25652" y="21623"/>
                  </a:lnTo>
                  <a:cubicBezTo>
                    <a:pt x="25819" y="21990"/>
                    <a:pt x="26219" y="22290"/>
                    <a:pt x="25919" y="22757"/>
                  </a:cubicBezTo>
                  <a:cubicBezTo>
                    <a:pt x="25519" y="22357"/>
                    <a:pt x="25419" y="21956"/>
                    <a:pt x="25652" y="21623"/>
                  </a:cubicBezTo>
                  <a:close/>
                  <a:moveTo>
                    <a:pt x="11909" y="341"/>
                  </a:moveTo>
                  <a:cubicBezTo>
                    <a:pt x="12109" y="341"/>
                    <a:pt x="12309" y="341"/>
                    <a:pt x="12510" y="374"/>
                  </a:cubicBezTo>
                  <a:cubicBezTo>
                    <a:pt x="11409" y="908"/>
                    <a:pt x="10475" y="1642"/>
                    <a:pt x="9774" y="2642"/>
                  </a:cubicBezTo>
                  <a:cubicBezTo>
                    <a:pt x="9574" y="2409"/>
                    <a:pt x="9407" y="2209"/>
                    <a:pt x="9441" y="1809"/>
                  </a:cubicBezTo>
                  <a:lnTo>
                    <a:pt x="9441" y="1809"/>
                  </a:lnTo>
                  <a:cubicBezTo>
                    <a:pt x="9307" y="1975"/>
                    <a:pt x="9174" y="2042"/>
                    <a:pt x="9140" y="2175"/>
                  </a:cubicBezTo>
                  <a:cubicBezTo>
                    <a:pt x="9007" y="2409"/>
                    <a:pt x="8840" y="2676"/>
                    <a:pt x="8774" y="2976"/>
                  </a:cubicBezTo>
                  <a:cubicBezTo>
                    <a:pt x="8640" y="3877"/>
                    <a:pt x="8173" y="4644"/>
                    <a:pt x="7606" y="5378"/>
                  </a:cubicBezTo>
                  <a:cubicBezTo>
                    <a:pt x="7072" y="6045"/>
                    <a:pt x="6472" y="6745"/>
                    <a:pt x="5905" y="7413"/>
                  </a:cubicBezTo>
                  <a:cubicBezTo>
                    <a:pt x="6105" y="7246"/>
                    <a:pt x="6305" y="7079"/>
                    <a:pt x="6472" y="6879"/>
                  </a:cubicBezTo>
                  <a:cubicBezTo>
                    <a:pt x="7072" y="6178"/>
                    <a:pt x="7706" y="5545"/>
                    <a:pt x="8240" y="4777"/>
                  </a:cubicBezTo>
                  <a:cubicBezTo>
                    <a:pt x="8607" y="4210"/>
                    <a:pt x="8974" y="3677"/>
                    <a:pt x="9040" y="2976"/>
                  </a:cubicBezTo>
                  <a:cubicBezTo>
                    <a:pt x="9040" y="2776"/>
                    <a:pt x="9140" y="2576"/>
                    <a:pt x="9241" y="2309"/>
                  </a:cubicBezTo>
                  <a:cubicBezTo>
                    <a:pt x="9407" y="2509"/>
                    <a:pt x="9407" y="2743"/>
                    <a:pt x="9708" y="2809"/>
                  </a:cubicBezTo>
                  <a:cubicBezTo>
                    <a:pt x="9808" y="2709"/>
                    <a:pt x="9974" y="2576"/>
                    <a:pt x="10074" y="2442"/>
                  </a:cubicBezTo>
                  <a:cubicBezTo>
                    <a:pt x="10675" y="1875"/>
                    <a:pt x="11309" y="1442"/>
                    <a:pt x="12043" y="1041"/>
                  </a:cubicBezTo>
                  <a:cubicBezTo>
                    <a:pt x="12543" y="774"/>
                    <a:pt x="13077" y="674"/>
                    <a:pt x="13644" y="608"/>
                  </a:cubicBezTo>
                  <a:cubicBezTo>
                    <a:pt x="13663" y="598"/>
                    <a:pt x="13686" y="594"/>
                    <a:pt x="13709" y="594"/>
                  </a:cubicBezTo>
                  <a:cubicBezTo>
                    <a:pt x="13766" y="594"/>
                    <a:pt x="13830" y="617"/>
                    <a:pt x="13877" y="641"/>
                  </a:cubicBezTo>
                  <a:cubicBezTo>
                    <a:pt x="13710" y="741"/>
                    <a:pt x="13544" y="808"/>
                    <a:pt x="13377" y="875"/>
                  </a:cubicBezTo>
                  <a:cubicBezTo>
                    <a:pt x="12710" y="1175"/>
                    <a:pt x="12176" y="1575"/>
                    <a:pt x="11809" y="2209"/>
                  </a:cubicBezTo>
                  <a:cubicBezTo>
                    <a:pt x="11642" y="2576"/>
                    <a:pt x="11409" y="2909"/>
                    <a:pt x="11175" y="3243"/>
                  </a:cubicBezTo>
                  <a:cubicBezTo>
                    <a:pt x="10908" y="3576"/>
                    <a:pt x="10642" y="3910"/>
                    <a:pt x="10175" y="4077"/>
                  </a:cubicBezTo>
                  <a:cubicBezTo>
                    <a:pt x="10041" y="4110"/>
                    <a:pt x="10041" y="4210"/>
                    <a:pt x="10074" y="4344"/>
                  </a:cubicBezTo>
                  <a:cubicBezTo>
                    <a:pt x="10375" y="5078"/>
                    <a:pt x="10975" y="5411"/>
                    <a:pt x="11642" y="5578"/>
                  </a:cubicBezTo>
                  <a:cubicBezTo>
                    <a:pt x="11809" y="5645"/>
                    <a:pt x="11942" y="5645"/>
                    <a:pt x="12076" y="5711"/>
                  </a:cubicBezTo>
                  <a:cubicBezTo>
                    <a:pt x="11917" y="5871"/>
                    <a:pt x="11603" y="5947"/>
                    <a:pt x="11248" y="5947"/>
                  </a:cubicBezTo>
                  <a:cubicBezTo>
                    <a:pt x="11008" y="5947"/>
                    <a:pt x="10750" y="5912"/>
                    <a:pt x="10508" y="5845"/>
                  </a:cubicBezTo>
                  <a:cubicBezTo>
                    <a:pt x="9908" y="5711"/>
                    <a:pt x="9641" y="5211"/>
                    <a:pt x="9274" y="4811"/>
                  </a:cubicBezTo>
                  <a:cubicBezTo>
                    <a:pt x="9107" y="5011"/>
                    <a:pt x="8940" y="5211"/>
                    <a:pt x="8774" y="5411"/>
                  </a:cubicBezTo>
                  <a:cubicBezTo>
                    <a:pt x="8240" y="6078"/>
                    <a:pt x="7539" y="6645"/>
                    <a:pt x="6805" y="7112"/>
                  </a:cubicBezTo>
                  <a:cubicBezTo>
                    <a:pt x="6605" y="7212"/>
                    <a:pt x="6439" y="7346"/>
                    <a:pt x="6238" y="7413"/>
                  </a:cubicBezTo>
                  <a:cubicBezTo>
                    <a:pt x="6205" y="7424"/>
                    <a:pt x="6168" y="7427"/>
                    <a:pt x="6130" y="7427"/>
                  </a:cubicBezTo>
                  <a:cubicBezTo>
                    <a:pt x="6053" y="7427"/>
                    <a:pt x="5972" y="7413"/>
                    <a:pt x="5905" y="7413"/>
                  </a:cubicBezTo>
                  <a:cubicBezTo>
                    <a:pt x="5871" y="7446"/>
                    <a:pt x="5838" y="7479"/>
                    <a:pt x="5805" y="7513"/>
                  </a:cubicBezTo>
                  <a:cubicBezTo>
                    <a:pt x="5911" y="7576"/>
                    <a:pt x="6016" y="7599"/>
                    <a:pt x="6122" y="7599"/>
                  </a:cubicBezTo>
                  <a:cubicBezTo>
                    <a:pt x="6183" y="7599"/>
                    <a:pt x="6244" y="7592"/>
                    <a:pt x="6305" y="7579"/>
                  </a:cubicBezTo>
                  <a:cubicBezTo>
                    <a:pt x="6472" y="7546"/>
                    <a:pt x="6605" y="7479"/>
                    <a:pt x="6805" y="7413"/>
                  </a:cubicBezTo>
                  <a:lnTo>
                    <a:pt x="6805" y="7413"/>
                  </a:lnTo>
                  <a:cubicBezTo>
                    <a:pt x="6672" y="7713"/>
                    <a:pt x="6572" y="7980"/>
                    <a:pt x="6472" y="8213"/>
                  </a:cubicBezTo>
                  <a:cubicBezTo>
                    <a:pt x="6439" y="8313"/>
                    <a:pt x="6405" y="8413"/>
                    <a:pt x="6505" y="8480"/>
                  </a:cubicBezTo>
                  <a:cubicBezTo>
                    <a:pt x="6539" y="8497"/>
                    <a:pt x="6589" y="8505"/>
                    <a:pt x="6639" y="8505"/>
                  </a:cubicBezTo>
                  <a:cubicBezTo>
                    <a:pt x="6689" y="8505"/>
                    <a:pt x="6739" y="8497"/>
                    <a:pt x="6772" y="8480"/>
                  </a:cubicBezTo>
                  <a:cubicBezTo>
                    <a:pt x="6906" y="8413"/>
                    <a:pt x="7006" y="8280"/>
                    <a:pt x="7139" y="8180"/>
                  </a:cubicBezTo>
                  <a:cubicBezTo>
                    <a:pt x="7639" y="7813"/>
                    <a:pt x="8173" y="7413"/>
                    <a:pt x="8707" y="7012"/>
                  </a:cubicBezTo>
                  <a:cubicBezTo>
                    <a:pt x="8974" y="6812"/>
                    <a:pt x="9207" y="6545"/>
                    <a:pt x="9474" y="6312"/>
                  </a:cubicBezTo>
                  <a:cubicBezTo>
                    <a:pt x="9574" y="6378"/>
                    <a:pt x="9674" y="6445"/>
                    <a:pt x="9774" y="6512"/>
                  </a:cubicBezTo>
                  <a:cubicBezTo>
                    <a:pt x="10108" y="6812"/>
                    <a:pt x="10508" y="6946"/>
                    <a:pt x="10942" y="6979"/>
                  </a:cubicBezTo>
                  <a:cubicBezTo>
                    <a:pt x="11309" y="7012"/>
                    <a:pt x="11642" y="7012"/>
                    <a:pt x="12009" y="7046"/>
                  </a:cubicBezTo>
                  <a:cubicBezTo>
                    <a:pt x="12209" y="7046"/>
                    <a:pt x="12376" y="7112"/>
                    <a:pt x="12543" y="7246"/>
                  </a:cubicBezTo>
                  <a:cubicBezTo>
                    <a:pt x="12610" y="7312"/>
                    <a:pt x="12710" y="7413"/>
                    <a:pt x="12810" y="7513"/>
                  </a:cubicBezTo>
                  <a:cubicBezTo>
                    <a:pt x="12610" y="8280"/>
                    <a:pt x="12243" y="8980"/>
                    <a:pt x="11809" y="9647"/>
                  </a:cubicBezTo>
                  <a:cubicBezTo>
                    <a:pt x="11275" y="10415"/>
                    <a:pt x="10675" y="11115"/>
                    <a:pt x="9974" y="11682"/>
                  </a:cubicBezTo>
                  <a:cubicBezTo>
                    <a:pt x="9474" y="12116"/>
                    <a:pt x="8907" y="12449"/>
                    <a:pt x="8340" y="12816"/>
                  </a:cubicBezTo>
                  <a:cubicBezTo>
                    <a:pt x="8140" y="12950"/>
                    <a:pt x="7873" y="13050"/>
                    <a:pt x="7639" y="13217"/>
                  </a:cubicBezTo>
                  <a:cubicBezTo>
                    <a:pt x="7539" y="13283"/>
                    <a:pt x="7473" y="13417"/>
                    <a:pt x="7473" y="13517"/>
                  </a:cubicBezTo>
                  <a:cubicBezTo>
                    <a:pt x="7473" y="14217"/>
                    <a:pt x="7573" y="14918"/>
                    <a:pt x="8006" y="15518"/>
                  </a:cubicBezTo>
                  <a:cubicBezTo>
                    <a:pt x="8040" y="15552"/>
                    <a:pt x="8106" y="15618"/>
                    <a:pt x="8140" y="15618"/>
                  </a:cubicBezTo>
                  <a:cubicBezTo>
                    <a:pt x="8407" y="15652"/>
                    <a:pt x="8540" y="15852"/>
                    <a:pt x="8740" y="15985"/>
                  </a:cubicBezTo>
                  <a:cubicBezTo>
                    <a:pt x="8851" y="16074"/>
                    <a:pt x="8992" y="16119"/>
                    <a:pt x="9133" y="16119"/>
                  </a:cubicBezTo>
                  <a:cubicBezTo>
                    <a:pt x="9203" y="16119"/>
                    <a:pt x="9274" y="16108"/>
                    <a:pt x="9341" y="16085"/>
                  </a:cubicBezTo>
                  <a:cubicBezTo>
                    <a:pt x="9641" y="15952"/>
                    <a:pt x="9941" y="15852"/>
                    <a:pt x="10241" y="15685"/>
                  </a:cubicBezTo>
                  <a:cubicBezTo>
                    <a:pt x="10742" y="15318"/>
                    <a:pt x="11342" y="15085"/>
                    <a:pt x="11942" y="14951"/>
                  </a:cubicBezTo>
                  <a:cubicBezTo>
                    <a:pt x="12109" y="14918"/>
                    <a:pt x="12293" y="14901"/>
                    <a:pt x="12476" y="14901"/>
                  </a:cubicBezTo>
                  <a:cubicBezTo>
                    <a:pt x="12660" y="14901"/>
                    <a:pt x="12843" y="14918"/>
                    <a:pt x="13010" y="14951"/>
                  </a:cubicBezTo>
                  <a:cubicBezTo>
                    <a:pt x="13510" y="15018"/>
                    <a:pt x="14011" y="15218"/>
                    <a:pt x="14444" y="15452"/>
                  </a:cubicBezTo>
                  <a:cubicBezTo>
                    <a:pt x="15178" y="15852"/>
                    <a:pt x="15912" y="16252"/>
                    <a:pt x="16713" y="16486"/>
                  </a:cubicBezTo>
                  <a:cubicBezTo>
                    <a:pt x="16813" y="16519"/>
                    <a:pt x="16913" y="16619"/>
                    <a:pt x="17013" y="16619"/>
                  </a:cubicBezTo>
                  <a:cubicBezTo>
                    <a:pt x="17380" y="16719"/>
                    <a:pt x="17480" y="16986"/>
                    <a:pt x="17480" y="17320"/>
                  </a:cubicBezTo>
                  <a:cubicBezTo>
                    <a:pt x="17446" y="17486"/>
                    <a:pt x="17480" y="17653"/>
                    <a:pt x="17513" y="17787"/>
                  </a:cubicBezTo>
                  <a:cubicBezTo>
                    <a:pt x="17546" y="18053"/>
                    <a:pt x="17513" y="18287"/>
                    <a:pt x="17246" y="18454"/>
                  </a:cubicBezTo>
                  <a:cubicBezTo>
                    <a:pt x="17280" y="18454"/>
                    <a:pt x="17313" y="18454"/>
                    <a:pt x="17346" y="18420"/>
                  </a:cubicBezTo>
                  <a:cubicBezTo>
                    <a:pt x="17380" y="18420"/>
                    <a:pt x="17446" y="18420"/>
                    <a:pt x="17513" y="18387"/>
                  </a:cubicBezTo>
                  <a:cubicBezTo>
                    <a:pt x="17546" y="18687"/>
                    <a:pt x="17580" y="18954"/>
                    <a:pt x="17647" y="19288"/>
                  </a:cubicBezTo>
                  <a:cubicBezTo>
                    <a:pt x="17413" y="19388"/>
                    <a:pt x="17180" y="19521"/>
                    <a:pt x="16879" y="19655"/>
                  </a:cubicBezTo>
                  <a:cubicBezTo>
                    <a:pt x="16746" y="18921"/>
                    <a:pt x="16646" y="18254"/>
                    <a:pt x="16546" y="17586"/>
                  </a:cubicBezTo>
                  <a:lnTo>
                    <a:pt x="16479" y="17586"/>
                  </a:lnTo>
                  <a:cubicBezTo>
                    <a:pt x="16512" y="18287"/>
                    <a:pt x="16579" y="18987"/>
                    <a:pt x="16713" y="19688"/>
                  </a:cubicBezTo>
                  <a:cubicBezTo>
                    <a:pt x="16512" y="19788"/>
                    <a:pt x="16312" y="19855"/>
                    <a:pt x="16112" y="19955"/>
                  </a:cubicBezTo>
                  <a:cubicBezTo>
                    <a:pt x="15912" y="18954"/>
                    <a:pt x="15779" y="18020"/>
                    <a:pt x="15612" y="17053"/>
                  </a:cubicBezTo>
                  <a:cubicBezTo>
                    <a:pt x="15578" y="17053"/>
                    <a:pt x="15545" y="17053"/>
                    <a:pt x="15512" y="17086"/>
                  </a:cubicBezTo>
                  <a:cubicBezTo>
                    <a:pt x="15578" y="17753"/>
                    <a:pt x="15678" y="18420"/>
                    <a:pt x="15745" y="19121"/>
                  </a:cubicBezTo>
                  <a:cubicBezTo>
                    <a:pt x="15578" y="19188"/>
                    <a:pt x="15378" y="19254"/>
                    <a:pt x="15145" y="19354"/>
                  </a:cubicBezTo>
                  <a:cubicBezTo>
                    <a:pt x="15011" y="18520"/>
                    <a:pt x="14878" y="17753"/>
                    <a:pt x="14744" y="16986"/>
                  </a:cubicBezTo>
                  <a:lnTo>
                    <a:pt x="14678" y="16986"/>
                  </a:lnTo>
                  <a:cubicBezTo>
                    <a:pt x="14744" y="17787"/>
                    <a:pt x="14845" y="18587"/>
                    <a:pt x="14945" y="19421"/>
                  </a:cubicBezTo>
                  <a:cubicBezTo>
                    <a:pt x="14744" y="19521"/>
                    <a:pt x="14511" y="19588"/>
                    <a:pt x="14244" y="19655"/>
                  </a:cubicBezTo>
                  <a:cubicBezTo>
                    <a:pt x="14044" y="18721"/>
                    <a:pt x="13944" y="17787"/>
                    <a:pt x="13744" y="16853"/>
                  </a:cubicBezTo>
                  <a:lnTo>
                    <a:pt x="13744" y="16853"/>
                  </a:lnTo>
                  <a:cubicBezTo>
                    <a:pt x="13710" y="17353"/>
                    <a:pt x="13777" y="17787"/>
                    <a:pt x="13844" y="18254"/>
                  </a:cubicBezTo>
                  <a:cubicBezTo>
                    <a:pt x="13877" y="18721"/>
                    <a:pt x="13944" y="19188"/>
                    <a:pt x="14011" y="19688"/>
                  </a:cubicBezTo>
                  <a:cubicBezTo>
                    <a:pt x="13777" y="19721"/>
                    <a:pt x="13544" y="19721"/>
                    <a:pt x="13277" y="19755"/>
                  </a:cubicBezTo>
                  <a:cubicBezTo>
                    <a:pt x="13110" y="19121"/>
                    <a:pt x="13043" y="18454"/>
                    <a:pt x="12876" y="17820"/>
                  </a:cubicBezTo>
                  <a:lnTo>
                    <a:pt x="12876" y="17820"/>
                  </a:lnTo>
                  <a:cubicBezTo>
                    <a:pt x="12876" y="18487"/>
                    <a:pt x="13043" y="19088"/>
                    <a:pt x="13110" y="19755"/>
                  </a:cubicBezTo>
                  <a:cubicBezTo>
                    <a:pt x="12910" y="19788"/>
                    <a:pt x="12743" y="19788"/>
                    <a:pt x="12543" y="19788"/>
                  </a:cubicBezTo>
                  <a:cubicBezTo>
                    <a:pt x="12409" y="19021"/>
                    <a:pt x="12276" y="18287"/>
                    <a:pt x="12143" y="17520"/>
                  </a:cubicBezTo>
                  <a:cubicBezTo>
                    <a:pt x="12109" y="17520"/>
                    <a:pt x="12109" y="17520"/>
                    <a:pt x="12076" y="17553"/>
                  </a:cubicBezTo>
                  <a:cubicBezTo>
                    <a:pt x="12109" y="17787"/>
                    <a:pt x="12143" y="18020"/>
                    <a:pt x="12176" y="18254"/>
                  </a:cubicBezTo>
                  <a:cubicBezTo>
                    <a:pt x="12209" y="18520"/>
                    <a:pt x="12243" y="18754"/>
                    <a:pt x="12276" y="19021"/>
                  </a:cubicBezTo>
                  <a:cubicBezTo>
                    <a:pt x="12309" y="19288"/>
                    <a:pt x="12343" y="19521"/>
                    <a:pt x="12409" y="19821"/>
                  </a:cubicBezTo>
                  <a:lnTo>
                    <a:pt x="11542" y="19821"/>
                  </a:lnTo>
                  <a:cubicBezTo>
                    <a:pt x="11475" y="19421"/>
                    <a:pt x="11442" y="19054"/>
                    <a:pt x="11342" y="18687"/>
                  </a:cubicBezTo>
                  <a:cubicBezTo>
                    <a:pt x="11342" y="18615"/>
                    <a:pt x="11307" y="18543"/>
                    <a:pt x="11275" y="18458"/>
                  </a:cubicBezTo>
                  <a:lnTo>
                    <a:pt x="11275" y="18458"/>
                  </a:lnTo>
                  <a:cubicBezTo>
                    <a:pt x="11275" y="18600"/>
                    <a:pt x="11275" y="18754"/>
                    <a:pt x="11275" y="18887"/>
                  </a:cubicBezTo>
                  <a:cubicBezTo>
                    <a:pt x="11342" y="19188"/>
                    <a:pt x="11375" y="19488"/>
                    <a:pt x="11409" y="19788"/>
                  </a:cubicBezTo>
                  <a:cubicBezTo>
                    <a:pt x="11342" y="19821"/>
                    <a:pt x="11275" y="19855"/>
                    <a:pt x="11209" y="19888"/>
                  </a:cubicBezTo>
                  <a:cubicBezTo>
                    <a:pt x="11275" y="19955"/>
                    <a:pt x="11375" y="19988"/>
                    <a:pt x="11442" y="20022"/>
                  </a:cubicBezTo>
                  <a:cubicBezTo>
                    <a:pt x="11509" y="20288"/>
                    <a:pt x="11542" y="20555"/>
                    <a:pt x="11609" y="20889"/>
                  </a:cubicBezTo>
                  <a:cubicBezTo>
                    <a:pt x="11342" y="20855"/>
                    <a:pt x="11109" y="20855"/>
                    <a:pt x="10842" y="20855"/>
                  </a:cubicBezTo>
                  <a:cubicBezTo>
                    <a:pt x="10608" y="19721"/>
                    <a:pt x="10508" y="18587"/>
                    <a:pt x="10241" y="17453"/>
                  </a:cubicBezTo>
                  <a:lnTo>
                    <a:pt x="10241" y="17453"/>
                  </a:lnTo>
                  <a:cubicBezTo>
                    <a:pt x="10308" y="18587"/>
                    <a:pt x="10441" y="19655"/>
                    <a:pt x="10642" y="20822"/>
                  </a:cubicBezTo>
                  <a:cubicBezTo>
                    <a:pt x="10341" y="20755"/>
                    <a:pt x="10108" y="20722"/>
                    <a:pt x="9808" y="20689"/>
                  </a:cubicBezTo>
                  <a:cubicBezTo>
                    <a:pt x="9708" y="19955"/>
                    <a:pt x="9574" y="19221"/>
                    <a:pt x="9474" y="18487"/>
                  </a:cubicBezTo>
                  <a:cubicBezTo>
                    <a:pt x="9607" y="18487"/>
                    <a:pt x="9708" y="18454"/>
                    <a:pt x="9841" y="18454"/>
                  </a:cubicBezTo>
                  <a:cubicBezTo>
                    <a:pt x="9808" y="18420"/>
                    <a:pt x="9808" y="18387"/>
                    <a:pt x="9808" y="18387"/>
                  </a:cubicBezTo>
                  <a:cubicBezTo>
                    <a:pt x="9474" y="18354"/>
                    <a:pt x="9374" y="18154"/>
                    <a:pt x="9374" y="17853"/>
                  </a:cubicBezTo>
                  <a:cubicBezTo>
                    <a:pt x="9341" y="17653"/>
                    <a:pt x="9307" y="17453"/>
                    <a:pt x="9274" y="17220"/>
                  </a:cubicBezTo>
                  <a:lnTo>
                    <a:pt x="9174" y="17253"/>
                  </a:lnTo>
                  <a:cubicBezTo>
                    <a:pt x="9207" y="17553"/>
                    <a:pt x="9241" y="17853"/>
                    <a:pt x="9241" y="18187"/>
                  </a:cubicBezTo>
                  <a:cubicBezTo>
                    <a:pt x="8940" y="18187"/>
                    <a:pt x="8707" y="18020"/>
                    <a:pt x="8507" y="17853"/>
                  </a:cubicBezTo>
                  <a:cubicBezTo>
                    <a:pt x="8440" y="17820"/>
                    <a:pt x="8440" y="17687"/>
                    <a:pt x="8407" y="17586"/>
                  </a:cubicBezTo>
                  <a:cubicBezTo>
                    <a:pt x="8340" y="17420"/>
                    <a:pt x="8307" y="17253"/>
                    <a:pt x="8273" y="17086"/>
                  </a:cubicBezTo>
                  <a:cubicBezTo>
                    <a:pt x="8273" y="17286"/>
                    <a:pt x="8273" y="17486"/>
                    <a:pt x="8273" y="17720"/>
                  </a:cubicBezTo>
                  <a:cubicBezTo>
                    <a:pt x="8173" y="17687"/>
                    <a:pt x="8073" y="17653"/>
                    <a:pt x="7973" y="17620"/>
                  </a:cubicBezTo>
                  <a:lnTo>
                    <a:pt x="7973" y="17620"/>
                  </a:lnTo>
                  <a:cubicBezTo>
                    <a:pt x="8340" y="17853"/>
                    <a:pt x="8407" y="18187"/>
                    <a:pt x="8407" y="18587"/>
                  </a:cubicBezTo>
                  <a:cubicBezTo>
                    <a:pt x="8440" y="18787"/>
                    <a:pt x="8473" y="18987"/>
                    <a:pt x="8507" y="19288"/>
                  </a:cubicBezTo>
                  <a:cubicBezTo>
                    <a:pt x="8273" y="19154"/>
                    <a:pt x="8073" y="19088"/>
                    <a:pt x="7906" y="18954"/>
                  </a:cubicBezTo>
                  <a:cubicBezTo>
                    <a:pt x="7840" y="18887"/>
                    <a:pt x="7773" y="18721"/>
                    <a:pt x="7773" y="18621"/>
                  </a:cubicBezTo>
                  <a:cubicBezTo>
                    <a:pt x="7673" y="17887"/>
                    <a:pt x="7573" y="17153"/>
                    <a:pt x="7473" y="16452"/>
                  </a:cubicBezTo>
                  <a:cubicBezTo>
                    <a:pt x="7473" y="16319"/>
                    <a:pt x="7439" y="16185"/>
                    <a:pt x="7439" y="16052"/>
                  </a:cubicBezTo>
                  <a:lnTo>
                    <a:pt x="7339" y="16052"/>
                  </a:lnTo>
                  <a:lnTo>
                    <a:pt x="7473" y="17353"/>
                  </a:lnTo>
                  <a:cubicBezTo>
                    <a:pt x="7506" y="17787"/>
                    <a:pt x="7573" y="18220"/>
                    <a:pt x="7606" y="18721"/>
                  </a:cubicBezTo>
                  <a:cubicBezTo>
                    <a:pt x="7339" y="18621"/>
                    <a:pt x="7106" y="18454"/>
                    <a:pt x="6906" y="18320"/>
                  </a:cubicBezTo>
                  <a:cubicBezTo>
                    <a:pt x="6872" y="18287"/>
                    <a:pt x="6839" y="18187"/>
                    <a:pt x="6839" y="18120"/>
                  </a:cubicBezTo>
                  <a:cubicBezTo>
                    <a:pt x="6805" y="17620"/>
                    <a:pt x="6705" y="17119"/>
                    <a:pt x="6739" y="16652"/>
                  </a:cubicBezTo>
                  <a:cubicBezTo>
                    <a:pt x="6739" y="16386"/>
                    <a:pt x="6639" y="16185"/>
                    <a:pt x="6639" y="15919"/>
                  </a:cubicBezTo>
                  <a:cubicBezTo>
                    <a:pt x="6639" y="15685"/>
                    <a:pt x="6605" y="15418"/>
                    <a:pt x="6505" y="15185"/>
                  </a:cubicBezTo>
                  <a:lnTo>
                    <a:pt x="6505" y="15185"/>
                  </a:lnTo>
                  <a:cubicBezTo>
                    <a:pt x="6505" y="15418"/>
                    <a:pt x="6505" y="15685"/>
                    <a:pt x="6539" y="15952"/>
                  </a:cubicBezTo>
                  <a:cubicBezTo>
                    <a:pt x="6272" y="15819"/>
                    <a:pt x="6138" y="15585"/>
                    <a:pt x="5771" y="15018"/>
                  </a:cubicBezTo>
                  <a:cubicBezTo>
                    <a:pt x="5571" y="14651"/>
                    <a:pt x="5605" y="14217"/>
                    <a:pt x="5505" y="13817"/>
                  </a:cubicBezTo>
                  <a:cubicBezTo>
                    <a:pt x="5505" y="13951"/>
                    <a:pt x="5471" y="14051"/>
                    <a:pt x="5471" y="14184"/>
                  </a:cubicBezTo>
                  <a:cubicBezTo>
                    <a:pt x="4904" y="13484"/>
                    <a:pt x="4370" y="11048"/>
                    <a:pt x="4504" y="9714"/>
                  </a:cubicBezTo>
                  <a:cubicBezTo>
                    <a:pt x="4671" y="8146"/>
                    <a:pt x="5071" y="6645"/>
                    <a:pt x="5972" y="5344"/>
                  </a:cubicBezTo>
                  <a:cubicBezTo>
                    <a:pt x="5938" y="5344"/>
                    <a:pt x="5905" y="5311"/>
                    <a:pt x="5905" y="5311"/>
                  </a:cubicBezTo>
                  <a:cubicBezTo>
                    <a:pt x="5838" y="5378"/>
                    <a:pt x="5771" y="5444"/>
                    <a:pt x="5738" y="5545"/>
                  </a:cubicBezTo>
                  <a:cubicBezTo>
                    <a:pt x="5671" y="5611"/>
                    <a:pt x="5605" y="5711"/>
                    <a:pt x="5538" y="5811"/>
                  </a:cubicBezTo>
                  <a:cubicBezTo>
                    <a:pt x="5171" y="6345"/>
                    <a:pt x="4937" y="6979"/>
                    <a:pt x="4737" y="7579"/>
                  </a:cubicBezTo>
                  <a:cubicBezTo>
                    <a:pt x="4270" y="9080"/>
                    <a:pt x="4170" y="10581"/>
                    <a:pt x="4470" y="12116"/>
                  </a:cubicBezTo>
                  <a:cubicBezTo>
                    <a:pt x="4537" y="12416"/>
                    <a:pt x="4571" y="12783"/>
                    <a:pt x="4604" y="13117"/>
                  </a:cubicBezTo>
                  <a:cubicBezTo>
                    <a:pt x="4637" y="13050"/>
                    <a:pt x="4637" y="13017"/>
                    <a:pt x="4671" y="12950"/>
                  </a:cubicBezTo>
                  <a:cubicBezTo>
                    <a:pt x="4704" y="13050"/>
                    <a:pt x="4737" y="13150"/>
                    <a:pt x="4771" y="13250"/>
                  </a:cubicBezTo>
                  <a:cubicBezTo>
                    <a:pt x="4904" y="13550"/>
                    <a:pt x="5004" y="13884"/>
                    <a:pt x="5171" y="14184"/>
                  </a:cubicBezTo>
                  <a:cubicBezTo>
                    <a:pt x="5438" y="14651"/>
                    <a:pt x="5505" y="15118"/>
                    <a:pt x="5505" y="15652"/>
                  </a:cubicBezTo>
                  <a:cubicBezTo>
                    <a:pt x="5505" y="16152"/>
                    <a:pt x="5571" y="16686"/>
                    <a:pt x="5605" y="17253"/>
                  </a:cubicBezTo>
                  <a:cubicBezTo>
                    <a:pt x="5304" y="17053"/>
                    <a:pt x="5138" y="16786"/>
                    <a:pt x="4904" y="16586"/>
                  </a:cubicBezTo>
                  <a:cubicBezTo>
                    <a:pt x="4671" y="16352"/>
                    <a:pt x="4604" y="16052"/>
                    <a:pt x="4571" y="15752"/>
                  </a:cubicBezTo>
                  <a:cubicBezTo>
                    <a:pt x="4537" y="15785"/>
                    <a:pt x="4537" y="15852"/>
                    <a:pt x="4470" y="15919"/>
                  </a:cubicBezTo>
                  <a:cubicBezTo>
                    <a:pt x="4404" y="15785"/>
                    <a:pt x="4304" y="15685"/>
                    <a:pt x="4237" y="15552"/>
                  </a:cubicBezTo>
                  <a:cubicBezTo>
                    <a:pt x="4204" y="15552"/>
                    <a:pt x="4204" y="15585"/>
                    <a:pt x="4170" y="15585"/>
                  </a:cubicBezTo>
                  <a:cubicBezTo>
                    <a:pt x="4204" y="15652"/>
                    <a:pt x="4237" y="15718"/>
                    <a:pt x="4270" y="15819"/>
                  </a:cubicBezTo>
                  <a:cubicBezTo>
                    <a:pt x="4304" y="15885"/>
                    <a:pt x="4337" y="15985"/>
                    <a:pt x="4370" y="16052"/>
                  </a:cubicBezTo>
                  <a:cubicBezTo>
                    <a:pt x="4437" y="16252"/>
                    <a:pt x="4504" y="16452"/>
                    <a:pt x="4571" y="16619"/>
                  </a:cubicBezTo>
                  <a:cubicBezTo>
                    <a:pt x="4571" y="16619"/>
                    <a:pt x="4571" y="16619"/>
                    <a:pt x="4571" y="16619"/>
                  </a:cubicBezTo>
                  <a:lnTo>
                    <a:pt x="4571" y="16619"/>
                  </a:lnTo>
                  <a:cubicBezTo>
                    <a:pt x="4637" y="16652"/>
                    <a:pt x="4704" y="16686"/>
                    <a:pt x="4737" y="16719"/>
                  </a:cubicBezTo>
                  <a:cubicBezTo>
                    <a:pt x="5038" y="17019"/>
                    <a:pt x="5304" y="17353"/>
                    <a:pt x="5605" y="17687"/>
                  </a:cubicBezTo>
                  <a:cubicBezTo>
                    <a:pt x="5638" y="17720"/>
                    <a:pt x="5638" y="17753"/>
                    <a:pt x="5638" y="17787"/>
                  </a:cubicBezTo>
                  <a:cubicBezTo>
                    <a:pt x="5705" y="18187"/>
                    <a:pt x="5738" y="18587"/>
                    <a:pt x="5771" y="18954"/>
                  </a:cubicBezTo>
                  <a:cubicBezTo>
                    <a:pt x="5738" y="18987"/>
                    <a:pt x="5738" y="18987"/>
                    <a:pt x="5705" y="18987"/>
                  </a:cubicBezTo>
                  <a:cubicBezTo>
                    <a:pt x="5505" y="18787"/>
                    <a:pt x="5304" y="18621"/>
                    <a:pt x="5071" y="18420"/>
                  </a:cubicBezTo>
                  <a:cubicBezTo>
                    <a:pt x="5004" y="18320"/>
                    <a:pt x="4871" y="18287"/>
                    <a:pt x="4837" y="18187"/>
                  </a:cubicBezTo>
                  <a:cubicBezTo>
                    <a:pt x="4771" y="18020"/>
                    <a:pt x="4771" y="17853"/>
                    <a:pt x="4737" y="17687"/>
                  </a:cubicBezTo>
                  <a:cubicBezTo>
                    <a:pt x="4737" y="17420"/>
                    <a:pt x="4704" y="17153"/>
                    <a:pt x="4671" y="16886"/>
                  </a:cubicBezTo>
                  <a:cubicBezTo>
                    <a:pt x="4671" y="16819"/>
                    <a:pt x="4604" y="16719"/>
                    <a:pt x="4571" y="16619"/>
                  </a:cubicBezTo>
                  <a:lnTo>
                    <a:pt x="4571" y="16619"/>
                  </a:lnTo>
                  <a:cubicBezTo>
                    <a:pt x="4604" y="17753"/>
                    <a:pt x="4771" y="18887"/>
                    <a:pt x="4971" y="19988"/>
                  </a:cubicBezTo>
                  <a:cubicBezTo>
                    <a:pt x="3503" y="18587"/>
                    <a:pt x="2502" y="16953"/>
                    <a:pt x="1935" y="15018"/>
                  </a:cubicBezTo>
                  <a:cubicBezTo>
                    <a:pt x="1902" y="15018"/>
                    <a:pt x="1869" y="15051"/>
                    <a:pt x="1869" y="15051"/>
                  </a:cubicBezTo>
                  <a:cubicBezTo>
                    <a:pt x="1869" y="15185"/>
                    <a:pt x="1902" y="15318"/>
                    <a:pt x="1935" y="15452"/>
                  </a:cubicBezTo>
                  <a:cubicBezTo>
                    <a:pt x="2169" y="16552"/>
                    <a:pt x="2703" y="17553"/>
                    <a:pt x="3336" y="18487"/>
                  </a:cubicBezTo>
                  <a:cubicBezTo>
                    <a:pt x="3803" y="19188"/>
                    <a:pt x="4337" y="19888"/>
                    <a:pt x="5038" y="20422"/>
                  </a:cubicBezTo>
                  <a:cubicBezTo>
                    <a:pt x="5204" y="20555"/>
                    <a:pt x="5338" y="20755"/>
                    <a:pt x="5571" y="20822"/>
                  </a:cubicBezTo>
                  <a:cubicBezTo>
                    <a:pt x="5805" y="20889"/>
                    <a:pt x="5972" y="21056"/>
                    <a:pt x="6172" y="21156"/>
                  </a:cubicBezTo>
                  <a:cubicBezTo>
                    <a:pt x="6372" y="21289"/>
                    <a:pt x="6605" y="21423"/>
                    <a:pt x="6805" y="21523"/>
                  </a:cubicBezTo>
                  <a:cubicBezTo>
                    <a:pt x="7239" y="21689"/>
                    <a:pt x="7639" y="21856"/>
                    <a:pt x="8073" y="21990"/>
                  </a:cubicBezTo>
                  <a:cubicBezTo>
                    <a:pt x="8307" y="22056"/>
                    <a:pt x="8540" y="22056"/>
                    <a:pt x="8774" y="22090"/>
                  </a:cubicBezTo>
                  <a:cubicBezTo>
                    <a:pt x="8774" y="22090"/>
                    <a:pt x="8807" y="22056"/>
                    <a:pt x="8807" y="22023"/>
                  </a:cubicBezTo>
                  <a:cubicBezTo>
                    <a:pt x="8640" y="21990"/>
                    <a:pt x="8507" y="21956"/>
                    <a:pt x="8373" y="21890"/>
                  </a:cubicBezTo>
                  <a:cubicBezTo>
                    <a:pt x="8106" y="21289"/>
                    <a:pt x="7840" y="19688"/>
                    <a:pt x="7873" y="19154"/>
                  </a:cubicBezTo>
                  <a:lnTo>
                    <a:pt x="7873" y="19154"/>
                  </a:lnTo>
                  <a:cubicBezTo>
                    <a:pt x="8073" y="19254"/>
                    <a:pt x="8240" y="19321"/>
                    <a:pt x="8407" y="19421"/>
                  </a:cubicBezTo>
                  <a:cubicBezTo>
                    <a:pt x="8473" y="19488"/>
                    <a:pt x="8507" y="19588"/>
                    <a:pt x="8540" y="19655"/>
                  </a:cubicBezTo>
                  <a:cubicBezTo>
                    <a:pt x="8573" y="19921"/>
                    <a:pt x="8607" y="20188"/>
                    <a:pt x="8640" y="20455"/>
                  </a:cubicBezTo>
                  <a:cubicBezTo>
                    <a:pt x="8573" y="20489"/>
                    <a:pt x="8507" y="20489"/>
                    <a:pt x="8440" y="20522"/>
                  </a:cubicBezTo>
                  <a:cubicBezTo>
                    <a:pt x="8440" y="20555"/>
                    <a:pt x="8440" y="20589"/>
                    <a:pt x="8473" y="20589"/>
                  </a:cubicBezTo>
                  <a:cubicBezTo>
                    <a:pt x="8607" y="20622"/>
                    <a:pt x="8707" y="20689"/>
                    <a:pt x="8740" y="20855"/>
                  </a:cubicBezTo>
                  <a:cubicBezTo>
                    <a:pt x="8774" y="21156"/>
                    <a:pt x="8874" y="21456"/>
                    <a:pt x="8940" y="21756"/>
                  </a:cubicBezTo>
                  <a:cubicBezTo>
                    <a:pt x="8974" y="21823"/>
                    <a:pt x="9007" y="21890"/>
                    <a:pt x="9074" y="21956"/>
                  </a:cubicBezTo>
                  <a:cubicBezTo>
                    <a:pt x="9074" y="21823"/>
                    <a:pt x="9074" y="21656"/>
                    <a:pt x="9040" y="21489"/>
                  </a:cubicBezTo>
                  <a:lnTo>
                    <a:pt x="9040" y="21489"/>
                  </a:lnTo>
                  <a:cubicBezTo>
                    <a:pt x="9307" y="21556"/>
                    <a:pt x="9507" y="21623"/>
                    <a:pt x="9741" y="21689"/>
                  </a:cubicBezTo>
                  <a:cubicBezTo>
                    <a:pt x="9808" y="21723"/>
                    <a:pt x="9874" y="21823"/>
                    <a:pt x="9941" y="21890"/>
                  </a:cubicBezTo>
                  <a:cubicBezTo>
                    <a:pt x="10008" y="22023"/>
                    <a:pt x="10041" y="22156"/>
                    <a:pt x="10175" y="22290"/>
                  </a:cubicBezTo>
                  <a:cubicBezTo>
                    <a:pt x="10141" y="22123"/>
                    <a:pt x="10108" y="21990"/>
                    <a:pt x="10074" y="21823"/>
                  </a:cubicBezTo>
                  <a:cubicBezTo>
                    <a:pt x="10104" y="21821"/>
                    <a:pt x="10132" y="21820"/>
                    <a:pt x="10161" y="21820"/>
                  </a:cubicBezTo>
                  <a:cubicBezTo>
                    <a:pt x="10529" y="21820"/>
                    <a:pt x="10852" y="21993"/>
                    <a:pt x="11195" y="21993"/>
                  </a:cubicBezTo>
                  <a:cubicBezTo>
                    <a:pt x="11222" y="21993"/>
                    <a:pt x="11249" y="21992"/>
                    <a:pt x="11275" y="21990"/>
                  </a:cubicBezTo>
                  <a:cubicBezTo>
                    <a:pt x="11564" y="21990"/>
                    <a:pt x="11839" y="22004"/>
                    <a:pt x="12118" y="22004"/>
                  </a:cubicBezTo>
                  <a:cubicBezTo>
                    <a:pt x="12258" y="22004"/>
                    <a:pt x="12398" y="22001"/>
                    <a:pt x="12543" y="21990"/>
                  </a:cubicBezTo>
                  <a:cubicBezTo>
                    <a:pt x="12943" y="21956"/>
                    <a:pt x="13377" y="21890"/>
                    <a:pt x="13777" y="21789"/>
                  </a:cubicBezTo>
                  <a:cubicBezTo>
                    <a:pt x="14177" y="21689"/>
                    <a:pt x="14578" y="21556"/>
                    <a:pt x="14978" y="21456"/>
                  </a:cubicBezTo>
                  <a:cubicBezTo>
                    <a:pt x="15378" y="21356"/>
                    <a:pt x="15712" y="21156"/>
                    <a:pt x="16079" y="21022"/>
                  </a:cubicBezTo>
                  <a:cubicBezTo>
                    <a:pt x="16179" y="21089"/>
                    <a:pt x="16246" y="21156"/>
                    <a:pt x="16379" y="21256"/>
                  </a:cubicBezTo>
                  <a:cubicBezTo>
                    <a:pt x="16279" y="20855"/>
                    <a:pt x="16212" y="20522"/>
                    <a:pt x="16112" y="20188"/>
                  </a:cubicBezTo>
                  <a:cubicBezTo>
                    <a:pt x="16346" y="20088"/>
                    <a:pt x="16546" y="20022"/>
                    <a:pt x="16746" y="19921"/>
                  </a:cubicBezTo>
                  <a:cubicBezTo>
                    <a:pt x="16813" y="20155"/>
                    <a:pt x="16913" y="20355"/>
                    <a:pt x="16979" y="20555"/>
                  </a:cubicBezTo>
                  <a:lnTo>
                    <a:pt x="17079" y="20522"/>
                  </a:lnTo>
                  <a:cubicBezTo>
                    <a:pt x="17046" y="20322"/>
                    <a:pt x="16979" y="20088"/>
                    <a:pt x="16946" y="19855"/>
                  </a:cubicBezTo>
                  <a:cubicBezTo>
                    <a:pt x="17180" y="19721"/>
                    <a:pt x="17380" y="19621"/>
                    <a:pt x="17613" y="19521"/>
                  </a:cubicBezTo>
                  <a:cubicBezTo>
                    <a:pt x="17647" y="19688"/>
                    <a:pt x="17680" y="19821"/>
                    <a:pt x="17713" y="19988"/>
                  </a:cubicBezTo>
                  <a:cubicBezTo>
                    <a:pt x="17647" y="20055"/>
                    <a:pt x="17580" y="20155"/>
                    <a:pt x="17513" y="20255"/>
                  </a:cubicBezTo>
                  <a:cubicBezTo>
                    <a:pt x="18280" y="19921"/>
                    <a:pt x="18847" y="19388"/>
                    <a:pt x="19448" y="18821"/>
                  </a:cubicBezTo>
                  <a:lnTo>
                    <a:pt x="19448" y="18821"/>
                  </a:lnTo>
                  <a:cubicBezTo>
                    <a:pt x="18914" y="19088"/>
                    <a:pt x="18480" y="19454"/>
                    <a:pt x="17947" y="19821"/>
                  </a:cubicBezTo>
                  <a:cubicBezTo>
                    <a:pt x="17913" y="19655"/>
                    <a:pt x="17913" y="19521"/>
                    <a:pt x="17880" y="19354"/>
                  </a:cubicBezTo>
                  <a:cubicBezTo>
                    <a:pt x="18118" y="19295"/>
                    <a:pt x="18249" y="19077"/>
                    <a:pt x="18487" y="19077"/>
                  </a:cubicBezTo>
                  <a:cubicBezTo>
                    <a:pt x="18517" y="19077"/>
                    <a:pt x="18548" y="19080"/>
                    <a:pt x="18581" y="19088"/>
                  </a:cubicBezTo>
                  <a:cubicBezTo>
                    <a:pt x="18581" y="19088"/>
                    <a:pt x="18614" y="19054"/>
                    <a:pt x="18614" y="19054"/>
                  </a:cubicBezTo>
                  <a:cubicBezTo>
                    <a:pt x="18747" y="18921"/>
                    <a:pt x="18881" y="18754"/>
                    <a:pt x="19048" y="18554"/>
                  </a:cubicBezTo>
                  <a:lnTo>
                    <a:pt x="19048" y="18554"/>
                  </a:lnTo>
                  <a:cubicBezTo>
                    <a:pt x="18914" y="18587"/>
                    <a:pt x="18814" y="18654"/>
                    <a:pt x="18681" y="18687"/>
                  </a:cubicBezTo>
                  <a:cubicBezTo>
                    <a:pt x="18647" y="18520"/>
                    <a:pt x="18647" y="18387"/>
                    <a:pt x="18614" y="18220"/>
                  </a:cubicBezTo>
                  <a:cubicBezTo>
                    <a:pt x="18581" y="18420"/>
                    <a:pt x="18581" y="18587"/>
                    <a:pt x="18547" y="18787"/>
                  </a:cubicBezTo>
                  <a:cubicBezTo>
                    <a:pt x="18347" y="18921"/>
                    <a:pt x="18114" y="19021"/>
                    <a:pt x="17847" y="19154"/>
                  </a:cubicBezTo>
                  <a:cubicBezTo>
                    <a:pt x="17813" y="18854"/>
                    <a:pt x="17780" y="18587"/>
                    <a:pt x="17747" y="18354"/>
                  </a:cubicBezTo>
                  <a:cubicBezTo>
                    <a:pt x="17747" y="18287"/>
                    <a:pt x="17813" y="18220"/>
                    <a:pt x="17847" y="18154"/>
                  </a:cubicBezTo>
                  <a:cubicBezTo>
                    <a:pt x="18080" y="18020"/>
                    <a:pt x="18280" y="17853"/>
                    <a:pt x="18514" y="17720"/>
                  </a:cubicBezTo>
                  <a:cubicBezTo>
                    <a:pt x="18547" y="17753"/>
                    <a:pt x="18581" y="17787"/>
                    <a:pt x="18614" y="17820"/>
                  </a:cubicBezTo>
                  <a:cubicBezTo>
                    <a:pt x="18647" y="17720"/>
                    <a:pt x="18647" y="17586"/>
                    <a:pt x="18681" y="17453"/>
                  </a:cubicBezTo>
                  <a:cubicBezTo>
                    <a:pt x="19381" y="17620"/>
                    <a:pt x="19781" y="18120"/>
                    <a:pt x="20215" y="18621"/>
                  </a:cubicBezTo>
                  <a:cubicBezTo>
                    <a:pt x="20082" y="18787"/>
                    <a:pt x="19948" y="18987"/>
                    <a:pt x="19748" y="19154"/>
                  </a:cubicBezTo>
                  <a:cubicBezTo>
                    <a:pt x="18514" y="20222"/>
                    <a:pt x="17180" y="21189"/>
                    <a:pt x="15645" y="21789"/>
                  </a:cubicBezTo>
                  <a:cubicBezTo>
                    <a:pt x="15478" y="21856"/>
                    <a:pt x="15278" y="21923"/>
                    <a:pt x="15111" y="21956"/>
                  </a:cubicBezTo>
                  <a:cubicBezTo>
                    <a:pt x="14344" y="22090"/>
                    <a:pt x="13610" y="22256"/>
                    <a:pt x="12876" y="22557"/>
                  </a:cubicBezTo>
                  <a:cubicBezTo>
                    <a:pt x="12710" y="22623"/>
                    <a:pt x="12543" y="22657"/>
                    <a:pt x="12343" y="22657"/>
                  </a:cubicBezTo>
                  <a:cubicBezTo>
                    <a:pt x="11475" y="22723"/>
                    <a:pt x="10575" y="22757"/>
                    <a:pt x="9708" y="22757"/>
                  </a:cubicBezTo>
                  <a:cubicBezTo>
                    <a:pt x="9653" y="22758"/>
                    <a:pt x="9598" y="22759"/>
                    <a:pt x="9544" y="22759"/>
                  </a:cubicBezTo>
                  <a:cubicBezTo>
                    <a:pt x="8071" y="22759"/>
                    <a:pt x="6695" y="22324"/>
                    <a:pt x="5505" y="21456"/>
                  </a:cubicBezTo>
                  <a:cubicBezTo>
                    <a:pt x="4904" y="21056"/>
                    <a:pt x="4370" y="20555"/>
                    <a:pt x="3870" y="20022"/>
                  </a:cubicBezTo>
                  <a:cubicBezTo>
                    <a:pt x="2703" y="18821"/>
                    <a:pt x="1769" y="17453"/>
                    <a:pt x="1168" y="15852"/>
                  </a:cubicBezTo>
                  <a:cubicBezTo>
                    <a:pt x="801" y="14818"/>
                    <a:pt x="534" y="13784"/>
                    <a:pt x="401" y="12683"/>
                  </a:cubicBezTo>
                  <a:cubicBezTo>
                    <a:pt x="334" y="12183"/>
                    <a:pt x="334" y="11682"/>
                    <a:pt x="368" y="11149"/>
                  </a:cubicBezTo>
                  <a:cubicBezTo>
                    <a:pt x="401" y="10114"/>
                    <a:pt x="568" y="9080"/>
                    <a:pt x="801" y="8046"/>
                  </a:cubicBezTo>
                  <a:cubicBezTo>
                    <a:pt x="1035" y="6979"/>
                    <a:pt x="1468" y="6012"/>
                    <a:pt x="2069" y="5078"/>
                  </a:cubicBezTo>
                  <a:cubicBezTo>
                    <a:pt x="2836" y="3877"/>
                    <a:pt x="3703" y="2743"/>
                    <a:pt x="4904" y="1942"/>
                  </a:cubicBezTo>
                  <a:cubicBezTo>
                    <a:pt x="5771" y="1308"/>
                    <a:pt x="6739" y="908"/>
                    <a:pt x="7773" y="674"/>
                  </a:cubicBezTo>
                  <a:cubicBezTo>
                    <a:pt x="7906" y="624"/>
                    <a:pt x="8048" y="608"/>
                    <a:pt x="8194" y="608"/>
                  </a:cubicBezTo>
                  <a:cubicBezTo>
                    <a:pt x="8340" y="608"/>
                    <a:pt x="8490" y="624"/>
                    <a:pt x="8640" y="641"/>
                  </a:cubicBezTo>
                  <a:cubicBezTo>
                    <a:pt x="8744" y="647"/>
                    <a:pt x="8848" y="650"/>
                    <a:pt x="8952" y="650"/>
                  </a:cubicBezTo>
                  <a:cubicBezTo>
                    <a:pt x="9415" y="650"/>
                    <a:pt x="9878" y="595"/>
                    <a:pt x="10341" y="541"/>
                  </a:cubicBezTo>
                  <a:cubicBezTo>
                    <a:pt x="10875" y="508"/>
                    <a:pt x="11375" y="407"/>
                    <a:pt x="11909" y="341"/>
                  </a:cubicBezTo>
                  <a:close/>
                  <a:moveTo>
                    <a:pt x="30756" y="21289"/>
                  </a:moveTo>
                  <a:cubicBezTo>
                    <a:pt x="30823" y="21322"/>
                    <a:pt x="30856" y="21356"/>
                    <a:pt x="30856" y="21356"/>
                  </a:cubicBezTo>
                  <a:cubicBezTo>
                    <a:pt x="31456" y="21923"/>
                    <a:pt x="31456" y="21990"/>
                    <a:pt x="31023" y="22790"/>
                  </a:cubicBezTo>
                  <a:cubicBezTo>
                    <a:pt x="30856" y="22590"/>
                    <a:pt x="30689" y="22390"/>
                    <a:pt x="30522" y="22190"/>
                  </a:cubicBezTo>
                  <a:cubicBezTo>
                    <a:pt x="30489" y="22156"/>
                    <a:pt x="30489" y="22090"/>
                    <a:pt x="30489" y="22023"/>
                  </a:cubicBezTo>
                  <a:cubicBezTo>
                    <a:pt x="30589" y="21789"/>
                    <a:pt x="30656" y="21556"/>
                    <a:pt x="30756" y="21289"/>
                  </a:cubicBezTo>
                  <a:close/>
                  <a:moveTo>
                    <a:pt x="15570" y="22427"/>
                  </a:moveTo>
                  <a:cubicBezTo>
                    <a:pt x="15687" y="22427"/>
                    <a:pt x="15811" y="22456"/>
                    <a:pt x="15945" y="22523"/>
                  </a:cubicBezTo>
                  <a:cubicBezTo>
                    <a:pt x="16279" y="22723"/>
                    <a:pt x="16646" y="22890"/>
                    <a:pt x="17013" y="23057"/>
                  </a:cubicBezTo>
                  <a:cubicBezTo>
                    <a:pt x="16845" y="23206"/>
                    <a:pt x="16677" y="23272"/>
                    <a:pt x="16516" y="23272"/>
                  </a:cubicBezTo>
                  <a:cubicBezTo>
                    <a:pt x="16388" y="23272"/>
                    <a:pt x="16263" y="23231"/>
                    <a:pt x="16145" y="23157"/>
                  </a:cubicBezTo>
                  <a:cubicBezTo>
                    <a:pt x="15779" y="22990"/>
                    <a:pt x="15445" y="22790"/>
                    <a:pt x="15078" y="22590"/>
                  </a:cubicBezTo>
                  <a:cubicBezTo>
                    <a:pt x="15237" y="22491"/>
                    <a:pt x="15396" y="22427"/>
                    <a:pt x="15570" y="22427"/>
                  </a:cubicBezTo>
                  <a:close/>
                  <a:moveTo>
                    <a:pt x="29722" y="22457"/>
                  </a:moveTo>
                  <a:cubicBezTo>
                    <a:pt x="30122" y="22824"/>
                    <a:pt x="30222" y="22790"/>
                    <a:pt x="29922" y="23391"/>
                  </a:cubicBezTo>
                  <a:cubicBezTo>
                    <a:pt x="29488" y="23090"/>
                    <a:pt x="29488" y="22990"/>
                    <a:pt x="29722" y="22457"/>
                  </a:cubicBezTo>
                  <a:close/>
                  <a:moveTo>
                    <a:pt x="30422" y="22323"/>
                  </a:moveTo>
                  <a:cubicBezTo>
                    <a:pt x="30622" y="22523"/>
                    <a:pt x="30789" y="22690"/>
                    <a:pt x="30923" y="22890"/>
                  </a:cubicBezTo>
                  <a:cubicBezTo>
                    <a:pt x="31056" y="23057"/>
                    <a:pt x="30956" y="23190"/>
                    <a:pt x="30856" y="23391"/>
                  </a:cubicBezTo>
                  <a:cubicBezTo>
                    <a:pt x="30622" y="23257"/>
                    <a:pt x="30456" y="23057"/>
                    <a:pt x="30322" y="22857"/>
                  </a:cubicBezTo>
                  <a:cubicBezTo>
                    <a:pt x="30189" y="22690"/>
                    <a:pt x="30322" y="22523"/>
                    <a:pt x="30422" y="22323"/>
                  </a:cubicBezTo>
                  <a:close/>
                  <a:moveTo>
                    <a:pt x="26119" y="22657"/>
                  </a:moveTo>
                  <a:cubicBezTo>
                    <a:pt x="26419" y="22957"/>
                    <a:pt x="26620" y="23491"/>
                    <a:pt x="26486" y="23824"/>
                  </a:cubicBezTo>
                  <a:cubicBezTo>
                    <a:pt x="26353" y="23624"/>
                    <a:pt x="26253" y="23424"/>
                    <a:pt x="26119" y="23257"/>
                  </a:cubicBezTo>
                  <a:cubicBezTo>
                    <a:pt x="25986" y="23057"/>
                    <a:pt x="25952" y="22857"/>
                    <a:pt x="26119" y="22657"/>
                  </a:cubicBezTo>
                  <a:close/>
                  <a:moveTo>
                    <a:pt x="33491" y="23808"/>
                  </a:moveTo>
                  <a:lnTo>
                    <a:pt x="33491" y="23808"/>
                  </a:lnTo>
                  <a:cubicBezTo>
                    <a:pt x="33491" y="23813"/>
                    <a:pt x="33491" y="23819"/>
                    <a:pt x="33491" y="23824"/>
                  </a:cubicBezTo>
                  <a:cubicBezTo>
                    <a:pt x="33491" y="23819"/>
                    <a:pt x="33491" y="23813"/>
                    <a:pt x="33491" y="23808"/>
                  </a:cubicBezTo>
                  <a:close/>
                  <a:moveTo>
                    <a:pt x="35526" y="18520"/>
                  </a:moveTo>
                  <a:cubicBezTo>
                    <a:pt x="35526" y="20088"/>
                    <a:pt x="35126" y="21489"/>
                    <a:pt x="34158" y="22757"/>
                  </a:cubicBezTo>
                  <a:cubicBezTo>
                    <a:pt x="34225" y="22490"/>
                    <a:pt x="34258" y="22256"/>
                    <a:pt x="34325" y="22056"/>
                  </a:cubicBezTo>
                  <a:lnTo>
                    <a:pt x="34325" y="22056"/>
                  </a:lnTo>
                  <a:cubicBezTo>
                    <a:pt x="34158" y="22290"/>
                    <a:pt x="34092" y="22557"/>
                    <a:pt x="34058" y="22824"/>
                  </a:cubicBezTo>
                  <a:cubicBezTo>
                    <a:pt x="34025" y="23124"/>
                    <a:pt x="33925" y="23391"/>
                    <a:pt x="33625" y="23524"/>
                  </a:cubicBezTo>
                  <a:lnTo>
                    <a:pt x="33658" y="23524"/>
                  </a:lnTo>
                  <a:cubicBezTo>
                    <a:pt x="33658" y="23691"/>
                    <a:pt x="33658" y="23858"/>
                    <a:pt x="33658" y="24024"/>
                  </a:cubicBezTo>
                  <a:lnTo>
                    <a:pt x="33591" y="24024"/>
                  </a:lnTo>
                  <a:cubicBezTo>
                    <a:pt x="33558" y="23958"/>
                    <a:pt x="33525" y="23891"/>
                    <a:pt x="33491" y="23791"/>
                  </a:cubicBezTo>
                  <a:lnTo>
                    <a:pt x="33491" y="23791"/>
                  </a:lnTo>
                  <a:cubicBezTo>
                    <a:pt x="33491" y="23794"/>
                    <a:pt x="33491" y="23797"/>
                    <a:pt x="33490" y="23800"/>
                  </a:cubicBezTo>
                  <a:lnTo>
                    <a:pt x="33490" y="23800"/>
                  </a:lnTo>
                  <a:cubicBezTo>
                    <a:pt x="33462" y="23009"/>
                    <a:pt x="33694" y="22283"/>
                    <a:pt x="33925" y="21556"/>
                  </a:cubicBezTo>
                  <a:cubicBezTo>
                    <a:pt x="34192" y="20722"/>
                    <a:pt x="34425" y="19855"/>
                    <a:pt x="34459" y="18954"/>
                  </a:cubicBezTo>
                  <a:cubicBezTo>
                    <a:pt x="34692" y="18854"/>
                    <a:pt x="34892" y="18721"/>
                    <a:pt x="35126" y="18621"/>
                  </a:cubicBezTo>
                  <a:cubicBezTo>
                    <a:pt x="35226" y="18587"/>
                    <a:pt x="35359" y="18554"/>
                    <a:pt x="35526" y="18520"/>
                  </a:cubicBezTo>
                  <a:close/>
                  <a:moveTo>
                    <a:pt x="26653" y="23891"/>
                  </a:moveTo>
                  <a:cubicBezTo>
                    <a:pt x="26686" y="23958"/>
                    <a:pt x="26720" y="24024"/>
                    <a:pt x="26753" y="24091"/>
                  </a:cubicBezTo>
                  <a:cubicBezTo>
                    <a:pt x="26720" y="24091"/>
                    <a:pt x="26686" y="24091"/>
                    <a:pt x="26686" y="24124"/>
                  </a:cubicBezTo>
                  <a:cubicBezTo>
                    <a:pt x="26653" y="24058"/>
                    <a:pt x="26620" y="23991"/>
                    <a:pt x="26586" y="23924"/>
                  </a:cubicBezTo>
                  <a:cubicBezTo>
                    <a:pt x="26620" y="23924"/>
                    <a:pt x="26653" y="23924"/>
                    <a:pt x="26653" y="23891"/>
                  </a:cubicBezTo>
                  <a:close/>
                  <a:moveTo>
                    <a:pt x="30256" y="23024"/>
                  </a:moveTo>
                  <a:cubicBezTo>
                    <a:pt x="30422" y="23157"/>
                    <a:pt x="30589" y="23291"/>
                    <a:pt x="30723" y="23457"/>
                  </a:cubicBezTo>
                  <a:cubicBezTo>
                    <a:pt x="30756" y="23524"/>
                    <a:pt x="30789" y="23624"/>
                    <a:pt x="30789" y="23691"/>
                  </a:cubicBezTo>
                  <a:cubicBezTo>
                    <a:pt x="30756" y="23858"/>
                    <a:pt x="30689" y="24024"/>
                    <a:pt x="30622" y="24225"/>
                  </a:cubicBezTo>
                  <a:cubicBezTo>
                    <a:pt x="30356" y="24091"/>
                    <a:pt x="30155" y="23858"/>
                    <a:pt x="30055" y="23624"/>
                  </a:cubicBezTo>
                  <a:cubicBezTo>
                    <a:pt x="29989" y="23457"/>
                    <a:pt x="30122" y="23224"/>
                    <a:pt x="30155" y="23024"/>
                  </a:cubicBezTo>
                  <a:close/>
                  <a:moveTo>
                    <a:pt x="17232" y="23281"/>
                  </a:moveTo>
                  <a:cubicBezTo>
                    <a:pt x="17392" y="23281"/>
                    <a:pt x="17512" y="23362"/>
                    <a:pt x="17747" y="23557"/>
                  </a:cubicBezTo>
                  <a:cubicBezTo>
                    <a:pt x="17980" y="23758"/>
                    <a:pt x="18180" y="23958"/>
                    <a:pt x="18447" y="24225"/>
                  </a:cubicBezTo>
                  <a:cubicBezTo>
                    <a:pt x="18147" y="24258"/>
                    <a:pt x="17947" y="24291"/>
                    <a:pt x="17713" y="24291"/>
                  </a:cubicBezTo>
                  <a:cubicBezTo>
                    <a:pt x="17613" y="24291"/>
                    <a:pt x="17513" y="24258"/>
                    <a:pt x="17446" y="24191"/>
                  </a:cubicBezTo>
                  <a:cubicBezTo>
                    <a:pt x="17180" y="23958"/>
                    <a:pt x="16913" y="23724"/>
                    <a:pt x="16612" y="23457"/>
                  </a:cubicBezTo>
                  <a:cubicBezTo>
                    <a:pt x="16679" y="23424"/>
                    <a:pt x="16746" y="23391"/>
                    <a:pt x="16779" y="23391"/>
                  </a:cubicBezTo>
                  <a:cubicBezTo>
                    <a:pt x="16987" y="23322"/>
                    <a:pt x="17119" y="23281"/>
                    <a:pt x="17232" y="23281"/>
                  </a:cubicBezTo>
                  <a:close/>
                  <a:moveTo>
                    <a:pt x="16371" y="23544"/>
                  </a:moveTo>
                  <a:cubicBezTo>
                    <a:pt x="16418" y="23544"/>
                    <a:pt x="16465" y="23567"/>
                    <a:pt x="16512" y="23591"/>
                  </a:cubicBezTo>
                  <a:cubicBezTo>
                    <a:pt x="16813" y="23824"/>
                    <a:pt x="17113" y="24058"/>
                    <a:pt x="17480" y="24325"/>
                  </a:cubicBezTo>
                  <a:cubicBezTo>
                    <a:pt x="17146" y="24425"/>
                    <a:pt x="16913" y="24525"/>
                    <a:pt x="16679" y="24558"/>
                  </a:cubicBezTo>
                  <a:cubicBezTo>
                    <a:pt x="16660" y="24568"/>
                    <a:pt x="16637" y="24572"/>
                    <a:pt x="16614" y="24572"/>
                  </a:cubicBezTo>
                  <a:cubicBezTo>
                    <a:pt x="16557" y="24572"/>
                    <a:pt x="16493" y="24548"/>
                    <a:pt x="16446" y="24525"/>
                  </a:cubicBezTo>
                  <a:cubicBezTo>
                    <a:pt x="16179" y="24291"/>
                    <a:pt x="15912" y="24058"/>
                    <a:pt x="15612" y="23791"/>
                  </a:cubicBezTo>
                  <a:cubicBezTo>
                    <a:pt x="15845" y="23657"/>
                    <a:pt x="16079" y="23591"/>
                    <a:pt x="16312" y="23557"/>
                  </a:cubicBezTo>
                  <a:cubicBezTo>
                    <a:pt x="16332" y="23548"/>
                    <a:pt x="16351" y="23544"/>
                    <a:pt x="16371" y="23544"/>
                  </a:cubicBezTo>
                  <a:close/>
                  <a:moveTo>
                    <a:pt x="11895" y="24287"/>
                  </a:moveTo>
                  <a:cubicBezTo>
                    <a:pt x="12044" y="24287"/>
                    <a:pt x="12232" y="24364"/>
                    <a:pt x="12510" y="24525"/>
                  </a:cubicBezTo>
                  <a:cubicBezTo>
                    <a:pt x="12268" y="24785"/>
                    <a:pt x="12182" y="24921"/>
                    <a:pt x="12025" y="24921"/>
                  </a:cubicBezTo>
                  <a:cubicBezTo>
                    <a:pt x="11902" y="24921"/>
                    <a:pt x="11734" y="24835"/>
                    <a:pt x="11409" y="24658"/>
                  </a:cubicBezTo>
                  <a:cubicBezTo>
                    <a:pt x="11578" y="24414"/>
                    <a:pt x="11704" y="24287"/>
                    <a:pt x="11895" y="24287"/>
                  </a:cubicBezTo>
                  <a:close/>
                  <a:moveTo>
                    <a:pt x="21349" y="17787"/>
                  </a:moveTo>
                  <a:cubicBezTo>
                    <a:pt x="21483" y="17853"/>
                    <a:pt x="21616" y="17920"/>
                    <a:pt x="21749" y="18020"/>
                  </a:cubicBezTo>
                  <a:cubicBezTo>
                    <a:pt x="21983" y="18187"/>
                    <a:pt x="22216" y="18387"/>
                    <a:pt x="22450" y="18554"/>
                  </a:cubicBezTo>
                  <a:cubicBezTo>
                    <a:pt x="22550" y="18621"/>
                    <a:pt x="22583" y="18721"/>
                    <a:pt x="22617" y="18854"/>
                  </a:cubicBezTo>
                  <a:cubicBezTo>
                    <a:pt x="22750" y="19488"/>
                    <a:pt x="22917" y="20155"/>
                    <a:pt x="23084" y="20789"/>
                  </a:cubicBezTo>
                  <a:cubicBezTo>
                    <a:pt x="23251" y="21322"/>
                    <a:pt x="23417" y="21823"/>
                    <a:pt x="23584" y="22323"/>
                  </a:cubicBezTo>
                  <a:cubicBezTo>
                    <a:pt x="23684" y="22657"/>
                    <a:pt x="23784" y="22990"/>
                    <a:pt x="24018" y="23190"/>
                  </a:cubicBezTo>
                  <a:cubicBezTo>
                    <a:pt x="23784" y="23791"/>
                    <a:pt x="23584" y="24325"/>
                    <a:pt x="23384" y="24925"/>
                  </a:cubicBezTo>
                  <a:cubicBezTo>
                    <a:pt x="23384" y="24792"/>
                    <a:pt x="23384" y="24658"/>
                    <a:pt x="23384" y="24558"/>
                  </a:cubicBezTo>
                  <a:cubicBezTo>
                    <a:pt x="23451" y="24058"/>
                    <a:pt x="23417" y="23557"/>
                    <a:pt x="23351" y="23057"/>
                  </a:cubicBezTo>
                  <a:cubicBezTo>
                    <a:pt x="23317" y="22924"/>
                    <a:pt x="23284" y="22757"/>
                    <a:pt x="23284" y="22623"/>
                  </a:cubicBezTo>
                  <a:cubicBezTo>
                    <a:pt x="23251" y="22190"/>
                    <a:pt x="23184" y="21756"/>
                    <a:pt x="22784" y="21423"/>
                  </a:cubicBezTo>
                  <a:cubicBezTo>
                    <a:pt x="22717" y="22056"/>
                    <a:pt x="22683" y="22690"/>
                    <a:pt x="22617" y="23357"/>
                  </a:cubicBezTo>
                  <a:cubicBezTo>
                    <a:pt x="21716" y="22957"/>
                    <a:pt x="20916" y="22357"/>
                    <a:pt x="19982" y="22123"/>
                  </a:cubicBezTo>
                  <a:cubicBezTo>
                    <a:pt x="19048" y="21890"/>
                    <a:pt x="18114" y="21723"/>
                    <a:pt x="17079" y="21723"/>
                  </a:cubicBezTo>
                  <a:cubicBezTo>
                    <a:pt x="17180" y="21623"/>
                    <a:pt x="17246" y="21589"/>
                    <a:pt x="17313" y="21523"/>
                  </a:cubicBezTo>
                  <a:cubicBezTo>
                    <a:pt x="17947" y="21089"/>
                    <a:pt x="18647" y="20655"/>
                    <a:pt x="19248" y="20188"/>
                  </a:cubicBezTo>
                  <a:cubicBezTo>
                    <a:pt x="19948" y="19655"/>
                    <a:pt x="20549" y="19054"/>
                    <a:pt x="20982" y="18320"/>
                  </a:cubicBezTo>
                  <a:cubicBezTo>
                    <a:pt x="21082" y="18154"/>
                    <a:pt x="21216" y="17987"/>
                    <a:pt x="21349" y="17787"/>
                  </a:cubicBezTo>
                  <a:close/>
                  <a:moveTo>
                    <a:pt x="15345" y="23924"/>
                  </a:moveTo>
                  <a:cubicBezTo>
                    <a:pt x="15378" y="23924"/>
                    <a:pt x="15478" y="23924"/>
                    <a:pt x="15512" y="23958"/>
                  </a:cubicBezTo>
                  <a:cubicBezTo>
                    <a:pt x="15812" y="24158"/>
                    <a:pt x="16112" y="24391"/>
                    <a:pt x="16479" y="24625"/>
                  </a:cubicBezTo>
                  <a:cubicBezTo>
                    <a:pt x="16045" y="24825"/>
                    <a:pt x="15745" y="24992"/>
                    <a:pt x="15378" y="25125"/>
                  </a:cubicBezTo>
                  <a:cubicBezTo>
                    <a:pt x="15360" y="25134"/>
                    <a:pt x="15338" y="25138"/>
                    <a:pt x="15312" y="25138"/>
                  </a:cubicBezTo>
                  <a:cubicBezTo>
                    <a:pt x="15242" y="25138"/>
                    <a:pt x="15151" y="25107"/>
                    <a:pt x="15078" y="25058"/>
                  </a:cubicBezTo>
                  <a:cubicBezTo>
                    <a:pt x="14845" y="24925"/>
                    <a:pt x="14644" y="24758"/>
                    <a:pt x="14378" y="24558"/>
                  </a:cubicBezTo>
                  <a:cubicBezTo>
                    <a:pt x="14678" y="24291"/>
                    <a:pt x="15011" y="24124"/>
                    <a:pt x="15345" y="23924"/>
                  </a:cubicBezTo>
                  <a:close/>
                  <a:moveTo>
                    <a:pt x="29955" y="23791"/>
                  </a:moveTo>
                  <a:cubicBezTo>
                    <a:pt x="30089" y="23924"/>
                    <a:pt x="30189" y="24024"/>
                    <a:pt x="30289" y="24091"/>
                  </a:cubicBezTo>
                  <a:cubicBezTo>
                    <a:pt x="30356" y="24191"/>
                    <a:pt x="30456" y="24291"/>
                    <a:pt x="30589" y="24425"/>
                  </a:cubicBezTo>
                  <a:cubicBezTo>
                    <a:pt x="30522" y="24692"/>
                    <a:pt x="30422" y="24992"/>
                    <a:pt x="30356" y="25325"/>
                  </a:cubicBezTo>
                  <a:cubicBezTo>
                    <a:pt x="30289" y="25292"/>
                    <a:pt x="30222" y="25259"/>
                    <a:pt x="30189" y="25225"/>
                  </a:cubicBezTo>
                  <a:cubicBezTo>
                    <a:pt x="29655" y="24925"/>
                    <a:pt x="29655" y="24925"/>
                    <a:pt x="29789" y="24291"/>
                  </a:cubicBezTo>
                  <a:cubicBezTo>
                    <a:pt x="29855" y="24124"/>
                    <a:pt x="29889" y="23991"/>
                    <a:pt x="29955" y="23791"/>
                  </a:cubicBezTo>
                  <a:close/>
                  <a:moveTo>
                    <a:pt x="12718" y="24578"/>
                  </a:moveTo>
                  <a:cubicBezTo>
                    <a:pt x="12737" y="24578"/>
                    <a:pt x="12757" y="24582"/>
                    <a:pt x="12776" y="24591"/>
                  </a:cubicBezTo>
                  <a:cubicBezTo>
                    <a:pt x="13043" y="24725"/>
                    <a:pt x="13343" y="24858"/>
                    <a:pt x="13677" y="24992"/>
                  </a:cubicBezTo>
                  <a:cubicBezTo>
                    <a:pt x="13477" y="25192"/>
                    <a:pt x="13377" y="25325"/>
                    <a:pt x="13243" y="25459"/>
                  </a:cubicBezTo>
                  <a:cubicBezTo>
                    <a:pt x="12910" y="25325"/>
                    <a:pt x="12576" y="25159"/>
                    <a:pt x="12176" y="24992"/>
                  </a:cubicBezTo>
                  <a:cubicBezTo>
                    <a:pt x="12343" y="24825"/>
                    <a:pt x="12443" y="24725"/>
                    <a:pt x="12576" y="24625"/>
                  </a:cubicBezTo>
                  <a:cubicBezTo>
                    <a:pt x="12623" y="24601"/>
                    <a:pt x="12671" y="24578"/>
                    <a:pt x="12718" y="24578"/>
                  </a:cubicBezTo>
                  <a:close/>
                  <a:moveTo>
                    <a:pt x="14211" y="24692"/>
                  </a:moveTo>
                  <a:cubicBezTo>
                    <a:pt x="14511" y="24858"/>
                    <a:pt x="14744" y="24992"/>
                    <a:pt x="15011" y="25125"/>
                  </a:cubicBezTo>
                  <a:cubicBezTo>
                    <a:pt x="15045" y="25159"/>
                    <a:pt x="15078" y="25192"/>
                    <a:pt x="15145" y="25259"/>
                  </a:cubicBezTo>
                  <a:cubicBezTo>
                    <a:pt x="15045" y="25392"/>
                    <a:pt x="14945" y="25459"/>
                    <a:pt x="14811" y="25592"/>
                  </a:cubicBezTo>
                  <a:cubicBezTo>
                    <a:pt x="14511" y="25392"/>
                    <a:pt x="14211" y="25192"/>
                    <a:pt x="13911" y="24992"/>
                  </a:cubicBezTo>
                  <a:cubicBezTo>
                    <a:pt x="14011" y="24858"/>
                    <a:pt x="14111" y="24792"/>
                    <a:pt x="14211" y="24692"/>
                  </a:cubicBezTo>
                  <a:close/>
                  <a:moveTo>
                    <a:pt x="31089" y="23090"/>
                  </a:moveTo>
                  <a:cubicBezTo>
                    <a:pt x="31390" y="23357"/>
                    <a:pt x="31690" y="23591"/>
                    <a:pt x="31990" y="23858"/>
                  </a:cubicBezTo>
                  <a:cubicBezTo>
                    <a:pt x="31823" y="24525"/>
                    <a:pt x="31623" y="25225"/>
                    <a:pt x="31390" y="25959"/>
                  </a:cubicBezTo>
                  <a:cubicBezTo>
                    <a:pt x="31089" y="25792"/>
                    <a:pt x="30789" y="25592"/>
                    <a:pt x="30456" y="25425"/>
                  </a:cubicBezTo>
                  <a:cubicBezTo>
                    <a:pt x="30522" y="25125"/>
                    <a:pt x="30589" y="24825"/>
                    <a:pt x="30689" y="24491"/>
                  </a:cubicBezTo>
                  <a:cubicBezTo>
                    <a:pt x="30889" y="24625"/>
                    <a:pt x="31023" y="24692"/>
                    <a:pt x="31156" y="24758"/>
                  </a:cubicBezTo>
                  <a:cubicBezTo>
                    <a:pt x="31156" y="24758"/>
                    <a:pt x="31156" y="24725"/>
                    <a:pt x="31156" y="24725"/>
                  </a:cubicBezTo>
                  <a:cubicBezTo>
                    <a:pt x="31023" y="24591"/>
                    <a:pt x="30889" y="24491"/>
                    <a:pt x="30723" y="24325"/>
                  </a:cubicBezTo>
                  <a:cubicBezTo>
                    <a:pt x="30789" y="24124"/>
                    <a:pt x="30856" y="23924"/>
                    <a:pt x="30923" y="23624"/>
                  </a:cubicBezTo>
                  <a:cubicBezTo>
                    <a:pt x="31056" y="23724"/>
                    <a:pt x="31190" y="23824"/>
                    <a:pt x="31290" y="23891"/>
                  </a:cubicBezTo>
                  <a:cubicBezTo>
                    <a:pt x="31323" y="23891"/>
                    <a:pt x="31323" y="23858"/>
                    <a:pt x="31323" y="23858"/>
                  </a:cubicBezTo>
                  <a:cubicBezTo>
                    <a:pt x="31223" y="23758"/>
                    <a:pt x="31089" y="23624"/>
                    <a:pt x="30956" y="23491"/>
                  </a:cubicBezTo>
                  <a:cubicBezTo>
                    <a:pt x="30989" y="23357"/>
                    <a:pt x="31056" y="23257"/>
                    <a:pt x="31089" y="23090"/>
                  </a:cubicBezTo>
                  <a:close/>
                  <a:moveTo>
                    <a:pt x="13777" y="25092"/>
                  </a:moveTo>
                  <a:cubicBezTo>
                    <a:pt x="14111" y="25292"/>
                    <a:pt x="14378" y="25459"/>
                    <a:pt x="14711" y="25626"/>
                  </a:cubicBezTo>
                  <a:cubicBezTo>
                    <a:pt x="14578" y="25792"/>
                    <a:pt x="14478" y="25926"/>
                    <a:pt x="14344" y="26093"/>
                  </a:cubicBezTo>
                  <a:cubicBezTo>
                    <a:pt x="14011" y="25892"/>
                    <a:pt x="13710" y="25726"/>
                    <a:pt x="13377" y="25525"/>
                  </a:cubicBezTo>
                  <a:cubicBezTo>
                    <a:pt x="13510" y="25392"/>
                    <a:pt x="13644" y="25259"/>
                    <a:pt x="13777" y="25092"/>
                  </a:cubicBezTo>
                  <a:close/>
                  <a:moveTo>
                    <a:pt x="12043" y="25092"/>
                  </a:moveTo>
                  <a:cubicBezTo>
                    <a:pt x="12409" y="25259"/>
                    <a:pt x="12743" y="25425"/>
                    <a:pt x="13143" y="25592"/>
                  </a:cubicBezTo>
                  <a:cubicBezTo>
                    <a:pt x="12943" y="25826"/>
                    <a:pt x="12810" y="25992"/>
                    <a:pt x="12643" y="26193"/>
                  </a:cubicBezTo>
                  <a:cubicBezTo>
                    <a:pt x="12243" y="26026"/>
                    <a:pt x="11876" y="25859"/>
                    <a:pt x="11442" y="25692"/>
                  </a:cubicBezTo>
                  <a:cubicBezTo>
                    <a:pt x="11642" y="25492"/>
                    <a:pt x="11842" y="25325"/>
                    <a:pt x="12043" y="25092"/>
                  </a:cubicBezTo>
                  <a:close/>
                  <a:moveTo>
                    <a:pt x="31790" y="25058"/>
                  </a:moveTo>
                  <a:cubicBezTo>
                    <a:pt x="32023" y="25192"/>
                    <a:pt x="32257" y="25325"/>
                    <a:pt x="32490" y="25459"/>
                  </a:cubicBezTo>
                  <a:cubicBezTo>
                    <a:pt x="32424" y="25792"/>
                    <a:pt x="32357" y="26059"/>
                    <a:pt x="32257" y="26426"/>
                  </a:cubicBezTo>
                  <a:cubicBezTo>
                    <a:pt x="31990" y="26293"/>
                    <a:pt x="31757" y="26193"/>
                    <a:pt x="31523" y="26059"/>
                  </a:cubicBezTo>
                  <a:cubicBezTo>
                    <a:pt x="31590" y="25726"/>
                    <a:pt x="31690" y="25392"/>
                    <a:pt x="31790" y="25058"/>
                  </a:cubicBezTo>
                  <a:close/>
                  <a:moveTo>
                    <a:pt x="30456" y="25626"/>
                  </a:moveTo>
                  <a:lnTo>
                    <a:pt x="30456" y="25626"/>
                  </a:lnTo>
                  <a:cubicBezTo>
                    <a:pt x="30723" y="25792"/>
                    <a:pt x="31023" y="25959"/>
                    <a:pt x="31356" y="26126"/>
                  </a:cubicBezTo>
                  <a:cubicBezTo>
                    <a:pt x="31323" y="26226"/>
                    <a:pt x="31290" y="26359"/>
                    <a:pt x="31256" y="26493"/>
                  </a:cubicBezTo>
                  <a:cubicBezTo>
                    <a:pt x="30989" y="26326"/>
                    <a:pt x="30756" y="26193"/>
                    <a:pt x="30522" y="26059"/>
                  </a:cubicBezTo>
                  <a:cubicBezTo>
                    <a:pt x="30322" y="25959"/>
                    <a:pt x="30289" y="25826"/>
                    <a:pt x="30456" y="25626"/>
                  </a:cubicBezTo>
                  <a:close/>
                  <a:moveTo>
                    <a:pt x="21749" y="23457"/>
                  </a:moveTo>
                  <a:cubicBezTo>
                    <a:pt x="21983" y="23591"/>
                    <a:pt x="22216" y="23758"/>
                    <a:pt x="22450" y="23891"/>
                  </a:cubicBezTo>
                  <a:cubicBezTo>
                    <a:pt x="22417" y="24558"/>
                    <a:pt x="21983" y="25859"/>
                    <a:pt x="21516" y="26560"/>
                  </a:cubicBezTo>
                  <a:cubicBezTo>
                    <a:pt x="21549" y="26426"/>
                    <a:pt x="21583" y="26326"/>
                    <a:pt x="21616" y="26193"/>
                  </a:cubicBezTo>
                  <a:cubicBezTo>
                    <a:pt x="21716" y="25792"/>
                    <a:pt x="21850" y="25425"/>
                    <a:pt x="21916" y="25025"/>
                  </a:cubicBezTo>
                  <a:cubicBezTo>
                    <a:pt x="22016" y="24491"/>
                    <a:pt x="21983" y="23991"/>
                    <a:pt x="21683" y="23524"/>
                  </a:cubicBezTo>
                  <a:cubicBezTo>
                    <a:pt x="21683" y="23491"/>
                    <a:pt x="21716" y="23491"/>
                    <a:pt x="21749" y="23457"/>
                  </a:cubicBezTo>
                  <a:close/>
                  <a:moveTo>
                    <a:pt x="29655" y="25025"/>
                  </a:moveTo>
                  <a:cubicBezTo>
                    <a:pt x="29822" y="25192"/>
                    <a:pt x="29989" y="25292"/>
                    <a:pt x="30155" y="25392"/>
                  </a:cubicBezTo>
                  <a:cubicBezTo>
                    <a:pt x="30289" y="25525"/>
                    <a:pt x="30322" y="25659"/>
                    <a:pt x="30189" y="25826"/>
                  </a:cubicBezTo>
                  <a:cubicBezTo>
                    <a:pt x="30122" y="25792"/>
                    <a:pt x="30055" y="25759"/>
                    <a:pt x="29989" y="25726"/>
                  </a:cubicBezTo>
                  <a:cubicBezTo>
                    <a:pt x="29989" y="25759"/>
                    <a:pt x="29955" y="25792"/>
                    <a:pt x="29989" y="25792"/>
                  </a:cubicBezTo>
                  <a:cubicBezTo>
                    <a:pt x="30256" y="25992"/>
                    <a:pt x="30155" y="26259"/>
                    <a:pt x="30089" y="26560"/>
                  </a:cubicBezTo>
                  <a:cubicBezTo>
                    <a:pt x="29855" y="26259"/>
                    <a:pt x="29588" y="25392"/>
                    <a:pt x="29655" y="25025"/>
                  </a:cubicBezTo>
                  <a:close/>
                  <a:moveTo>
                    <a:pt x="13277" y="25626"/>
                  </a:moveTo>
                  <a:cubicBezTo>
                    <a:pt x="13610" y="25826"/>
                    <a:pt x="13911" y="25992"/>
                    <a:pt x="14244" y="26193"/>
                  </a:cubicBezTo>
                  <a:cubicBezTo>
                    <a:pt x="14077" y="26393"/>
                    <a:pt x="13944" y="26560"/>
                    <a:pt x="13777" y="26760"/>
                  </a:cubicBezTo>
                  <a:cubicBezTo>
                    <a:pt x="13444" y="26560"/>
                    <a:pt x="13143" y="26393"/>
                    <a:pt x="12776" y="26193"/>
                  </a:cubicBezTo>
                  <a:cubicBezTo>
                    <a:pt x="12943" y="25992"/>
                    <a:pt x="13077" y="25826"/>
                    <a:pt x="13277" y="25626"/>
                  </a:cubicBezTo>
                  <a:close/>
                  <a:moveTo>
                    <a:pt x="31456" y="26226"/>
                  </a:moveTo>
                  <a:cubicBezTo>
                    <a:pt x="31757" y="26226"/>
                    <a:pt x="31957" y="26426"/>
                    <a:pt x="32224" y="26526"/>
                  </a:cubicBezTo>
                  <a:cubicBezTo>
                    <a:pt x="32190" y="26660"/>
                    <a:pt x="32157" y="26760"/>
                    <a:pt x="32124" y="26893"/>
                  </a:cubicBezTo>
                  <a:cubicBezTo>
                    <a:pt x="31857" y="26793"/>
                    <a:pt x="31657" y="26693"/>
                    <a:pt x="31423" y="26593"/>
                  </a:cubicBezTo>
                  <a:cubicBezTo>
                    <a:pt x="31423" y="26459"/>
                    <a:pt x="31456" y="26359"/>
                    <a:pt x="31456" y="26226"/>
                  </a:cubicBezTo>
                  <a:close/>
                  <a:moveTo>
                    <a:pt x="25452" y="22156"/>
                  </a:moveTo>
                  <a:cubicBezTo>
                    <a:pt x="25586" y="22457"/>
                    <a:pt x="25719" y="22657"/>
                    <a:pt x="25819" y="22890"/>
                  </a:cubicBezTo>
                  <a:cubicBezTo>
                    <a:pt x="25852" y="23024"/>
                    <a:pt x="25819" y="23157"/>
                    <a:pt x="25786" y="23291"/>
                  </a:cubicBezTo>
                  <a:cubicBezTo>
                    <a:pt x="25652" y="23691"/>
                    <a:pt x="25485" y="24091"/>
                    <a:pt x="25452" y="24525"/>
                  </a:cubicBezTo>
                  <a:cubicBezTo>
                    <a:pt x="25452" y="24591"/>
                    <a:pt x="25452" y="24625"/>
                    <a:pt x="25485" y="24658"/>
                  </a:cubicBezTo>
                  <a:cubicBezTo>
                    <a:pt x="25686" y="24225"/>
                    <a:pt x="25719" y="23691"/>
                    <a:pt x="25952" y="23190"/>
                  </a:cubicBezTo>
                  <a:cubicBezTo>
                    <a:pt x="26119" y="23457"/>
                    <a:pt x="26286" y="23691"/>
                    <a:pt x="26419" y="23924"/>
                  </a:cubicBezTo>
                  <a:cubicBezTo>
                    <a:pt x="26453" y="23991"/>
                    <a:pt x="26453" y="24124"/>
                    <a:pt x="26419" y="24225"/>
                  </a:cubicBezTo>
                  <a:cubicBezTo>
                    <a:pt x="26386" y="24391"/>
                    <a:pt x="26353" y="24558"/>
                    <a:pt x="26353" y="24758"/>
                  </a:cubicBezTo>
                  <a:cubicBezTo>
                    <a:pt x="26419" y="24591"/>
                    <a:pt x="26486" y="24391"/>
                    <a:pt x="26586" y="24124"/>
                  </a:cubicBezTo>
                  <a:cubicBezTo>
                    <a:pt x="26720" y="24391"/>
                    <a:pt x="26853" y="24558"/>
                    <a:pt x="26920" y="24792"/>
                  </a:cubicBezTo>
                  <a:cubicBezTo>
                    <a:pt x="27120" y="25259"/>
                    <a:pt x="27253" y="25726"/>
                    <a:pt x="27387" y="26193"/>
                  </a:cubicBezTo>
                  <a:cubicBezTo>
                    <a:pt x="27487" y="26459"/>
                    <a:pt x="27487" y="26693"/>
                    <a:pt x="27420" y="26960"/>
                  </a:cubicBezTo>
                  <a:cubicBezTo>
                    <a:pt x="27320" y="26893"/>
                    <a:pt x="27253" y="26860"/>
                    <a:pt x="27220" y="26793"/>
                  </a:cubicBezTo>
                  <a:cubicBezTo>
                    <a:pt x="26886" y="26526"/>
                    <a:pt x="26553" y="26259"/>
                    <a:pt x="26219" y="25992"/>
                  </a:cubicBezTo>
                  <a:cubicBezTo>
                    <a:pt x="25652" y="25559"/>
                    <a:pt x="25285" y="24992"/>
                    <a:pt x="24985" y="24391"/>
                  </a:cubicBezTo>
                  <a:cubicBezTo>
                    <a:pt x="24451" y="23257"/>
                    <a:pt x="24451" y="23724"/>
                    <a:pt x="25052" y="22657"/>
                  </a:cubicBezTo>
                  <a:cubicBezTo>
                    <a:pt x="25085" y="22590"/>
                    <a:pt x="25119" y="22490"/>
                    <a:pt x="25185" y="22357"/>
                  </a:cubicBezTo>
                  <a:lnTo>
                    <a:pt x="25185" y="22357"/>
                  </a:lnTo>
                  <a:cubicBezTo>
                    <a:pt x="25252" y="22824"/>
                    <a:pt x="24918" y="23124"/>
                    <a:pt x="25052" y="23524"/>
                  </a:cubicBezTo>
                  <a:cubicBezTo>
                    <a:pt x="25185" y="23090"/>
                    <a:pt x="25285" y="22690"/>
                    <a:pt x="25452" y="22156"/>
                  </a:cubicBezTo>
                  <a:close/>
                  <a:moveTo>
                    <a:pt x="11275" y="24825"/>
                  </a:moveTo>
                  <a:cubicBezTo>
                    <a:pt x="11320" y="24825"/>
                    <a:pt x="11364" y="24836"/>
                    <a:pt x="11409" y="24858"/>
                  </a:cubicBezTo>
                  <a:cubicBezTo>
                    <a:pt x="11576" y="24925"/>
                    <a:pt x="11709" y="24992"/>
                    <a:pt x="11942" y="25058"/>
                  </a:cubicBezTo>
                  <a:cubicBezTo>
                    <a:pt x="11709" y="25292"/>
                    <a:pt x="11542" y="25492"/>
                    <a:pt x="11375" y="25659"/>
                  </a:cubicBezTo>
                  <a:cubicBezTo>
                    <a:pt x="11209" y="25659"/>
                    <a:pt x="11042" y="25659"/>
                    <a:pt x="10908" y="25626"/>
                  </a:cubicBezTo>
                  <a:lnTo>
                    <a:pt x="10908" y="25626"/>
                  </a:lnTo>
                  <a:cubicBezTo>
                    <a:pt x="11409" y="25959"/>
                    <a:pt x="11976" y="26026"/>
                    <a:pt x="12510" y="26359"/>
                  </a:cubicBezTo>
                  <a:cubicBezTo>
                    <a:pt x="12343" y="26593"/>
                    <a:pt x="12143" y="26826"/>
                    <a:pt x="11976" y="27060"/>
                  </a:cubicBezTo>
                  <a:cubicBezTo>
                    <a:pt x="11242" y="26860"/>
                    <a:pt x="10541" y="26660"/>
                    <a:pt x="9774" y="26459"/>
                  </a:cubicBezTo>
                  <a:cubicBezTo>
                    <a:pt x="9941" y="26259"/>
                    <a:pt x="10108" y="26026"/>
                    <a:pt x="10275" y="25826"/>
                  </a:cubicBezTo>
                  <a:cubicBezTo>
                    <a:pt x="10508" y="25525"/>
                    <a:pt x="10775" y="25259"/>
                    <a:pt x="11008" y="24958"/>
                  </a:cubicBezTo>
                  <a:cubicBezTo>
                    <a:pt x="11097" y="24869"/>
                    <a:pt x="11186" y="24825"/>
                    <a:pt x="11275" y="24825"/>
                  </a:cubicBezTo>
                  <a:close/>
                  <a:moveTo>
                    <a:pt x="34492" y="26293"/>
                  </a:moveTo>
                  <a:cubicBezTo>
                    <a:pt x="34659" y="26326"/>
                    <a:pt x="34825" y="26359"/>
                    <a:pt x="34992" y="26393"/>
                  </a:cubicBezTo>
                  <a:cubicBezTo>
                    <a:pt x="35059" y="26426"/>
                    <a:pt x="35126" y="26459"/>
                    <a:pt x="35192" y="26459"/>
                  </a:cubicBezTo>
                  <a:cubicBezTo>
                    <a:pt x="35159" y="26660"/>
                    <a:pt x="35126" y="26826"/>
                    <a:pt x="35059" y="27060"/>
                  </a:cubicBezTo>
                  <a:cubicBezTo>
                    <a:pt x="34926" y="27027"/>
                    <a:pt x="34825" y="26993"/>
                    <a:pt x="34692" y="26993"/>
                  </a:cubicBezTo>
                  <a:cubicBezTo>
                    <a:pt x="34592" y="26960"/>
                    <a:pt x="34459" y="26926"/>
                    <a:pt x="34325" y="26893"/>
                  </a:cubicBezTo>
                  <a:cubicBezTo>
                    <a:pt x="34358" y="26726"/>
                    <a:pt x="34392" y="26593"/>
                    <a:pt x="34425" y="26459"/>
                  </a:cubicBezTo>
                  <a:cubicBezTo>
                    <a:pt x="34425" y="26426"/>
                    <a:pt x="34459" y="26359"/>
                    <a:pt x="34492" y="26293"/>
                  </a:cubicBezTo>
                  <a:close/>
                  <a:moveTo>
                    <a:pt x="32591" y="25525"/>
                  </a:moveTo>
                  <a:cubicBezTo>
                    <a:pt x="32891" y="25659"/>
                    <a:pt x="33158" y="25759"/>
                    <a:pt x="33424" y="25892"/>
                  </a:cubicBezTo>
                  <a:cubicBezTo>
                    <a:pt x="33725" y="26026"/>
                    <a:pt x="34025" y="26159"/>
                    <a:pt x="34392" y="26293"/>
                  </a:cubicBezTo>
                  <a:cubicBezTo>
                    <a:pt x="34325" y="26459"/>
                    <a:pt x="34258" y="26660"/>
                    <a:pt x="34192" y="26860"/>
                  </a:cubicBezTo>
                  <a:cubicBezTo>
                    <a:pt x="33891" y="26793"/>
                    <a:pt x="33625" y="26726"/>
                    <a:pt x="33324" y="26660"/>
                  </a:cubicBezTo>
                  <a:cubicBezTo>
                    <a:pt x="33358" y="26359"/>
                    <a:pt x="33391" y="26126"/>
                    <a:pt x="33424" y="25892"/>
                  </a:cubicBezTo>
                  <a:lnTo>
                    <a:pt x="33424" y="25892"/>
                  </a:lnTo>
                  <a:cubicBezTo>
                    <a:pt x="33291" y="26293"/>
                    <a:pt x="33191" y="26726"/>
                    <a:pt x="33058" y="27160"/>
                  </a:cubicBezTo>
                  <a:cubicBezTo>
                    <a:pt x="32791" y="27160"/>
                    <a:pt x="32591" y="27093"/>
                    <a:pt x="32257" y="26893"/>
                  </a:cubicBezTo>
                  <a:cubicBezTo>
                    <a:pt x="32390" y="26459"/>
                    <a:pt x="32490" y="26026"/>
                    <a:pt x="32591" y="25525"/>
                  </a:cubicBezTo>
                  <a:close/>
                  <a:moveTo>
                    <a:pt x="35292" y="26493"/>
                  </a:moveTo>
                  <a:cubicBezTo>
                    <a:pt x="35559" y="26493"/>
                    <a:pt x="35793" y="26526"/>
                    <a:pt x="36126" y="26560"/>
                  </a:cubicBezTo>
                  <a:cubicBezTo>
                    <a:pt x="36060" y="26826"/>
                    <a:pt x="36026" y="26993"/>
                    <a:pt x="35960" y="27260"/>
                  </a:cubicBezTo>
                  <a:cubicBezTo>
                    <a:pt x="35693" y="27193"/>
                    <a:pt x="35459" y="27160"/>
                    <a:pt x="35159" y="27093"/>
                  </a:cubicBezTo>
                  <a:cubicBezTo>
                    <a:pt x="35226" y="26893"/>
                    <a:pt x="35259" y="26693"/>
                    <a:pt x="35292" y="26493"/>
                  </a:cubicBezTo>
                  <a:close/>
                  <a:moveTo>
                    <a:pt x="33291" y="26693"/>
                  </a:moveTo>
                  <a:cubicBezTo>
                    <a:pt x="33591" y="26793"/>
                    <a:pt x="33858" y="26893"/>
                    <a:pt x="34158" y="26993"/>
                  </a:cubicBezTo>
                  <a:cubicBezTo>
                    <a:pt x="34125" y="27127"/>
                    <a:pt x="34092" y="27260"/>
                    <a:pt x="34058" y="27427"/>
                  </a:cubicBezTo>
                  <a:cubicBezTo>
                    <a:pt x="33758" y="27427"/>
                    <a:pt x="33491" y="27327"/>
                    <a:pt x="33191" y="27227"/>
                  </a:cubicBezTo>
                  <a:cubicBezTo>
                    <a:pt x="33224" y="27060"/>
                    <a:pt x="33258" y="26893"/>
                    <a:pt x="33291" y="26693"/>
                  </a:cubicBezTo>
                  <a:close/>
                  <a:moveTo>
                    <a:pt x="12643" y="26359"/>
                  </a:moveTo>
                  <a:cubicBezTo>
                    <a:pt x="12977" y="26526"/>
                    <a:pt x="13310" y="26660"/>
                    <a:pt x="13710" y="26826"/>
                  </a:cubicBezTo>
                  <a:cubicBezTo>
                    <a:pt x="13544" y="27093"/>
                    <a:pt x="13377" y="27293"/>
                    <a:pt x="13210" y="27527"/>
                  </a:cubicBezTo>
                  <a:cubicBezTo>
                    <a:pt x="12843" y="27393"/>
                    <a:pt x="12476" y="27260"/>
                    <a:pt x="12076" y="27093"/>
                  </a:cubicBezTo>
                  <a:cubicBezTo>
                    <a:pt x="12276" y="26826"/>
                    <a:pt x="12443" y="26626"/>
                    <a:pt x="12643" y="26359"/>
                  </a:cubicBezTo>
                  <a:close/>
                  <a:moveTo>
                    <a:pt x="34292" y="27027"/>
                  </a:moveTo>
                  <a:cubicBezTo>
                    <a:pt x="34559" y="27093"/>
                    <a:pt x="34759" y="27160"/>
                    <a:pt x="35026" y="27193"/>
                  </a:cubicBezTo>
                  <a:cubicBezTo>
                    <a:pt x="34992" y="27360"/>
                    <a:pt x="34959" y="27460"/>
                    <a:pt x="34926" y="27594"/>
                  </a:cubicBezTo>
                  <a:cubicBezTo>
                    <a:pt x="34659" y="27560"/>
                    <a:pt x="34459" y="27527"/>
                    <a:pt x="34192" y="27460"/>
                  </a:cubicBezTo>
                  <a:cubicBezTo>
                    <a:pt x="34225" y="27327"/>
                    <a:pt x="34258" y="27193"/>
                    <a:pt x="34292" y="27027"/>
                  </a:cubicBezTo>
                  <a:close/>
                  <a:moveTo>
                    <a:pt x="35126" y="27227"/>
                  </a:moveTo>
                  <a:cubicBezTo>
                    <a:pt x="35259" y="27260"/>
                    <a:pt x="35393" y="27293"/>
                    <a:pt x="35526" y="27293"/>
                  </a:cubicBezTo>
                  <a:cubicBezTo>
                    <a:pt x="35659" y="27327"/>
                    <a:pt x="35759" y="27360"/>
                    <a:pt x="35926" y="27393"/>
                  </a:cubicBezTo>
                  <a:cubicBezTo>
                    <a:pt x="35893" y="27494"/>
                    <a:pt x="35860" y="27594"/>
                    <a:pt x="35826" y="27727"/>
                  </a:cubicBezTo>
                  <a:cubicBezTo>
                    <a:pt x="35559" y="27694"/>
                    <a:pt x="35326" y="27660"/>
                    <a:pt x="35059" y="27627"/>
                  </a:cubicBezTo>
                  <a:cubicBezTo>
                    <a:pt x="35092" y="27460"/>
                    <a:pt x="35092" y="27360"/>
                    <a:pt x="35126" y="27227"/>
                  </a:cubicBezTo>
                  <a:close/>
                  <a:moveTo>
                    <a:pt x="36226" y="26593"/>
                  </a:moveTo>
                  <a:cubicBezTo>
                    <a:pt x="36460" y="26626"/>
                    <a:pt x="36627" y="26660"/>
                    <a:pt x="36860" y="26660"/>
                  </a:cubicBezTo>
                  <a:cubicBezTo>
                    <a:pt x="36760" y="27060"/>
                    <a:pt x="36660" y="27393"/>
                    <a:pt x="36560" y="27794"/>
                  </a:cubicBezTo>
                  <a:cubicBezTo>
                    <a:pt x="36360" y="27760"/>
                    <a:pt x="36193" y="27760"/>
                    <a:pt x="35993" y="27727"/>
                  </a:cubicBezTo>
                  <a:cubicBezTo>
                    <a:pt x="35993" y="27594"/>
                    <a:pt x="36026" y="27527"/>
                    <a:pt x="36026" y="27393"/>
                  </a:cubicBezTo>
                  <a:lnTo>
                    <a:pt x="36493" y="27393"/>
                  </a:lnTo>
                  <a:cubicBezTo>
                    <a:pt x="36293" y="27327"/>
                    <a:pt x="36193" y="27293"/>
                    <a:pt x="36060" y="27227"/>
                  </a:cubicBezTo>
                  <a:cubicBezTo>
                    <a:pt x="36126" y="27027"/>
                    <a:pt x="36160" y="26826"/>
                    <a:pt x="36226" y="26593"/>
                  </a:cubicBezTo>
                  <a:close/>
                  <a:moveTo>
                    <a:pt x="36927" y="26660"/>
                  </a:moveTo>
                  <a:cubicBezTo>
                    <a:pt x="37194" y="26660"/>
                    <a:pt x="37361" y="26693"/>
                    <a:pt x="37594" y="26693"/>
                  </a:cubicBezTo>
                  <a:cubicBezTo>
                    <a:pt x="37494" y="27093"/>
                    <a:pt x="37427" y="27460"/>
                    <a:pt x="37327" y="27860"/>
                  </a:cubicBezTo>
                  <a:cubicBezTo>
                    <a:pt x="37127" y="27827"/>
                    <a:pt x="36927" y="27827"/>
                    <a:pt x="36693" y="27794"/>
                  </a:cubicBezTo>
                  <a:cubicBezTo>
                    <a:pt x="36760" y="27393"/>
                    <a:pt x="36860" y="27060"/>
                    <a:pt x="36927" y="26660"/>
                  </a:cubicBezTo>
                  <a:close/>
                  <a:moveTo>
                    <a:pt x="30322" y="26159"/>
                  </a:moveTo>
                  <a:lnTo>
                    <a:pt x="30322" y="26159"/>
                  </a:lnTo>
                  <a:cubicBezTo>
                    <a:pt x="30622" y="26326"/>
                    <a:pt x="30923" y="26493"/>
                    <a:pt x="31223" y="26660"/>
                  </a:cubicBezTo>
                  <a:cubicBezTo>
                    <a:pt x="31123" y="27127"/>
                    <a:pt x="31056" y="27594"/>
                    <a:pt x="30956" y="28094"/>
                  </a:cubicBezTo>
                  <a:cubicBezTo>
                    <a:pt x="30932" y="28097"/>
                    <a:pt x="30909" y="28099"/>
                    <a:pt x="30887" y="28099"/>
                  </a:cubicBezTo>
                  <a:cubicBezTo>
                    <a:pt x="30702" y="28099"/>
                    <a:pt x="30616" y="27977"/>
                    <a:pt x="30556" y="27827"/>
                  </a:cubicBezTo>
                  <a:cubicBezTo>
                    <a:pt x="30256" y="27293"/>
                    <a:pt x="29955" y="26793"/>
                    <a:pt x="30322" y="26159"/>
                  </a:cubicBezTo>
                  <a:close/>
                  <a:moveTo>
                    <a:pt x="31323" y="26760"/>
                  </a:moveTo>
                  <a:cubicBezTo>
                    <a:pt x="31623" y="26860"/>
                    <a:pt x="31823" y="26960"/>
                    <a:pt x="32090" y="27093"/>
                  </a:cubicBezTo>
                  <a:cubicBezTo>
                    <a:pt x="31990" y="27494"/>
                    <a:pt x="31923" y="27894"/>
                    <a:pt x="31823" y="28327"/>
                  </a:cubicBezTo>
                  <a:cubicBezTo>
                    <a:pt x="31556" y="28261"/>
                    <a:pt x="31323" y="28227"/>
                    <a:pt x="31056" y="28161"/>
                  </a:cubicBezTo>
                  <a:cubicBezTo>
                    <a:pt x="31156" y="27660"/>
                    <a:pt x="31256" y="27227"/>
                    <a:pt x="31323" y="26760"/>
                  </a:cubicBezTo>
                  <a:close/>
                  <a:moveTo>
                    <a:pt x="34125" y="27660"/>
                  </a:moveTo>
                  <a:cubicBezTo>
                    <a:pt x="34358" y="27694"/>
                    <a:pt x="34592" y="27727"/>
                    <a:pt x="34859" y="27760"/>
                  </a:cubicBezTo>
                  <a:cubicBezTo>
                    <a:pt x="34825" y="27961"/>
                    <a:pt x="34825" y="28161"/>
                    <a:pt x="34792" y="28361"/>
                  </a:cubicBezTo>
                  <a:lnTo>
                    <a:pt x="34225" y="28361"/>
                  </a:lnTo>
                  <a:cubicBezTo>
                    <a:pt x="34058" y="28294"/>
                    <a:pt x="33992" y="28194"/>
                    <a:pt x="34058" y="28027"/>
                  </a:cubicBezTo>
                  <a:cubicBezTo>
                    <a:pt x="34092" y="27927"/>
                    <a:pt x="34092" y="27794"/>
                    <a:pt x="34125" y="27660"/>
                  </a:cubicBezTo>
                  <a:close/>
                  <a:moveTo>
                    <a:pt x="38914" y="26640"/>
                  </a:moveTo>
                  <a:cubicBezTo>
                    <a:pt x="39004" y="26640"/>
                    <a:pt x="39098" y="26647"/>
                    <a:pt x="39195" y="26660"/>
                  </a:cubicBezTo>
                  <a:cubicBezTo>
                    <a:pt x="39095" y="27127"/>
                    <a:pt x="38995" y="27527"/>
                    <a:pt x="38895" y="27961"/>
                  </a:cubicBezTo>
                  <a:cubicBezTo>
                    <a:pt x="38862" y="28027"/>
                    <a:pt x="38795" y="28127"/>
                    <a:pt x="38728" y="28161"/>
                  </a:cubicBezTo>
                  <a:cubicBezTo>
                    <a:pt x="38561" y="28194"/>
                    <a:pt x="38395" y="28227"/>
                    <a:pt x="38195" y="28261"/>
                  </a:cubicBezTo>
                  <a:cubicBezTo>
                    <a:pt x="38228" y="27894"/>
                    <a:pt x="38295" y="27560"/>
                    <a:pt x="38328" y="27227"/>
                  </a:cubicBezTo>
                  <a:lnTo>
                    <a:pt x="38328" y="27227"/>
                  </a:lnTo>
                  <a:cubicBezTo>
                    <a:pt x="38228" y="27560"/>
                    <a:pt x="38128" y="27894"/>
                    <a:pt x="38061" y="28294"/>
                  </a:cubicBezTo>
                  <a:cubicBezTo>
                    <a:pt x="37861" y="28294"/>
                    <a:pt x="37661" y="28327"/>
                    <a:pt x="37394" y="28361"/>
                  </a:cubicBezTo>
                  <a:cubicBezTo>
                    <a:pt x="37427" y="27760"/>
                    <a:pt x="37561" y="27260"/>
                    <a:pt x="37694" y="26660"/>
                  </a:cubicBezTo>
                  <a:cubicBezTo>
                    <a:pt x="37961" y="26693"/>
                    <a:pt x="38195" y="26693"/>
                    <a:pt x="38461" y="26726"/>
                  </a:cubicBezTo>
                  <a:cubicBezTo>
                    <a:pt x="38609" y="26663"/>
                    <a:pt x="38757" y="26640"/>
                    <a:pt x="38914" y="26640"/>
                  </a:cubicBezTo>
                  <a:close/>
                  <a:moveTo>
                    <a:pt x="34992" y="27794"/>
                  </a:moveTo>
                  <a:cubicBezTo>
                    <a:pt x="35259" y="27827"/>
                    <a:pt x="35526" y="27827"/>
                    <a:pt x="35793" y="27860"/>
                  </a:cubicBezTo>
                  <a:cubicBezTo>
                    <a:pt x="35793" y="28027"/>
                    <a:pt x="35826" y="28127"/>
                    <a:pt x="35826" y="28261"/>
                  </a:cubicBezTo>
                  <a:lnTo>
                    <a:pt x="35893" y="28261"/>
                  </a:lnTo>
                  <a:cubicBezTo>
                    <a:pt x="35926" y="28127"/>
                    <a:pt x="35926" y="28027"/>
                    <a:pt x="35960" y="27894"/>
                  </a:cubicBezTo>
                  <a:cubicBezTo>
                    <a:pt x="36126" y="27894"/>
                    <a:pt x="36327" y="27927"/>
                    <a:pt x="36527" y="27927"/>
                  </a:cubicBezTo>
                  <a:cubicBezTo>
                    <a:pt x="36527" y="28061"/>
                    <a:pt x="36560" y="28161"/>
                    <a:pt x="36560" y="28261"/>
                  </a:cubicBezTo>
                  <a:lnTo>
                    <a:pt x="36627" y="28261"/>
                  </a:lnTo>
                  <a:cubicBezTo>
                    <a:pt x="36660" y="28161"/>
                    <a:pt x="36660" y="28061"/>
                    <a:pt x="36693" y="27927"/>
                  </a:cubicBezTo>
                  <a:lnTo>
                    <a:pt x="37327" y="27927"/>
                  </a:lnTo>
                  <a:cubicBezTo>
                    <a:pt x="37294" y="28094"/>
                    <a:pt x="37294" y="28227"/>
                    <a:pt x="37261" y="28394"/>
                  </a:cubicBezTo>
                  <a:cubicBezTo>
                    <a:pt x="36493" y="28394"/>
                    <a:pt x="35726" y="28394"/>
                    <a:pt x="34926" y="28428"/>
                  </a:cubicBezTo>
                  <a:cubicBezTo>
                    <a:pt x="34959" y="28194"/>
                    <a:pt x="34959" y="28027"/>
                    <a:pt x="34992" y="27794"/>
                  </a:cubicBezTo>
                  <a:close/>
                  <a:moveTo>
                    <a:pt x="32224" y="27160"/>
                  </a:moveTo>
                  <a:cubicBezTo>
                    <a:pt x="32490" y="27227"/>
                    <a:pt x="32724" y="27293"/>
                    <a:pt x="32991" y="27393"/>
                  </a:cubicBezTo>
                  <a:cubicBezTo>
                    <a:pt x="32924" y="27760"/>
                    <a:pt x="32824" y="28127"/>
                    <a:pt x="32757" y="28528"/>
                  </a:cubicBezTo>
                  <a:cubicBezTo>
                    <a:pt x="32490" y="28494"/>
                    <a:pt x="32257" y="28428"/>
                    <a:pt x="31957" y="28394"/>
                  </a:cubicBezTo>
                  <a:cubicBezTo>
                    <a:pt x="32057" y="27927"/>
                    <a:pt x="32124" y="27560"/>
                    <a:pt x="32224" y="27160"/>
                  </a:cubicBezTo>
                  <a:close/>
                  <a:moveTo>
                    <a:pt x="33124" y="27427"/>
                  </a:moveTo>
                  <a:cubicBezTo>
                    <a:pt x="33424" y="27494"/>
                    <a:pt x="33725" y="27560"/>
                    <a:pt x="34025" y="27627"/>
                  </a:cubicBezTo>
                  <a:cubicBezTo>
                    <a:pt x="33992" y="27827"/>
                    <a:pt x="33958" y="28027"/>
                    <a:pt x="33891" y="28261"/>
                  </a:cubicBezTo>
                  <a:cubicBezTo>
                    <a:pt x="33758" y="28261"/>
                    <a:pt x="33658" y="28227"/>
                    <a:pt x="33558" y="28227"/>
                  </a:cubicBezTo>
                  <a:cubicBezTo>
                    <a:pt x="33858" y="28394"/>
                    <a:pt x="33858" y="28394"/>
                    <a:pt x="33858" y="28661"/>
                  </a:cubicBezTo>
                  <a:cubicBezTo>
                    <a:pt x="33525" y="28628"/>
                    <a:pt x="33224" y="28594"/>
                    <a:pt x="32924" y="28561"/>
                  </a:cubicBezTo>
                  <a:cubicBezTo>
                    <a:pt x="32924" y="28227"/>
                    <a:pt x="32924" y="28227"/>
                    <a:pt x="33224" y="28161"/>
                  </a:cubicBezTo>
                  <a:cubicBezTo>
                    <a:pt x="33058" y="28161"/>
                    <a:pt x="32957" y="28094"/>
                    <a:pt x="33024" y="27894"/>
                  </a:cubicBezTo>
                  <a:cubicBezTo>
                    <a:pt x="33058" y="27760"/>
                    <a:pt x="33091" y="27594"/>
                    <a:pt x="33124" y="27427"/>
                  </a:cubicBezTo>
                  <a:close/>
                  <a:moveTo>
                    <a:pt x="39796" y="27994"/>
                  </a:moveTo>
                  <a:cubicBezTo>
                    <a:pt x="39796" y="28161"/>
                    <a:pt x="39762" y="28327"/>
                    <a:pt x="39729" y="28494"/>
                  </a:cubicBezTo>
                  <a:cubicBezTo>
                    <a:pt x="39496" y="28561"/>
                    <a:pt x="39229" y="28628"/>
                    <a:pt x="38995" y="28694"/>
                  </a:cubicBezTo>
                  <a:cubicBezTo>
                    <a:pt x="38895" y="28294"/>
                    <a:pt x="38928" y="28227"/>
                    <a:pt x="39295" y="28127"/>
                  </a:cubicBezTo>
                  <a:cubicBezTo>
                    <a:pt x="39462" y="28094"/>
                    <a:pt x="39596" y="28061"/>
                    <a:pt x="39796" y="27994"/>
                  </a:cubicBezTo>
                  <a:close/>
                  <a:moveTo>
                    <a:pt x="46334" y="28327"/>
                  </a:moveTo>
                  <a:cubicBezTo>
                    <a:pt x="46367" y="28461"/>
                    <a:pt x="46400" y="28561"/>
                    <a:pt x="46400" y="28694"/>
                  </a:cubicBezTo>
                  <a:cubicBezTo>
                    <a:pt x="46200" y="28694"/>
                    <a:pt x="45967" y="28728"/>
                    <a:pt x="45733" y="28728"/>
                  </a:cubicBezTo>
                  <a:cubicBezTo>
                    <a:pt x="45700" y="28628"/>
                    <a:pt x="45667" y="28528"/>
                    <a:pt x="45600" y="28361"/>
                  </a:cubicBezTo>
                  <a:cubicBezTo>
                    <a:pt x="45900" y="28361"/>
                    <a:pt x="46100" y="28327"/>
                    <a:pt x="46334" y="28327"/>
                  </a:cubicBezTo>
                  <a:close/>
                  <a:moveTo>
                    <a:pt x="46467" y="28194"/>
                  </a:moveTo>
                  <a:cubicBezTo>
                    <a:pt x="46667" y="28194"/>
                    <a:pt x="46801" y="28194"/>
                    <a:pt x="46968" y="28227"/>
                  </a:cubicBezTo>
                  <a:cubicBezTo>
                    <a:pt x="47401" y="28327"/>
                    <a:pt x="47835" y="28361"/>
                    <a:pt x="48235" y="28594"/>
                  </a:cubicBezTo>
                  <a:cubicBezTo>
                    <a:pt x="48235" y="28628"/>
                    <a:pt x="48235" y="28661"/>
                    <a:pt x="48235" y="28694"/>
                  </a:cubicBezTo>
                  <a:cubicBezTo>
                    <a:pt x="48235" y="28694"/>
                    <a:pt x="48235" y="28728"/>
                    <a:pt x="48202" y="28794"/>
                  </a:cubicBezTo>
                  <a:cubicBezTo>
                    <a:pt x="47889" y="28677"/>
                    <a:pt x="47576" y="28629"/>
                    <a:pt x="47257" y="28629"/>
                  </a:cubicBezTo>
                  <a:cubicBezTo>
                    <a:pt x="47031" y="28629"/>
                    <a:pt x="46802" y="28653"/>
                    <a:pt x="46567" y="28694"/>
                  </a:cubicBezTo>
                  <a:cubicBezTo>
                    <a:pt x="46534" y="28528"/>
                    <a:pt x="46501" y="28361"/>
                    <a:pt x="46467" y="28194"/>
                  </a:cubicBezTo>
                  <a:close/>
                  <a:moveTo>
                    <a:pt x="42698" y="28728"/>
                  </a:moveTo>
                  <a:cubicBezTo>
                    <a:pt x="42698" y="28761"/>
                    <a:pt x="42698" y="28761"/>
                    <a:pt x="42698" y="28794"/>
                  </a:cubicBezTo>
                  <a:cubicBezTo>
                    <a:pt x="42631" y="28794"/>
                    <a:pt x="42598" y="28828"/>
                    <a:pt x="42531" y="28828"/>
                  </a:cubicBezTo>
                  <a:cubicBezTo>
                    <a:pt x="42531" y="28794"/>
                    <a:pt x="42531" y="28761"/>
                    <a:pt x="42531" y="28761"/>
                  </a:cubicBezTo>
                  <a:cubicBezTo>
                    <a:pt x="42598" y="28728"/>
                    <a:pt x="42631" y="28728"/>
                    <a:pt x="42698" y="28728"/>
                  </a:cubicBezTo>
                  <a:close/>
                  <a:moveTo>
                    <a:pt x="45500" y="28361"/>
                  </a:moveTo>
                  <a:cubicBezTo>
                    <a:pt x="45533" y="28528"/>
                    <a:pt x="45533" y="28628"/>
                    <a:pt x="45567" y="28728"/>
                  </a:cubicBezTo>
                  <a:cubicBezTo>
                    <a:pt x="45366" y="28794"/>
                    <a:pt x="45200" y="28828"/>
                    <a:pt x="44999" y="28861"/>
                  </a:cubicBezTo>
                  <a:cubicBezTo>
                    <a:pt x="44966" y="28761"/>
                    <a:pt x="44966" y="28694"/>
                    <a:pt x="44933" y="28594"/>
                  </a:cubicBezTo>
                  <a:cubicBezTo>
                    <a:pt x="45100" y="28528"/>
                    <a:pt x="45266" y="28461"/>
                    <a:pt x="45500" y="28361"/>
                  </a:cubicBezTo>
                  <a:close/>
                  <a:moveTo>
                    <a:pt x="24118" y="25225"/>
                  </a:moveTo>
                  <a:cubicBezTo>
                    <a:pt x="24985" y="26293"/>
                    <a:pt x="25819" y="27393"/>
                    <a:pt x="26153" y="28761"/>
                  </a:cubicBezTo>
                  <a:cubicBezTo>
                    <a:pt x="25819" y="28828"/>
                    <a:pt x="25485" y="28861"/>
                    <a:pt x="25085" y="28928"/>
                  </a:cubicBezTo>
                  <a:cubicBezTo>
                    <a:pt x="24608" y="28546"/>
                    <a:pt x="24010" y="28225"/>
                    <a:pt x="23261" y="28225"/>
                  </a:cubicBezTo>
                  <a:cubicBezTo>
                    <a:pt x="23224" y="28225"/>
                    <a:pt x="23188" y="28226"/>
                    <a:pt x="23150" y="28227"/>
                  </a:cubicBezTo>
                  <a:cubicBezTo>
                    <a:pt x="23251" y="28094"/>
                    <a:pt x="23284" y="27994"/>
                    <a:pt x="23384" y="27894"/>
                  </a:cubicBezTo>
                  <a:cubicBezTo>
                    <a:pt x="23617" y="27560"/>
                    <a:pt x="23784" y="27193"/>
                    <a:pt x="23851" y="26760"/>
                  </a:cubicBezTo>
                  <a:cubicBezTo>
                    <a:pt x="23918" y="26359"/>
                    <a:pt x="23951" y="25959"/>
                    <a:pt x="24018" y="25559"/>
                  </a:cubicBezTo>
                  <a:cubicBezTo>
                    <a:pt x="24018" y="25459"/>
                    <a:pt x="24051" y="25325"/>
                    <a:pt x="24118" y="25225"/>
                  </a:cubicBezTo>
                  <a:close/>
                  <a:moveTo>
                    <a:pt x="31089" y="28327"/>
                  </a:moveTo>
                  <a:cubicBezTo>
                    <a:pt x="31190" y="28327"/>
                    <a:pt x="31290" y="28361"/>
                    <a:pt x="31423" y="28394"/>
                  </a:cubicBezTo>
                  <a:cubicBezTo>
                    <a:pt x="31523" y="28394"/>
                    <a:pt x="31657" y="28461"/>
                    <a:pt x="31790" y="28494"/>
                  </a:cubicBezTo>
                  <a:cubicBezTo>
                    <a:pt x="31757" y="28661"/>
                    <a:pt x="31757" y="28828"/>
                    <a:pt x="31723" y="28995"/>
                  </a:cubicBezTo>
                  <a:cubicBezTo>
                    <a:pt x="31256" y="28995"/>
                    <a:pt x="31056" y="28828"/>
                    <a:pt x="31089" y="28327"/>
                  </a:cubicBezTo>
                  <a:close/>
                  <a:moveTo>
                    <a:pt x="26149" y="29098"/>
                  </a:moveTo>
                  <a:cubicBezTo>
                    <a:pt x="26414" y="29098"/>
                    <a:pt x="26679" y="29125"/>
                    <a:pt x="26953" y="29161"/>
                  </a:cubicBezTo>
                  <a:lnTo>
                    <a:pt x="26953" y="29228"/>
                  </a:lnTo>
                  <a:lnTo>
                    <a:pt x="26620" y="29228"/>
                  </a:lnTo>
                  <a:cubicBezTo>
                    <a:pt x="26353" y="29261"/>
                    <a:pt x="26086" y="29295"/>
                    <a:pt x="25819" y="29328"/>
                  </a:cubicBezTo>
                  <a:cubicBezTo>
                    <a:pt x="25748" y="29340"/>
                    <a:pt x="25703" y="29352"/>
                    <a:pt x="25667" y="29352"/>
                  </a:cubicBezTo>
                  <a:cubicBezTo>
                    <a:pt x="25602" y="29352"/>
                    <a:pt x="25572" y="29312"/>
                    <a:pt x="25485" y="29161"/>
                  </a:cubicBezTo>
                  <a:cubicBezTo>
                    <a:pt x="25711" y="29116"/>
                    <a:pt x="25930" y="29098"/>
                    <a:pt x="26149" y="29098"/>
                  </a:cubicBezTo>
                  <a:close/>
                  <a:moveTo>
                    <a:pt x="24351" y="24091"/>
                  </a:moveTo>
                  <a:cubicBezTo>
                    <a:pt x="24485" y="24291"/>
                    <a:pt x="24618" y="24525"/>
                    <a:pt x="24752" y="24725"/>
                  </a:cubicBezTo>
                  <a:cubicBezTo>
                    <a:pt x="25119" y="25292"/>
                    <a:pt x="25419" y="25892"/>
                    <a:pt x="25819" y="26393"/>
                  </a:cubicBezTo>
                  <a:cubicBezTo>
                    <a:pt x="26520" y="27227"/>
                    <a:pt x="27253" y="28027"/>
                    <a:pt x="28221" y="28628"/>
                  </a:cubicBezTo>
                  <a:cubicBezTo>
                    <a:pt x="28421" y="28761"/>
                    <a:pt x="28621" y="28895"/>
                    <a:pt x="28788" y="29061"/>
                  </a:cubicBezTo>
                  <a:cubicBezTo>
                    <a:pt x="28888" y="29161"/>
                    <a:pt x="28955" y="29328"/>
                    <a:pt x="29055" y="29428"/>
                  </a:cubicBezTo>
                  <a:cubicBezTo>
                    <a:pt x="29021" y="29462"/>
                    <a:pt x="29021" y="29495"/>
                    <a:pt x="28988" y="29495"/>
                  </a:cubicBezTo>
                  <a:cubicBezTo>
                    <a:pt x="28187" y="29128"/>
                    <a:pt x="27353" y="28861"/>
                    <a:pt x="26486" y="28794"/>
                  </a:cubicBezTo>
                  <a:cubicBezTo>
                    <a:pt x="26353" y="28528"/>
                    <a:pt x="26286" y="28261"/>
                    <a:pt x="26153" y="27994"/>
                  </a:cubicBezTo>
                  <a:cubicBezTo>
                    <a:pt x="25719" y="26893"/>
                    <a:pt x="25018" y="25892"/>
                    <a:pt x="24251" y="24992"/>
                  </a:cubicBezTo>
                  <a:cubicBezTo>
                    <a:pt x="24185" y="24958"/>
                    <a:pt x="24118" y="24858"/>
                    <a:pt x="24118" y="24792"/>
                  </a:cubicBezTo>
                  <a:cubicBezTo>
                    <a:pt x="24185" y="24558"/>
                    <a:pt x="24251" y="24325"/>
                    <a:pt x="24285" y="24091"/>
                  </a:cubicBezTo>
                  <a:close/>
                  <a:moveTo>
                    <a:pt x="34219" y="28366"/>
                  </a:moveTo>
                  <a:lnTo>
                    <a:pt x="34219" y="28366"/>
                  </a:lnTo>
                  <a:cubicBezTo>
                    <a:pt x="34542" y="28429"/>
                    <a:pt x="34836" y="28463"/>
                    <a:pt x="35192" y="28528"/>
                  </a:cubicBezTo>
                  <a:cubicBezTo>
                    <a:pt x="34859" y="28828"/>
                    <a:pt x="34492" y="29061"/>
                    <a:pt x="34092" y="29195"/>
                  </a:cubicBezTo>
                  <a:cubicBezTo>
                    <a:pt x="33858" y="29295"/>
                    <a:pt x="33625" y="29362"/>
                    <a:pt x="33424" y="29495"/>
                  </a:cubicBezTo>
                  <a:cubicBezTo>
                    <a:pt x="33217" y="29638"/>
                    <a:pt x="33002" y="29683"/>
                    <a:pt x="32787" y="29683"/>
                  </a:cubicBezTo>
                  <a:cubicBezTo>
                    <a:pt x="32552" y="29683"/>
                    <a:pt x="32317" y="29630"/>
                    <a:pt x="32090" y="29595"/>
                  </a:cubicBezTo>
                  <a:cubicBezTo>
                    <a:pt x="31923" y="29595"/>
                    <a:pt x="31823" y="29462"/>
                    <a:pt x="31790" y="29261"/>
                  </a:cubicBezTo>
                  <a:lnTo>
                    <a:pt x="31790" y="29261"/>
                  </a:lnTo>
                  <a:cubicBezTo>
                    <a:pt x="32057" y="29295"/>
                    <a:pt x="32290" y="29295"/>
                    <a:pt x="32524" y="29328"/>
                  </a:cubicBezTo>
                  <a:cubicBezTo>
                    <a:pt x="32524" y="29328"/>
                    <a:pt x="32524" y="29295"/>
                    <a:pt x="32524" y="29295"/>
                  </a:cubicBezTo>
                  <a:cubicBezTo>
                    <a:pt x="32324" y="29195"/>
                    <a:pt x="32090" y="29128"/>
                    <a:pt x="31823" y="29061"/>
                  </a:cubicBezTo>
                  <a:cubicBezTo>
                    <a:pt x="31857" y="28861"/>
                    <a:pt x="31890" y="28728"/>
                    <a:pt x="31923" y="28528"/>
                  </a:cubicBezTo>
                  <a:cubicBezTo>
                    <a:pt x="32157" y="28561"/>
                    <a:pt x="32390" y="28594"/>
                    <a:pt x="32591" y="28661"/>
                  </a:cubicBezTo>
                  <a:cubicBezTo>
                    <a:pt x="32691" y="28661"/>
                    <a:pt x="32724" y="28794"/>
                    <a:pt x="32824" y="28895"/>
                  </a:cubicBezTo>
                  <a:cubicBezTo>
                    <a:pt x="32824" y="28861"/>
                    <a:pt x="32857" y="28794"/>
                    <a:pt x="32924" y="28694"/>
                  </a:cubicBezTo>
                  <a:cubicBezTo>
                    <a:pt x="33291" y="28728"/>
                    <a:pt x="33658" y="28761"/>
                    <a:pt x="34058" y="28761"/>
                  </a:cubicBezTo>
                  <a:cubicBezTo>
                    <a:pt x="34025" y="28694"/>
                    <a:pt x="33992" y="28594"/>
                    <a:pt x="34025" y="28528"/>
                  </a:cubicBezTo>
                  <a:cubicBezTo>
                    <a:pt x="34057" y="28463"/>
                    <a:pt x="34153" y="28429"/>
                    <a:pt x="34219" y="28366"/>
                  </a:cubicBezTo>
                  <a:close/>
                  <a:moveTo>
                    <a:pt x="27471" y="29255"/>
                  </a:moveTo>
                  <a:cubicBezTo>
                    <a:pt x="27650" y="29255"/>
                    <a:pt x="27848" y="29337"/>
                    <a:pt x="28021" y="29395"/>
                  </a:cubicBezTo>
                  <a:cubicBezTo>
                    <a:pt x="28021" y="29395"/>
                    <a:pt x="28021" y="29428"/>
                    <a:pt x="27987" y="29462"/>
                  </a:cubicBezTo>
                  <a:cubicBezTo>
                    <a:pt x="27353" y="29462"/>
                    <a:pt x="26720" y="29495"/>
                    <a:pt x="26086" y="29762"/>
                  </a:cubicBezTo>
                  <a:cubicBezTo>
                    <a:pt x="25986" y="29695"/>
                    <a:pt x="25919" y="29628"/>
                    <a:pt x="25752" y="29495"/>
                  </a:cubicBezTo>
                  <a:cubicBezTo>
                    <a:pt x="25952" y="29462"/>
                    <a:pt x="26053" y="29428"/>
                    <a:pt x="26186" y="29395"/>
                  </a:cubicBezTo>
                  <a:cubicBezTo>
                    <a:pt x="26586" y="29328"/>
                    <a:pt x="26987" y="29395"/>
                    <a:pt x="27387" y="29261"/>
                  </a:cubicBezTo>
                  <a:cubicBezTo>
                    <a:pt x="27414" y="29257"/>
                    <a:pt x="27442" y="29255"/>
                    <a:pt x="27471" y="29255"/>
                  </a:cubicBezTo>
                  <a:close/>
                  <a:moveTo>
                    <a:pt x="35519" y="3789"/>
                  </a:moveTo>
                  <a:cubicBezTo>
                    <a:pt x="36998" y="3789"/>
                    <a:pt x="38459" y="3972"/>
                    <a:pt x="39896" y="4377"/>
                  </a:cubicBezTo>
                  <a:cubicBezTo>
                    <a:pt x="41330" y="4777"/>
                    <a:pt x="42598" y="5511"/>
                    <a:pt x="43865" y="6245"/>
                  </a:cubicBezTo>
                  <a:cubicBezTo>
                    <a:pt x="46067" y="7546"/>
                    <a:pt x="47635" y="9414"/>
                    <a:pt x="48769" y="11682"/>
                  </a:cubicBezTo>
                  <a:cubicBezTo>
                    <a:pt x="48936" y="11982"/>
                    <a:pt x="49069" y="12316"/>
                    <a:pt x="49136" y="12650"/>
                  </a:cubicBezTo>
                  <a:cubicBezTo>
                    <a:pt x="49336" y="13650"/>
                    <a:pt x="49569" y="14651"/>
                    <a:pt x="49703" y="15685"/>
                  </a:cubicBezTo>
                  <a:cubicBezTo>
                    <a:pt x="49870" y="17019"/>
                    <a:pt x="49569" y="18354"/>
                    <a:pt x="49036" y="19588"/>
                  </a:cubicBezTo>
                  <a:cubicBezTo>
                    <a:pt x="48836" y="20055"/>
                    <a:pt x="48602" y="20522"/>
                    <a:pt x="48369" y="20956"/>
                  </a:cubicBezTo>
                  <a:cubicBezTo>
                    <a:pt x="48035" y="21589"/>
                    <a:pt x="47668" y="22223"/>
                    <a:pt x="47334" y="22857"/>
                  </a:cubicBezTo>
                  <a:cubicBezTo>
                    <a:pt x="46701" y="24191"/>
                    <a:pt x="45867" y="25325"/>
                    <a:pt x="44799" y="26326"/>
                  </a:cubicBezTo>
                  <a:cubicBezTo>
                    <a:pt x="44366" y="26726"/>
                    <a:pt x="43932" y="27193"/>
                    <a:pt x="43532" y="27627"/>
                  </a:cubicBezTo>
                  <a:cubicBezTo>
                    <a:pt x="43332" y="27827"/>
                    <a:pt x="43098" y="27961"/>
                    <a:pt x="42798" y="28061"/>
                  </a:cubicBezTo>
                  <a:cubicBezTo>
                    <a:pt x="42865" y="27760"/>
                    <a:pt x="42965" y="27560"/>
                    <a:pt x="43131" y="27327"/>
                  </a:cubicBezTo>
                  <a:cubicBezTo>
                    <a:pt x="43365" y="26960"/>
                    <a:pt x="43398" y="26526"/>
                    <a:pt x="43398" y="26126"/>
                  </a:cubicBezTo>
                  <a:cubicBezTo>
                    <a:pt x="43365" y="25826"/>
                    <a:pt x="43298" y="25525"/>
                    <a:pt x="43232" y="25225"/>
                  </a:cubicBezTo>
                  <a:cubicBezTo>
                    <a:pt x="43232" y="25192"/>
                    <a:pt x="43198" y="25159"/>
                    <a:pt x="43131" y="25092"/>
                  </a:cubicBezTo>
                  <a:cubicBezTo>
                    <a:pt x="43098" y="25159"/>
                    <a:pt x="43031" y="25192"/>
                    <a:pt x="42998" y="25259"/>
                  </a:cubicBezTo>
                  <a:cubicBezTo>
                    <a:pt x="42965" y="25359"/>
                    <a:pt x="42965" y="25459"/>
                    <a:pt x="42965" y="25559"/>
                  </a:cubicBezTo>
                  <a:cubicBezTo>
                    <a:pt x="42898" y="26126"/>
                    <a:pt x="42698" y="26593"/>
                    <a:pt x="42398" y="27060"/>
                  </a:cubicBezTo>
                  <a:cubicBezTo>
                    <a:pt x="42064" y="27560"/>
                    <a:pt x="41797" y="28094"/>
                    <a:pt x="41497" y="28594"/>
                  </a:cubicBezTo>
                  <a:cubicBezTo>
                    <a:pt x="41397" y="28761"/>
                    <a:pt x="41263" y="28895"/>
                    <a:pt x="41097" y="28961"/>
                  </a:cubicBezTo>
                  <a:cubicBezTo>
                    <a:pt x="40596" y="29261"/>
                    <a:pt x="40096" y="29528"/>
                    <a:pt x="39496" y="29595"/>
                  </a:cubicBezTo>
                  <a:cubicBezTo>
                    <a:pt x="39329" y="29628"/>
                    <a:pt x="39162" y="29695"/>
                    <a:pt x="38995" y="29762"/>
                  </a:cubicBezTo>
                  <a:cubicBezTo>
                    <a:pt x="38895" y="29628"/>
                    <a:pt x="38828" y="29495"/>
                    <a:pt x="38728" y="29328"/>
                  </a:cubicBezTo>
                  <a:cubicBezTo>
                    <a:pt x="39029" y="29261"/>
                    <a:pt x="39295" y="29195"/>
                    <a:pt x="39562" y="29128"/>
                  </a:cubicBezTo>
                  <a:lnTo>
                    <a:pt x="39562" y="29095"/>
                  </a:lnTo>
                  <a:cubicBezTo>
                    <a:pt x="39518" y="29095"/>
                    <a:pt x="39488" y="29080"/>
                    <a:pt x="39453" y="29080"/>
                  </a:cubicBezTo>
                  <a:cubicBezTo>
                    <a:pt x="39436" y="29080"/>
                    <a:pt x="39418" y="29084"/>
                    <a:pt x="39395" y="29095"/>
                  </a:cubicBezTo>
                  <a:cubicBezTo>
                    <a:pt x="39295" y="29095"/>
                    <a:pt x="39195" y="29128"/>
                    <a:pt x="39062" y="29128"/>
                  </a:cubicBezTo>
                  <a:cubicBezTo>
                    <a:pt x="38662" y="29161"/>
                    <a:pt x="38295" y="29261"/>
                    <a:pt x="38361" y="29862"/>
                  </a:cubicBezTo>
                  <a:cubicBezTo>
                    <a:pt x="38161" y="29795"/>
                    <a:pt x="38028" y="29728"/>
                    <a:pt x="37928" y="29728"/>
                  </a:cubicBezTo>
                  <a:cubicBezTo>
                    <a:pt x="37828" y="29762"/>
                    <a:pt x="37728" y="29862"/>
                    <a:pt x="37627" y="29929"/>
                  </a:cubicBezTo>
                  <a:cubicBezTo>
                    <a:pt x="37427" y="29895"/>
                    <a:pt x="37327" y="29762"/>
                    <a:pt x="37294" y="29528"/>
                  </a:cubicBezTo>
                  <a:cubicBezTo>
                    <a:pt x="37227" y="29095"/>
                    <a:pt x="36927" y="28794"/>
                    <a:pt x="36460" y="28528"/>
                  </a:cubicBezTo>
                  <a:cubicBezTo>
                    <a:pt x="37294" y="28461"/>
                    <a:pt x="38061" y="28461"/>
                    <a:pt x="38828" y="28261"/>
                  </a:cubicBezTo>
                  <a:lnTo>
                    <a:pt x="38828" y="28261"/>
                  </a:lnTo>
                  <a:cubicBezTo>
                    <a:pt x="38795" y="28428"/>
                    <a:pt x="38795" y="28594"/>
                    <a:pt x="38762" y="28761"/>
                  </a:cubicBezTo>
                  <a:cubicBezTo>
                    <a:pt x="38328" y="28861"/>
                    <a:pt x="37894" y="28961"/>
                    <a:pt x="37461" y="29061"/>
                  </a:cubicBezTo>
                  <a:cubicBezTo>
                    <a:pt x="37509" y="29064"/>
                    <a:pt x="37556" y="29065"/>
                    <a:pt x="37604" y="29065"/>
                  </a:cubicBezTo>
                  <a:cubicBezTo>
                    <a:pt x="38286" y="29065"/>
                    <a:pt x="38939" y="28850"/>
                    <a:pt x="39562" y="28694"/>
                  </a:cubicBezTo>
                  <a:cubicBezTo>
                    <a:pt x="39762" y="28661"/>
                    <a:pt x="41330" y="28194"/>
                    <a:pt x="41597" y="28027"/>
                  </a:cubicBezTo>
                  <a:cubicBezTo>
                    <a:pt x="41564" y="28023"/>
                    <a:pt x="41533" y="28021"/>
                    <a:pt x="41503" y="28021"/>
                  </a:cubicBezTo>
                  <a:cubicBezTo>
                    <a:pt x="41316" y="28021"/>
                    <a:pt x="41169" y="28099"/>
                    <a:pt x="40997" y="28127"/>
                  </a:cubicBezTo>
                  <a:cubicBezTo>
                    <a:pt x="40830" y="28161"/>
                    <a:pt x="40630" y="28227"/>
                    <a:pt x="40463" y="28294"/>
                  </a:cubicBezTo>
                  <a:cubicBezTo>
                    <a:pt x="40263" y="28361"/>
                    <a:pt x="40096" y="28394"/>
                    <a:pt x="39829" y="28494"/>
                  </a:cubicBezTo>
                  <a:cubicBezTo>
                    <a:pt x="39862" y="28261"/>
                    <a:pt x="39896" y="28127"/>
                    <a:pt x="39929" y="27961"/>
                  </a:cubicBezTo>
                  <a:cubicBezTo>
                    <a:pt x="40463" y="27760"/>
                    <a:pt x="40997" y="27560"/>
                    <a:pt x="41497" y="27360"/>
                  </a:cubicBezTo>
                  <a:cubicBezTo>
                    <a:pt x="41497" y="27360"/>
                    <a:pt x="41497" y="27327"/>
                    <a:pt x="41497" y="27293"/>
                  </a:cubicBezTo>
                  <a:cubicBezTo>
                    <a:pt x="40997" y="27460"/>
                    <a:pt x="40530" y="27627"/>
                    <a:pt x="39963" y="27827"/>
                  </a:cubicBezTo>
                  <a:cubicBezTo>
                    <a:pt x="40029" y="27560"/>
                    <a:pt x="40063" y="27327"/>
                    <a:pt x="40129" y="27127"/>
                  </a:cubicBezTo>
                  <a:cubicBezTo>
                    <a:pt x="40196" y="26893"/>
                    <a:pt x="40496" y="26993"/>
                    <a:pt x="40663" y="26826"/>
                  </a:cubicBezTo>
                  <a:lnTo>
                    <a:pt x="40663" y="26826"/>
                  </a:lnTo>
                  <a:cubicBezTo>
                    <a:pt x="40396" y="26893"/>
                    <a:pt x="40129" y="26860"/>
                    <a:pt x="39896" y="26993"/>
                  </a:cubicBezTo>
                  <a:cubicBezTo>
                    <a:pt x="39929" y="26993"/>
                    <a:pt x="39963" y="27027"/>
                    <a:pt x="39996" y="27060"/>
                  </a:cubicBezTo>
                  <a:cubicBezTo>
                    <a:pt x="40096" y="27227"/>
                    <a:pt x="39896" y="27827"/>
                    <a:pt x="39729" y="27894"/>
                  </a:cubicBezTo>
                  <a:cubicBezTo>
                    <a:pt x="39496" y="27961"/>
                    <a:pt x="39295" y="27994"/>
                    <a:pt x="38995" y="28061"/>
                  </a:cubicBezTo>
                  <a:cubicBezTo>
                    <a:pt x="39062" y="27760"/>
                    <a:pt x="39095" y="27494"/>
                    <a:pt x="39162" y="27260"/>
                  </a:cubicBezTo>
                  <a:cubicBezTo>
                    <a:pt x="39195" y="27193"/>
                    <a:pt x="39262" y="27160"/>
                    <a:pt x="39329" y="27127"/>
                  </a:cubicBezTo>
                  <a:cubicBezTo>
                    <a:pt x="39195" y="26893"/>
                    <a:pt x="39229" y="26793"/>
                    <a:pt x="39462" y="26593"/>
                  </a:cubicBezTo>
                  <a:cubicBezTo>
                    <a:pt x="39429" y="26526"/>
                    <a:pt x="39362" y="26493"/>
                    <a:pt x="39329" y="26426"/>
                  </a:cubicBezTo>
                  <a:cubicBezTo>
                    <a:pt x="39262" y="26459"/>
                    <a:pt x="39162" y="26526"/>
                    <a:pt x="39062" y="26526"/>
                  </a:cubicBezTo>
                  <a:cubicBezTo>
                    <a:pt x="38940" y="26537"/>
                    <a:pt x="38817" y="26541"/>
                    <a:pt x="38695" y="26541"/>
                  </a:cubicBezTo>
                  <a:cubicBezTo>
                    <a:pt x="38450" y="26541"/>
                    <a:pt x="38206" y="26526"/>
                    <a:pt x="37961" y="26526"/>
                  </a:cubicBezTo>
                  <a:cubicBezTo>
                    <a:pt x="37828" y="26526"/>
                    <a:pt x="37728" y="26526"/>
                    <a:pt x="37728" y="26393"/>
                  </a:cubicBezTo>
                  <a:cubicBezTo>
                    <a:pt x="37627" y="26426"/>
                    <a:pt x="37561" y="26526"/>
                    <a:pt x="37494" y="26526"/>
                  </a:cubicBezTo>
                  <a:cubicBezTo>
                    <a:pt x="37294" y="26526"/>
                    <a:pt x="37127" y="26459"/>
                    <a:pt x="36927" y="26459"/>
                  </a:cubicBezTo>
                  <a:cubicBezTo>
                    <a:pt x="36860" y="26448"/>
                    <a:pt x="36794" y="26445"/>
                    <a:pt x="36724" y="26445"/>
                  </a:cubicBezTo>
                  <a:cubicBezTo>
                    <a:pt x="36586" y="26445"/>
                    <a:pt x="36438" y="26459"/>
                    <a:pt x="36260" y="26459"/>
                  </a:cubicBezTo>
                  <a:cubicBezTo>
                    <a:pt x="36293" y="26226"/>
                    <a:pt x="36327" y="26059"/>
                    <a:pt x="36360" y="25892"/>
                  </a:cubicBezTo>
                  <a:cubicBezTo>
                    <a:pt x="36860" y="25926"/>
                    <a:pt x="37294" y="25959"/>
                    <a:pt x="37728" y="26026"/>
                  </a:cubicBezTo>
                  <a:cubicBezTo>
                    <a:pt x="37761" y="26026"/>
                    <a:pt x="37761" y="26059"/>
                    <a:pt x="37794" y="26093"/>
                  </a:cubicBezTo>
                  <a:cubicBezTo>
                    <a:pt x="37861" y="26059"/>
                    <a:pt x="37961" y="25992"/>
                    <a:pt x="38061" y="25926"/>
                  </a:cubicBezTo>
                  <a:cubicBezTo>
                    <a:pt x="37694" y="25892"/>
                    <a:pt x="37361" y="25859"/>
                    <a:pt x="37027" y="25826"/>
                  </a:cubicBezTo>
                  <a:cubicBezTo>
                    <a:pt x="36593" y="25759"/>
                    <a:pt x="36160" y="25659"/>
                    <a:pt x="35759" y="25592"/>
                  </a:cubicBezTo>
                  <a:cubicBezTo>
                    <a:pt x="35659" y="25559"/>
                    <a:pt x="35593" y="25459"/>
                    <a:pt x="35526" y="25425"/>
                  </a:cubicBezTo>
                  <a:cubicBezTo>
                    <a:pt x="35473" y="25425"/>
                    <a:pt x="35398" y="25468"/>
                    <a:pt x="35319" y="25468"/>
                  </a:cubicBezTo>
                  <a:cubicBezTo>
                    <a:pt x="35299" y="25468"/>
                    <a:pt x="35279" y="25465"/>
                    <a:pt x="35259" y="25459"/>
                  </a:cubicBezTo>
                  <a:cubicBezTo>
                    <a:pt x="35059" y="25425"/>
                    <a:pt x="34859" y="25425"/>
                    <a:pt x="34659" y="25259"/>
                  </a:cubicBezTo>
                  <a:cubicBezTo>
                    <a:pt x="34625" y="25392"/>
                    <a:pt x="34592" y="25559"/>
                    <a:pt x="34592" y="25692"/>
                  </a:cubicBezTo>
                  <a:cubicBezTo>
                    <a:pt x="34625" y="25626"/>
                    <a:pt x="34659" y="25559"/>
                    <a:pt x="34692" y="25459"/>
                  </a:cubicBezTo>
                  <a:cubicBezTo>
                    <a:pt x="34892" y="25525"/>
                    <a:pt x="35092" y="25559"/>
                    <a:pt x="35292" y="25626"/>
                  </a:cubicBezTo>
                  <a:cubicBezTo>
                    <a:pt x="35359" y="25659"/>
                    <a:pt x="35393" y="25759"/>
                    <a:pt x="35459" y="25826"/>
                  </a:cubicBezTo>
                  <a:cubicBezTo>
                    <a:pt x="35526" y="25792"/>
                    <a:pt x="35593" y="25692"/>
                    <a:pt x="35626" y="25692"/>
                  </a:cubicBezTo>
                  <a:cubicBezTo>
                    <a:pt x="35826" y="25726"/>
                    <a:pt x="36060" y="25792"/>
                    <a:pt x="36293" y="25826"/>
                  </a:cubicBezTo>
                  <a:cubicBezTo>
                    <a:pt x="36226" y="26026"/>
                    <a:pt x="36193" y="26193"/>
                    <a:pt x="36126" y="26393"/>
                  </a:cubicBezTo>
                  <a:cubicBezTo>
                    <a:pt x="35860" y="26326"/>
                    <a:pt x="35626" y="26293"/>
                    <a:pt x="35359" y="26226"/>
                  </a:cubicBezTo>
                  <a:cubicBezTo>
                    <a:pt x="35393" y="26059"/>
                    <a:pt x="35393" y="25926"/>
                    <a:pt x="35426" y="25792"/>
                  </a:cubicBezTo>
                  <a:lnTo>
                    <a:pt x="35426" y="25792"/>
                  </a:lnTo>
                  <a:cubicBezTo>
                    <a:pt x="35359" y="25926"/>
                    <a:pt x="35292" y="26059"/>
                    <a:pt x="35226" y="26193"/>
                  </a:cubicBezTo>
                  <a:cubicBezTo>
                    <a:pt x="34992" y="26159"/>
                    <a:pt x="34759" y="26093"/>
                    <a:pt x="34525" y="26059"/>
                  </a:cubicBezTo>
                  <a:cubicBezTo>
                    <a:pt x="34525" y="25892"/>
                    <a:pt x="34559" y="25792"/>
                    <a:pt x="34559" y="25659"/>
                  </a:cubicBezTo>
                  <a:lnTo>
                    <a:pt x="34559" y="25659"/>
                  </a:lnTo>
                  <a:cubicBezTo>
                    <a:pt x="34492" y="25759"/>
                    <a:pt x="34459" y="25859"/>
                    <a:pt x="34392" y="25992"/>
                  </a:cubicBezTo>
                  <a:cubicBezTo>
                    <a:pt x="34092" y="25926"/>
                    <a:pt x="33791" y="25759"/>
                    <a:pt x="33525" y="25626"/>
                  </a:cubicBezTo>
                  <a:cubicBezTo>
                    <a:pt x="33258" y="25492"/>
                    <a:pt x="32957" y="25425"/>
                    <a:pt x="32657" y="25325"/>
                  </a:cubicBezTo>
                  <a:cubicBezTo>
                    <a:pt x="32691" y="25025"/>
                    <a:pt x="32724" y="24792"/>
                    <a:pt x="32757" y="24558"/>
                  </a:cubicBezTo>
                  <a:lnTo>
                    <a:pt x="32757" y="24558"/>
                  </a:lnTo>
                  <a:cubicBezTo>
                    <a:pt x="32691" y="24758"/>
                    <a:pt x="32591" y="24958"/>
                    <a:pt x="32524" y="25225"/>
                  </a:cubicBezTo>
                  <a:cubicBezTo>
                    <a:pt x="32290" y="25125"/>
                    <a:pt x="32057" y="25025"/>
                    <a:pt x="31790" y="24892"/>
                  </a:cubicBezTo>
                  <a:cubicBezTo>
                    <a:pt x="31890" y="24558"/>
                    <a:pt x="31957" y="24258"/>
                    <a:pt x="32057" y="23958"/>
                  </a:cubicBezTo>
                  <a:cubicBezTo>
                    <a:pt x="32290" y="24058"/>
                    <a:pt x="32457" y="24158"/>
                    <a:pt x="32657" y="24291"/>
                  </a:cubicBezTo>
                  <a:cubicBezTo>
                    <a:pt x="32724" y="24325"/>
                    <a:pt x="32724" y="24458"/>
                    <a:pt x="32757" y="24558"/>
                  </a:cubicBezTo>
                  <a:cubicBezTo>
                    <a:pt x="32824" y="24491"/>
                    <a:pt x="32891" y="24458"/>
                    <a:pt x="32957" y="24358"/>
                  </a:cubicBezTo>
                  <a:cubicBezTo>
                    <a:pt x="32757" y="24225"/>
                    <a:pt x="32557" y="24091"/>
                    <a:pt x="32390" y="23958"/>
                  </a:cubicBezTo>
                  <a:cubicBezTo>
                    <a:pt x="32090" y="23758"/>
                    <a:pt x="32090" y="23758"/>
                    <a:pt x="32190" y="23424"/>
                  </a:cubicBezTo>
                  <a:cubicBezTo>
                    <a:pt x="32224" y="23324"/>
                    <a:pt x="32257" y="23224"/>
                    <a:pt x="32257" y="23090"/>
                  </a:cubicBezTo>
                  <a:lnTo>
                    <a:pt x="32257" y="23090"/>
                  </a:lnTo>
                  <a:cubicBezTo>
                    <a:pt x="32190" y="23257"/>
                    <a:pt x="32090" y="23457"/>
                    <a:pt x="32023" y="23657"/>
                  </a:cubicBezTo>
                  <a:cubicBezTo>
                    <a:pt x="31657" y="23457"/>
                    <a:pt x="31423" y="23224"/>
                    <a:pt x="31190" y="22957"/>
                  </a:cubicBezTo>
                  <a:cubicBezTo>
                    <a:pt x="31156" y="22890"/>
                    <a:pt x="31123" y="22824"/>
                    <a:pt x="31156" y="22790"/>
                  </a:cubicBezTo>
                  <a:cubicBezTo>
                    <a:pt x="31223" y="22523"/>
                    <a:pt x="31256" y="22256"/>
                    <a:pt x="31390" y="22056"/>
                  </a:cubicBezTo>
                  <a:cubicBezTo>
                    <a:pt x="31490" y="21890"/>
                    <a:pt x="31523" y="21723"/>
                    <a:pt x="31456" y="21556"/>
                  </a:cubicBezTo>
                  <a:lnTo>
                    <a:pt x="31456" y="21556"/>
                  </a:lnTo>
                  <a:cubicBezTo>
                    <a:pt x="31456" y="21589"/>
                    <a:pt x="31456" y="21656"/>
                    <a:pt x="31423" y="21756"/>
                  </a:cubicBezTo>
                  <a:cubicBezTo>
                    <a:pt x="30956" y="21289"/>
                    <a:pt x="30622" y="20789"/>
                    <a:pt x="30222" y="20355"/>
                  </a:cubicBezTo>
                  <a:lnTo>
                    <a:pt x="30222" y="20355"/>
                  </a:lnTo>
                  <a:cubicBezTo>
                    <a:pt x="30356" y="20722"/>
                    <a:pt x="30055" y="20989"/>
                    <a:pt x="29989" y="21289"/>
                  </a:cubicBezTo>
                  <a:cubicBezTo>
                    <a:pt x="29889" y="21256"/>
                    <a:pt x="29822" y="21222"/>
                    <a:pt x="29789" y="21189"/>
                  </a:cubicBezTo>
                  <a:lnTo>
                    <a:pt x="29789" y="21189"/>
                  </a:lnTo>
                  <a:cubicBezTo>
                    <a:pt x="29889" y="21556"/>
                    <a:pt x="29889" y="21623"/>
                    <a:pt x="29622" y="22090"/>
                  </a:cubicBezTo>
                  <a:cubicBezTo>
                    <a:pt x="29388" y="21789"/>
                    <a:pt x="29155" y="21489"/>
                    <a:pt x="28921" y="21156"/>
                  </a:cubicBezTo>
                  <a:lnTo>
                    <a:pt x="28921" y="21156"/>
                  </a:lnTo>
                  <a:cubicBezTo>
                    <a:pt x="28921" y="21356"/>
                    <a:pt x="28955" y="21456"/>
                    <a:pt x="29055" y="21556"/>
                  </a:cubicBezTo>
                  <a:cubicBezTo>
                    <a:pt x="29155" y="21689"/>
                    <a:pt x="29221" y="21856"/>
                    <a:pt x="29355" y="21956"/>
                  </a:cubicBezTo>
                  <a:cubicBezTo>
                    <a:pt x="29655" y="22223"/>
                    <a:pt x="29622" y="22523"/>
                    <a:pt x="29422" y="22824"/>
                  </a:cubicBezTo>
                  <a:cubicBezTo>
                    <a:pt x="29255" y="22657"/>
                    <a:pt x="29088" y="22490"/>
                    <a:pt x="28921" y="22323"/>
                  </a:cubicBezTo>
                  <a:lnTo>
                    <a:pt x="28855" y="22357"/>
                  </a:lnTo>
                  <a:cubicBezTo>
                    <a:pt x="28955" y="22490"/>
                    <a:pt x="29021" y="22623"/>
                    <a:pt x="29121" y="22757"/>
                  </a:cubicBezTo>
                  <a:cubicBezTo>
                    <a:pt x="29322" y="22957"/>
                    <a:pt x="29388" y="23157"/>
                    <a:pt x="29288" y="23424"/>
                  </a:cubicBezTo>
                  <a:cubicBezTo>
                    <a:pt x="29255" y="23524"/>
                    <a:pt x="29255" y="23657"/>
                    <a:pt x="29255" y="23758"/>
                  </a:cubicBezTo>
                  <a:cubicBezTo>
                    <a:pt x="29322" y="23591"/>
                    <a:pt x="29388" y="23424"/>
                    <a:pt x="29455" y="23257"/>
                  </a:cubicBezTo>
                  <a:cubicBezTo>
                    <a:pt x="29822" y="23491"/>
                    <a:pt x="29855" y="23591"/>
                    <a:pt x="29755" y="23991"/>
                  </a:cubicBezTo>
                  <a:cubicBezTo>
                    <a:pt x="29722" y="24225"/>
                    <a:pt x="29655" y="24458"/>
                    <a:pt x="29555" y="24758"/>
                  </a:cubicBezTo>
                  <a:cubicBezTo>
                    <a:pt x="29221" y="24458"/>
                    <a:pt x="29188" y="24124"/>
                    <a:pt x="29255" y="23724"/>
                  </a:cubicBezTo>
                  <a:lnTo>
                    <a:pt x="29255" y="23724"/>
                  </a:lnTo>
                  <a:cubicBezTo>
                    <a:pt x="29221" y="23791"/>
                    <a:pt x="29188" y="23824"/>
                    <a:pt x="29188" y="23858"/>
                  </a:cubicBezTo>
                  <a:cubicBezTo>
                    <a:pt x="29155" y="23858"/>
                    <a:pt x="29121" y="23824"/>
                    <a:pt x="29121" y="23824"/>
                  </a:cubicBezTo>
                  <a:cubicBezTo>
                    <a:pt x="28855" y="23090"/>
                    <a:pt x="28521" y="22390"/>
                    <a:pt x="28554" y="21623"/>
                  </a:cubicBezTo>
                  <a:cubicBezTo>
                    <a:pt x="28554" y="21389"/>
                    <a:pt x="28554" y="21156"/>
                    <a:pt x="28621" y="20922"/>
                  </a:cubicBezTo>
                  <a:cubicBezTo>
                    <a:pt x="28654" y="20822"/>
                    <a:pt x="28754" y="20722"/>
                    <a:pt x="28821" y="20655"/>
                  </a:cubicBezTo>
                  <a:cubicBezTo>
                    <a:pt x="29255" y="20455"/>
                    <a:pt x="29655" y="20255"/>
                    <a:pt x="30089" y="20088"/>
                  </a:cubicBezTo>
                  <a:cubicBezTo>
                    <a:pt x="30556" y="19921"/>
                    <a:pt x="31023" y="19821"/>
                    <a:pt x="31490" y="19688"/>
                  </a:cubicBezTo>
                  <a:cubicBezTo>
                    <a:pt x="32257" y="19421"/>
                    <a:pt x="33058" y="19188"/>
                    <a:pt x="33825" y="18954"/>
                  </a:cubicBezTo>
                  <a:cubicBezTo>
                    <a:pt x="33925" y="18921"/>
                    <a:pt x="34058" y="18854"/>
                    <a:pt x="34225" y="18754"/>
                  </a:cubicBezTo>
                  <a:lnTo>
                    <a:pt x="34225" y="18754"/>
                  </a:lnTo>
                  <a:cubicBezTo>
                    <a:pt x="34192" y="19154"/>
                    <a:pt x="34192" y="19454"/>
                    <a:pt x="34125" y="19721"/>
                  </a:cubicBezTo>
                  <a:cubicBezTo>
                    <a:pt x="33958" y="20555"/>
                    <a:pt x="33758" y="21389"/>
                    <a:pt x="33558" y="22223"/>
                  </a:cubicBezTo>
                  <a:cubicBezTo>
                    <a:pt x="33424" y="22690"/>
                    <a:pt x="33358" y="23157"/>
                    <a:pt x="33424" y="23624"/>
                  </a:cubicBezTo>
                  <a:cubicBezTo>
                    <a:pt x="33454" y="23684"/>
                    <a:pt x="33484" y="23743"/>
                    <a:pt x="33490" y="23803"/>
                  </a:cubicBezTo>
                  <a:lnTo>
                    <a:pt x="33490" y="23803"/>
                  </a:lnTo>
                  <a:cubicBezTo>
                    <a:pt x="33461" y="24131"/>
                    <a:pt x="33593" y="24395"/>
                    <a:pt x="33758" y="24692"/>
                  </a:cubicBezTo>
                  <a:cubicBezTo>
                    <a:pt x="34125" y="24425"/>
                    <a:pt x="34158" y="23991"/>
                    <a:pt x="34425" y="23724"/>
                  </a:cubicBezTo>
                  <a:cubicBezTo>
                    <a:pt x="34592" y="23791"/>
                    <a:pt x="34725" y="23824"/>
                    <a:pt x="34892" y="23891"/>
                  </a:cubicBezTo>
                  <a:cubicBezTo>
                    <a:pt x="34825" y="23657"/>
                    <a:pt x="34625" y="23724"/>
                    <a:pt x="34492" y="23591"/>
                  </a:cubicBezTo>
                  <a:cubicBezTo>
                    <a:pt x="34559" y="23391"/>
                    <a:pt x="34692" y="23224"/>
                    <a:pt x="34859" y="23090"/>
                  </a:cubicBezTo>
                  <a:cubicBezTo>
                    <a:pt x="35693" y="23657"/>
                    <a:pt x="36627" y="23858"/>
                    <a:pt x="37594" y="23991"/>
                  </a:cubicBezTo>
                  <a:cubicBezTo>
                    <a:pt x="36693" y="23691"/>
                    <a:pt x="35726" y="23524"/>
                    <a:pt x="34859" y="22990"/>
                  </a:cubicBezTo>
                  <a:cubicBezTo>
                    <a:pt x="34959" y="22824"/>
                    <a:pt x="35026" y="22657"/>
                    <a:pt x="35126" y="22490"/>
                  </a:cubicBezTo>
                  <a:cubicBezTo>
                    <a:pt x="35292" y="22223"/>
                    <a:pt x="35459" y="21956"/>
                    <a:pt x="35593" y="21689"/>
                  </a:cubicBezTo>
                  <a:cubicBezTo>
                    <a:pt x="35860" y="21189"/>
                    <a:pt x="36026" y="20655"/>
                    <a:pt x="36060" y="20088"/>
                  </a:cubicBezTo>
                  <a:cubicBezTo>
                    <a:pt x="36093" y="19721"/>
                    <a:pt x="36126" y="19354"/>
                    <a:pt x="36193" y="18987"/>
                  </a:cubicBezTo>
                  <a:cubicBezTo>
                    <a:pt x="36260" y="18687"/>
                    <a:pt x="36427" y="18420"/>
                    <a:pt x="36794" y="18354"/>
                  </a:cubicBezTo>
                  <a:cubicBezTo>
                    <a:pt x="36927" y="18254"/>
                    <a:pt x="37060" y="18154"/>
                    <a:pt x="37227" y="18053"/>
                  </a:cubicBezTo>
                  <a:cubicBezTo>
                    <a:pt x="37527" y="17887"/>
                    <a:pt x="37828" y="17720"/>
                    <a:pt x="38161" y="17620"/>
                  </a:cubicBezTo>
                  <a:lnTo>
                    <a:pt x="38161" y="17620"/>
                  </a:lnTo>
                  <a:cubicBezTo>
                    <a:pt x="37928" y="17853"/>
                    <a:pt x="37627" y="18020"/>
                    <a:pt x="37294" y="18154"/>
                  </a:cubicBezTo>
                  <a:cubicBezTo>
                    <a:pt x="37127" y="18220"/>
                    <a:pt x="36960" y="18287"/>
                    <a:pt x="36794" y="18354"/>
                  </a:cubicBezTo>
                  <a:cubicBezTo>
                    <a:pt x="36960" y="18320"/>
                    <a:pt x="37127" y="18320"/>
                    <a:pt x="37294" y="18254"/>
                  </a:cubicBezTo>
                  <a:cubicBezTo>
                    <a:pt x="37961" y="18020"/>
                    <a:pt x="38495" y="17653"/>
                    <a:pt x="38928" y="17119"/>
                  </a:cubicBezTo>
                  <a:cubicBezTo>
                    <a:pt x="39062" y="16919"/>
                    <a:pt x="39162" y="16686"/>
                    <a:pt x="39262" y="16419"/>
                  </a:cubicBezTo>
                  <a:cubicBezTo>
                    <a:pt x="39395" y="16419"/>
                    <a:pt x="39562" y="16419"/>
                    <a:pt x="39762" y="16452"/>
                  </a:cubicBezTo>
                  <a:cubicBezTo>
                    <a:pt x="39529" y="16786"/>
                    <a:pt x="39362" y="17119"/>
                    <a:pt x="39095" y="17386"/>
                  </a:cubicBezTo>
                  <a:cubicBezTo>
                    <a:pt x="38662" y="17787"/>
                    <a:pt x="38195" y="18187"/>
                    <a:pt x="37627" y="18420"/>
                  </a:cubicBezTo>
                  <a:cubicBezTo>
                    <a:pt x="37594" y="18454"/>
                    <a:pt x="37561" y="18487"/>
                    <a:pt x="37494" y="18520"/>
                  </a:cubicBezTo>
                  <a:cubicBezTo>
                    <a:pt x="37594" y="18520"/>
                    <a:pt x="37661" y="18520"/>
                    <a:pt x="37728" y="18487"/>
                  </a:cubicBezTo>
                  <a:cubicBezTo>
                    <a:pt x="38461" y="18120"/>
                    <a:pt x="39129" y="17653"/>
                    <a:pt x="39596" y="16986"/>
                  </a:cubicBezTo>
                  <a:cubicBezTo>
                    <a:pt x="39696" y="16819"/>
                    <a:pt x="39762" y="16652"/>
                    <a:pt x="39896" y="16486"/>
                  </a:cubicBezTo>
                  <a:lnTo>
                    <a:pt x="40163" y="16486"/>
                  </a:lnTo>
                  <a:cubicBezTo>
                    <a:pt x="40029" y="16786"/>
                    <a:pt x="39929" y="17053"/>
                    <a:pt x="39829" y="17320"/>
                  </a:cubicBezTo>
                  <a:cubicBezTo>
                    <a:pt x="39996" y="17053"/>
                    <a:pt x="40129" y="16786"/>
                    <a:pt x="40329" y="16452"/>
                  </a:cubicBezTo>
                  <a:cubicBezTo>
                    <a:pt x="40396" y="16452"/>
                    <a:pt x="40563" y="16419"/>
                    <a:pt x="40730" y="16419"/>
                  </a:cubicBezTo>
                  <a:cubicBezTo>
                    <a:pt x="40663" y="16652"/>
                    <a:pt x="40630" y="16853"/>
                    <a:pt x="40563" y="17053"/>
                  </a:cubicBezTo>
                  <a:lnTo>
                    <a:pt x="40596" y="17053"/>
                  </a:lnTo>
                  <a:cubicBezTo>
                    <a:pt x="40663" y="16919"/>
                    <a:pt x="40763" y="16753"/>
                    <a:pt x="40796" y="16586"/>
                  </a:cubicBezTo>
                  <a:cubicBezTo>
                    <a:pt x="40854" y="16470"/>
                    <a:pt x="40912" y="16379"/>
                    <a:pt x="41058" y="16379"/>
                  </a:cubicBezTo>
                  <a:cubicBezTo>
                    <a:pt x="41080" y="16379"/>
                    <a:pt x="41104" y="16381"/>
                    <a:pt x="41130" y="16386"/>
                  </a:cubicBezTo>
                  <a:cubicBezTo>
                    <a:pt x="41230" y="16686"/>
                    <a:pt x="41063" y="16953"/>
                    <a:pt x="41097" y="17220"/>
                  </a:cubicBezTo>
                  <a:cubicBezTo>
                    <a:pt x="41197" y="16953"/>
                    <a:pt x="41297" y="16652"/>
                    <a:pt x="41364" y="16352"/>
                  </a:cubicBezTo>
                  <a:cubicBezTo>
                    <a:pt x="41842" y="16173"/>
                    <a:pt x="42374" y="16047"/>
                    <a:pt x="42912" y="16047"/>
                  </a:cubicBezTo>
                  <a:cubicBezTo>
                    <a:pt x="42974" y="16047"/>
                    <a:pt x="43036" y="16049"/>
                    <a:pt x="43098" y="16052"/>
                  </a:cubicBezTo>
                  <a:cubicBezTo>
                    <a:pt x="43965" y="16085"/>
                    <a:pt x="44833" y="16085"/>
                    <a:pt x="45667" y="16219"/>
                  </a:cubicBezTo>
                  <a:cubicBezTo>
                    <a:pt x="45722" y="16230"/>
                    <a:pt x="45781" y="16234"/>
                    <a:pt x="45843" y="16234"/>
                  </a:cubicBezTo>
                  <a:cubicBezTo>
                    <a:pt x="45967" y="16234"/>
                    <a:pt x="46100" y="16219"/>
                    <a:pt x="46234" y="16219"/>
                  </a:cubicBezTo>
                  <a:cubicBezTo>
                    <a:pt x="46100" y="15885"/>
                    <a:pt x="45767" y="15985"/>
                    <a:pt x="45567" y="15785"/>
                  </a:cubicBezTo>
                  <a:cubicBezTo>
                    <a:pt x="45707" y="15731"/>
                    <a:pt x="45847" y="15712"/>
                    <a:pt x="45987" y="15712"/>
                  </a:cubicBezTo>
                  <a:cubicBezTo>
                    <a:pt x="46280" y="15712"/>
                    <a:pt x="46574" y="15796"/>
                    <a:pt x="46867" y="15819"/>
                  </a:cubicBezTo>
                  <a:cubicBezTo>
                    <a:pt x="46867" y="15785"/>
                    <a:pt x="46867" y="15752"/>
                    <a:pt x="46901" y="15718"/>
                  </a:cubicBezTo>
                  <a:cubicBezTo>
                    <a:pt x="46801" y="15652"/>
                    <a:pt x="46701" y="15552"/>
                    <a:pt x="46601" y="15485"/>
                  </a:cubicBezTo>
                  <a:cubicBezTo>
                    <a:pt x="45867" y="14885"/>
                    <a:pt x="44966" y="14751"/>
                    <a:pt x="44032" y="14651"/>
                  </a:cubicBezTo>
                  <a:cubicBezTo>
                    <a:pt x="43632" y="14584"/>
                    <a:pt x="43232" y="14551"/>
                    <a:pt x="42798" y="14518"/>
                  </a:cubicBezTo>
                  <a:cubicBezTo>
                    <a:pt x="42642" y="14506"/>
                    <a:pt x="42483" y="14503"/>
                    <a:pt x="42322" y="14503"/>
                  </a:cubicBezTo>
                  <a:cubicBezTo>
                    <a:pt x="42001" y="14503"/>
                    <a:pt x="41675" y="14518"/>
                    <a:pt x="41364" y="14518"/>
                  </a:cubicBezTo>
                  <a:cubicBezTo>
                    <a:pt x="40897" y="14551"/>
                    <a:pt x="40463" y="14618"/>
                    <a:pt x="39996" y="14618"/>
                  </a:cubicBezTo>
                  <a:cubicBezTo>
                    <a:pt x="39944" y="14622"/>
                    <a:pt x="39892" y="14624"/>
                    <a:pt x="39841" y="14624"/>
                  </a:cubicBezTo>
                  <a:cubicBezTo>
                    <a:pt x="39493" y="14624"/>
                    <a:pt x="39148" y="14529"/>
                    <a:pt x="38828" y="14384"/>
                  </a:cubicBezTo>
                  <a:cubicBezTo>
                    <a:pt x="38762" y="14151"/>
                    <a:pt x="38928" y="14051"/>
                    <a:pt x="39029" y="13917"/>
                  </a:cubicBezTo>
                  <a:cubicBezTo>
                    <a:pt x="39262" y="13650"/>
                    <a:pt x="39496" y="13383"/>
                    <a:pt x="39896" y="13283"/>
                  </a:cubicBezTo>
                  <a:cubicBezTo>
                    <a:pt x="39996" y="13517"/>
                    <a:pt x="40063" y="13717"/>
                    <a:pt x="40129" y="13951"/>
                  </a:cubicBezTo>
                  <a:cubicBezTo>
                    <a:pt x="40229" y="13784"/>
                    <a:pt x="40229" y="13784"/>
                    <a:pt x="39996" y="13217"/>
                  </a:cubicBezTo>
                  <a:cubicBezTo>
                    <a:pt x="40196" y="13150"/>
                    <a:pt x="40396" y="13050"/>
                    <a:pt x="40596" y="12983"/>
                  </a:cubicBezTo>
                  <a:cubicBezTo>
                    <a:pt x="41330" y="12783"/>
                    <a:pt x="41931" y="12316"/>
                    <a:pt x="42364" y="11716"/>
                  </a:cubicBezTo>
                  <a:cubicBezTo>
                    <a:pt x="42398" y="11649"/>
                    <a:pt x="42464" y="11582"/>
                    <a:pt x="42498" y="11482"/>
                  </a:cubicBezTo>
                  <a:cubicBezTo>
                    <a:pt x="42865" y="10982"/>
                    <a:pt x="43332" y="10715"/>
                    <a:pt x="43899" y="10581"/>
                  </a:cubicBezTo>
                  <a:cubicBezTo>
                    <a:pt x="43999" y="10548"/>
                    <a:pt x="44065" y="10515"/>
                    <a:pt x="44199" y="10448"/>
                  </a:cubicBezTo>
                  <a:cubicBezTo>
                    <a:pt x="44092" y="10341"/>
                    <a:pt x="43985" y="10315"/>
                    <a:pt x="43881" y="10315"/>
                  </a:cubicBezTo>
                  <a:cubicBezTo>
                    <a:pt x="43776" y="10315"/>
                    <a:pt x="43674" y="10341"/>
                    <a:pt x="43575" y="10341"/>
                  </a:cubicBezTo>
                  <a:cubicBezTo>
                    <a:pt x="43526" y="10341"/>
                    <a:pt x="43478" y="10335"/>
                    <a:pt x="43432" y="10315"/>
                  </a:cubicBezTo>
                  <a:cubicBezTo>
                    <a:pt x="43498" y="10248"/>
                    <a:pt x="43532" y="10181"/>
                    <a:pt x="43598" y="10114"/>
                  </a:cubicBezTo>
                  <a:cubicBezTo>
                    <a:pt x="43699" y="9981"/>
                    <a:pt x="43765" y="9848"/>
                    <a:pt x="43832" y="9714"/>
                  </a:cubicBezTo>
                  <a:cubicBezTo>
                    <a:pt x="43865" y="9647"/>
                    <a:pt x="43865" y="9514"/>
                    <a:pt x="43799" y="9481"/>
                  </a:cubicBezTo>
                  <a:cubicBezTo>
                    <a:pt x="43799" y="9447"/>
                    <a:pt x="43665" y="9447"/>
                    <a:pt x="43598" y="9447"/>
                  </a:cubicBezTo>
                  <a:cubicBezTo>
                    <a:pt x="42898" y="9714"/>
                    <a:pt x="42197" y="9981"/>
                    <a:pt x="41564" y="10381"/>
                  </a:cubicBezTo>
                  <a:cubicBezTo>
                    <a:pt x="40997" y="10715"/>
                    <a:pt x="40496" y="11115"/>
                    <a:pt x="39963" y="11482"/>
                  </a:cubicBezTo>
                  <a:cubicBezTo>
                    <a:pt x="39395" y="11849"/>
                    <a:pt x="38828" y="12216"/>
                    <a:pt x="38161" y="12349"/>
                  </a:cubicBezTo>
                  <a:cubicBezTo>
                    <a:pt x="38094" y="12383"/>
                    <a:pt x="37994" y="12383"/>
                    <a:pt x="37928" y="12416"/>
                  </a:cubicBezTo>
                  <a:cubicBezTo>
                    <a:pt x="37894" y="12416"/>
                    <a:pt x="37861" y="12383"/>
                    <a:pt x="37828" y="12383"/>
                  </a:cubicBezTo>
                  <a:cubicBezTo>
                    <a:pt x="37027" y="10948"/>
                    <a:pt x="36860" y="9447"/>
                    <a:pt x="37461" y="7880"/>
                  </a:cubicBezTo>
                  <a:cubicBezTo>
                    <a:pt x="37594" y="7479"/>
                    <a:pt x="37794" y="7112"/>
                    <a:pt x="37961" y="6745"/>
                  </a:cubicBezTo>
                  <a:cubicBezTo>
                    <a:pt x="37994" y="6712"/>
                    <a:pt x="37994" y="6645"/>
                    <a:pt x="38061" y="6545"/>
                  </a:cubicBezTo>
                  <a:lnTo>
                    <a:pt x="38061" y="6545"/>
                  </a:lnTo>
                  <a:cubicBezTo>
                    <a:pt x="37961" y="6579"/>
                    <a:pt x="37894" y="6579"/>
                    <a:pt x="37861" y="6612"/>
                  </a:cubicBezTo>
                  <a:cubicBezTo>
                    <a:pt x="36827" y="7579"/>
                    <a:pt x="36327" y="8780"/>
                    <a:pt x="36493" y="10215"/>
                  </a:cubicBezTo>
                  <a:cubicBezTo>
                    <a:pt x="36527" y="10682"/>
                    <a:pt x="36660" y="11115"/>
                    <a:pt x="36727" y="11582"/>
                  </a:cubicBezTo>
                  <a:cubicBezTo>
                    <a:pt x="36794" y="11849"/>
                    <a:pt x="36827" y="12149"/>
                    <a:pt x="36760" y="12483"/>
                  </a:cubicBezTo>
                  <a:cubicBezTo>
                    <a:pt x="36226" y="11882"/>
                    <a:pt x="35993" y="11215"/>
                    <a:pt x="36026" y="10448"/>
                  </a:cubicBezTo>
                  <a:cubicBezTo>
                    <a:pt x="36093" y="9981"/>
                    <a:pt x="36060" y="9514"/>
                    <a:pt x="36060" y="9080"/>
                  </a:cubicBezTo>
                  <a:cubicBezTo>
                    <a:pt x="36026" y="8613"/>
                    <a:pt x="35893" y="8213"/>
                    <a:pt x="35659" y="7813"/>
                  </a:cubicBezTo>
                  <a:cubicBezTo>
                    <a:pt x="35393" y="7312"/>
                    <a:pt x="35192" y="6779"/>
                    <a:pt x="35259" y="6145"/>
                  </a:cubicBezTo>
                  <a:lnTo>
                    <a:pt x="35259" y="6145"/>
                  </a:lnTo>
                  <a:cubicBezTo>
                    <a:pt x="34725" y="6612"/>
                    <a:pt x="34625" y="7179"/>
                    <a:pt x="34625" y="7846"/>
                  </a:cubicBezTo>
                  <a:cubicBezTo>
                    <a:pt x="34358" y="7546"/>
                    <a:pt x="34258" y="7179"/>
                    <a:pt x="33858" y="7079"/>
                  </a:cubicBezTo>
                  <a:lnTo>
                    <a:pt x="33858" y="7079"/>
                  </a:lnTo>
                  <a:cubicBezTo>
                    <a:pt x="33825" y="7413"/>
                    <a:pt x="33891" y="7713"/>
                    <a:pt x="33958" y="7980"/>
                  </a:cubicBezTo>
                  <a:cubicBezTo>
                    <a:pt x="34025" y="8413"/>
                    <a:pt x="34092" y="8814"/>
                    <a:pt x="34192" y="9214"/>
                  </a:cubicBezTo>
                  <a:cubicBezTo>
                    <a:pt x="34292" y="9581"/>
                    <a:pt x="34392" y="9948"/>
                    <a:pt x="34559" y="10281"/>
                  </a:cubicBezTo>
                  <a:cubicBezTo>
                    <a:pt x="34759" y="10682"/>
                    <a:pt x="34825" y="11082"/>
                    <a:pt x="34825" y="11549"/>
                  </a:cubicBezTo>
                  <a:cubicBezTo>
                    <a:pt x="34792" y="11749"/>
                    <a:pt x="34792" y="11982"/>
                    <a:pt x="34692" y="12216"/>
                  </a:cubicBezTo>
                  <a:cubicBezTo>
                    <a:pt x="34625" y="12083"/>
                    <a:pt x="34559" y="11916"/>
                    <a:pt x="34492" y="11782"/>
                  </a:cubicBezTo>
                  <a:cubicBezTo>
                    <a:pt x="33958" y="10481"/>
                    <a:pt x="33191" y="9347"/>
                    <a:pt x="32157" y="8413"/>
                  </a:cubicBezTo>
                  <a:cubicBezTo>
                    <a:pt x="31439" y="7789"/>
                    <a:pt x="30603" y="7339"/>
                    <a:pt x="29624" y="7339"/>
                  </a:cubicBezTo>
                  <a:cubicBezTo>
                    <a:pt x="29557" y="7339"/>
                    <a:pt x="29490" y="7342"/>
                    <a:pt x="29422" y="7346"/>
                  </a:cubicBezTo>
                  <a:cubicBezTo>
                    <a:pt x="29322" y="7346"/>
                    <a:pt x="29255" y="7312"/>
                    <a:pt x="29155" y="7312"/>
                  </a:cubicBezTo>
                  <a:lnTo>
                    <a:pt x="28821" y="7312"/>
                  </a:lnTo>
                  <a:cubicBezTo>
                    <a:pt x="28921" y="7413"/>
                    <a:pt x="28988" y="7513"/>
                    <a:pt x="29055" y="7546"/>
                  </a:cubicBezTo>
                  <a:cubicBezTo>
                    <a:pt x="29422" y="7713"/>
                    <a:pt x="29789" y="7880"/>
                    <a:pt x="30189" y="8046"/>
                  </a:cubicBezTo>
                  <a:cubicBezTo>
                    <a:pt x="30422" y="8113"/>
                    <a:pt x="30689" y="8213"/>
                    <a:pt x="30956" y="8280"/>
                  </a:cubicBezTo>
                  <a:cubicBezTo>
                    <a:pt x="31223" y="8347"/>
                    <a:pt x="31423" y="8513"/>
                    <a:pt x="31523" y="8780"/>
                  </a:cubicBezTo>
                  <a:cubicBezTo>
                    <a:pt x="31723" y="9281"/>
                    <a:pt x="31923" y="9781"/>
                    <a:pt x="32090" y="10281"/>
                  </a:cubicBezTo>
                  <a:cubicBezTo>
                    <a:pt x="32257" y="10748"/>
                    <a:pt x="32424" y="11215"/>
                    <a:pt x="32557" y="11682"/>
                  </a:cubicBezTo>
                  <a:cubicBezTo>
                    <a:pt x="32591" y="11716"/>
                    <a:pt x="32591" y="11782"/>
                    <a:pt x="32557" y="11882"/>
                  </a:cubicBezTo>
                  <a:cubicBezTo>
                    <a:pt x="32490" y="11782"/>
                    <a:pt x="32424" y="11716"/>
                    <a:pt x="32390" y="11616"/>
                  </a:cubicBezTo>
                  <a:cubicBezTo>
                    <a:pt x="32190" y="11115"/>
                    <a:pt x="31990" y="10615"/>
                    <a:pt x="31823" y="10114"/>
                  </a:cubicBezTo>
                  <a:cubicBezTo>
                    <a:pt x="31556" y="9314"/>
                    <a:pt x="30989" y="8947"/>
                    <a:pt x="30222" y="8814"/>
                  </a:cubicBezTo>
                  <a:cubicBezTo>
                    <a:pt x="30055" y="8780"/>
                    <a:pt x="29922" y="8747"/>
                    <a:pt x="29789" y="8747"/>
                  </a:cubicBezTo>
                  <a:cubicBezTo>
                    <a:pt x="29755" y="8747"/>
                    <a:pt x="29755" y="8713"/>
                    <a:pt x="29722" y="8713"/>
                  </a:cubicBezTo>
                  <a:cubicBezTo>
                    <a:pt x="29855" y="8580"/>
                    <a:pt x="29955" y="8447"/>
                    <a:pt x="30055" y="8313"/>
                  </a:cubicBezTo>
                  <a:cubicBezTo>
                    <a:pt x="30055" y="8280"/>
                    <a:pt x="30022" y="8280"/>
                    <a:pt x="30022" y="8246"/>
                  </a:cubicBezTo>
                  <a:cubicBezTo>
                    <a:pt x="29922" y="8313"/>
                    <a:pt x="29789" y="8380"/>
                    <a:pt x="29722" y="8480"/>
                  </a:cubicBezTo>
                  <a:cubicBezTo>
                    <a:pt x="29604" y="8645"/>
                    <a:pt x="29469" y="8710"/>
                    <a:pt x="29317" y="8710"/>
                  </a:cubicBezTo>
                  <a:cubicBezTo>
                    <a:pt x="29254" y="8710"/>
                    <a:pt x="29189" y="8700"/>
                    <a:pt x="29121" y="8680"/>
                  </a:cubicBezTo>
                  <a:cubicBezTo>
                    <a:pt x="28988" y="8647"/>
                    <a:pt x="28888" y="8647"/>
                    <a:pt x="28754" y="8647"/>
                  </a:cubicBezTo>
                  <a:cubicBezTo>
                    <a:pt x="28788" y="8847"/>
                    <a:pt x="28921" y="8847"/>
                    <a:pt x="29021" y="8880"/>
                  </a:cubicBezTo>
                  <a:cubicBezTo>
                    <a:pt x="29355" y="8980"/>
                    <a:pt x="29688" y="9080"/>
                    <a:pt x="30022" y="9214"/>
                  </a:cubicBezTo>
                  <a:cubicBezTo>
                    <a:pt x="30589" y="9447"/>
                    <a:pt x="31056" y="9814"/>
                    <a:pt x="31223" y="10448"/>
                  </a:cubicBezTo>
                  <a:cubicBezTo>
                    <a:pt x="31323" y="10782"/>
                    <a:pt x="31490" y="11115"/>
                    <a:pt x="31623" y="11449"/>
                  </a:cubicBezTo>
                  <a:cubicBezTo>
                    <a:pt x="31657" y="11582"/>
                    <a:pt x="31723" y="11749"/>
                    <a:pt x="31790" y="11916"/>
                  </a:cubicBezTo>
                  <a:cubicBezTo>
                    <a:pt x="30923" y="12650"/>
                    <a:pt x="30322" y="13517"/>
                    <a:pt x="30022" y="14584"/>
                  </a:cubicBezTo>
                  <a:cubicBezTo>
                    <a:pt x="30456" y="13650"/>
                    <a:pt x="31023" y="12816"/>
                    <a:pt x="31790" y="12083"/>
                  </a:cubicBezTo>
                  <a:cubicBezTo>
                    <a:pt x="31923" y="12416"/>
                    <a:pt x="32057" y="12716"/>
                    <a:pt x="32224" y="13017"/>
                  </a:cubicBezTo>
                  <a:cubicBezTo>
                    <a:pt x="32390" y="13317"/>
                    <a:pt x="32624" y="13584"/>
                    <a:pt x="32824" y="13850"/>
                  </a:cubicBezTo>
                  <a:cubicBezTo>
                    <a:pt x="33058" y="14117"/>
                    <a:pt x="33291" y="14384"/>
                    <a:pt x="33525" y="14651"/>
                  </a:cubicBezTo>
                  <a:cubicBezTo>
                    <a:pt x="33324" y="14885"/>
                    <a:pt x="33091" y="14985"/>
                    <a:pt x="32824" y="14985"/>
                  </a:cubicBezTo>
                  <a:cubicBezTo>
                    <a:pt x="32490" y="14985"/>
                    <a:pt x="32090" y="14985"/>
                    <a:pt x="31757" y="14918"/>
                  </a:cubicBezTo>
                  <a:cubicBezTo>
                    <a:pt x="31365" y="14828"/>
                    <a:pt x="30974" y="14792"/>
                    <a:pt x="30579" y="14792"/>
                  </a:cubicBezTo>
                  <a:cubicBezTo>
                    <a:pt x="30100" y="14792"/>
                    <a:pt x="29616" y="14845"/>
                    <a:pt x="29121" y="14918"/>
                  </a:cubicBezTo>
                  <a:cubicBezTo>
                    <a:pt x="28886" y="14950"/>
                    <a:pt x="28651" y="14965"/>
                    <a:pt x="28416" y="14965"/>
                  </a:cubicBezTo>
                  <a:cubicBezTo>
                    <a:pt x="27917" y="14965"/>
                    <a:pt x="27418" y="14898"/>
                    <a:pt x="26920" y="14784"/>
                  </a:cubicBezTo>
                  <a:cubicBezTo>
                    <a:pt x="26620" y="14751"/>
                    <a:pt x="26353" y="14551"/>
                    <a:pt x="26053" y="14418"/>
                  </a:cubicBezTo>
                  <a:cubicBezTo>
                    <a:pt x="25986" y="14384"/>
                    <a:pt x="25952" y="14351"/>
                    <a:pt x="25852" y="14317"/>
                  </a:cubicBezTo>
                  <a:lnTo>
                    <a:pt x="25852" y="14317"/>
                  </a:lnTo>
                  <a:cubicBezTo>
                    <a:pt x="25852" y="14684"/>
                    <a:pt x="26019" y="14918"/>
                    <a:pt x="26253" y="15085"/>
                  </a:cubicBezTo>
                  <a:cubicBezTo>
                    <a:pt x="26520" y="15318"/>
                    <a:pt x="26786" y="15485"/>
                    <a:pt x="27087" y="15652"/>
                  </a:cubicBezTo>
                  <a:cubicBezTo>
                    <a:pt x="27153" y="15718"/>
                    <a:pt x="27220" y="15752"/>
                    <a:pt x="27387" y="15819"/>
                  </a:cubicBezTo>
                  <a:cubicBezTo>
                    <a:pt x="27187" y="15885"/>
                    <a:pt x="27087" y="15885"/>
                    <a:pt x="26987" y="15952"/>
                  </a:cubicBezTo>
                  <a:cubicBezTo>
                    <a:pt x="26920" y="15952"/>
                    <a:pt x="26853" y="16019"/>
                    <a:pt x="26853" y="16085"/>
                  </a:cubicBezTo>
                  <a:cubicBezTo>
                    <a:pt x="26820" y="16119"/>
                    <a:pt x="26920" y="16219"/>
                    <a:pt x="26953" y="16219"/>
                  </a:cubicBezTo>
                  <a:cubicBezTo>
                    <a:pt x="27053" y="16286"/>
                    <a:pt x="27153" y="16319"/>
                    <a:pt x="27287" y="16319"/>
                  </a:cubicBezTo>
                  <a:cubicBezTo>
                    <a:pt x="28440" y="16566"/>
                    <a:pt x="29592" y="16745"/>
                    <a:pt x="30783" y="16745"/>
                  </a:cubicBezTo>
                  <a:cubicBezTo>
                    <a:pt x="31039" y="16745"/>
                    <a:pt x="31297" y="16737"/>
                    <a:pt x="31556" y="16719"/>
                  </a:cubicBezTo>
                  <a:cubicBezTo>
                    <a:pt x="31957" y="16719"/>
                    <a:pt x="32357" y="16753"/>
                    <a:pt x="32791" y="16819"/>
                  </a:cubicBezTo>
                  <a:cubicBezTo>
                    <a:pt x="33024" y="16853"/>
                    <a:pt x="33058" y="16886"/>
                    <a:pt x="33224" y="17153"/>
                  </a:cubicBezTo>
                  <a:cubicBezTo>
                    <a:pt x="32957" y="17320"/>
                    <a:pt x="32724" y="17453"/>
                    <a:pt x="32490" y="17586"/>
                  </a:cubicBezTo>
                  <a:cubicBezTo>
                    <a:pt x="31990" y="17820"/>
                    <a:pt x="31523" y="18053"/>
                    <a:pt x="31023" y="18254"/>
                  </a:cubicBezTo>
                  <a:cubicBezTo>
                    <a:pt x="30422" y="18454"/>
                    <a:pt x="29822" y="18554"/>
                    <a:pt x="29221" y="18587"/>
                  </a:cubicBezTo>
                  <a:cubicBezTo>
                    <a:pt x="29162" y="18592"/>
                    <a:pt x="29104" y="18594"/>
                    <a:pt x="29047" y="18594"/>
                  </a:cubicBezTo>
                  <a:cubicBezTo>
                    <a:pt x="28328" y="18594"/>
                    <a:pt x="27745" y="18222"/>
                    <a:pt x="27220" y="17820"/>
                  </a:cubicBezTo>
                  <a:cubicBezTo>
                    <a:pt x="27087" y="17720"/>
                    <a:pt x="27020" y="17586"/>
                    <a:pt x="26987" y="17453"/>
                  </a:cubicBezTo>
                  <a:cubicBezTo>
                    <a:pt x="26853" y="17086"/>
                    <a:pt x="26753" y="16686"/>
                    <a:pt x="26620" y="16319"/>
                  </a:cubicBezTo>
                  <a:lnTo>
                    <a:pt x="26620" y="16319"/>
                  </a:lnTo>
                  <a:cubicBezTo>
                    <a:pt x="26620" y="16686"/>
                    <a:pt x="26753" y="17019"/>
                    <a:pt x="26820" y="17420"/>
                  </a:cubicBezTo>
                  <a:cubicBezTo>
                    <a:pt x="26386" y="17119"/>
                    <a:pt x="26019" y="16819"/>
                    <a:pt x="25686" y="16552"/>
                  </a:cubicBezTo>
                  <a:cubicBezTo>
                    <a:pt x="25619" y="16486"/>
                    <a:pt x="25586" y="16386"/>
                    <a:pt x="25552" y="16319"/>
                  </a:cubicBezTo>
                  <a:cubicBezTo>
                    <a:pt x="25485" y="15952"/>
                    <a:pt x="25385" y="15618"/>
                    <a:pt x="25319" y="15285"/>
                  </a:cubicBezTo>
                  <a:cubicBezTo>
                    <a:pt x="25252" y="15452"/>
                    <a:pt x="25252" y="15452"/>
                    <a:pt x="25319" y="15785"/>
                  </a:cubicBezTo>
                  <a:cubicBezTo>
                    <a:pt x="25352" y="15952"/>
                    <a:pt x="25385" y="16152"/>
                    <a:pt x="25419" y="16419"/>
                  </a:cubicBezTo>
                  <a:cubicBezTo>
                    <a:pt x="25152" y="16286"/>
                    <a:pt x="24918" y="16185"/>
                    <a:pt x="24685" y="16052"/>
                  </a:cubicBezTo>
                  <a:cubicBezTo>
                    <a:pt x="24652" y="16019"/>
                    <a:pt x="24618" y="15919"/>
                    <a:pt x="24618" y="15819"/>
                  </a:cubicBezTo>
                  <a:cubicBezTo>
                    <a:pt x="24618" y="15752"/>
                    <a:pt x="24652" y="15652"/>
                    <a:pt x="24685" y="15552"/>
                  </a:cubicBezTo>
                  <a:cubicBezTo>
                    <a:pt x="24918" y="14684"/>
                    <a:pt x="25119" y="13850"/>
                    <a:pt x="25319" y="12983"/>
                  </a:cubicBezTo>
                  <a:lnTo>
                    <a:pt x="25319" y="12983"/>
                  </a:lnTo>
                  <a:cubicBezTo>
                    <a:pt x="24885" y="13884"/>
                    <a:pt x="24718" y="14885"/>
                    <a:pt x="24518" y="15885"/>
                  </a:cubicBezTo>
                  <a:cubicBezTo>
                    <a:pt x="24185" y="15752"/>
                    <a:pt x="24151" y="15718"/>
                    <a:pt x="24218" y="15418"/>
                  </a:cubicBezTo>
                  <a:cubicBezTo>
                    <a:pt x="24318" y="14918"/>
                    <a:pt x="24418" y="14418"/>
                    <a:pt x="24551" y="13917"/>
                  </a:cubicBezTo>
                  <a:cubicBezTo>
                    <a:pt x="24885" y="12550"/>
                    <a:pt x="25485" y="11315"/>
                    <a:pt x="26186" y="10114"/>
                  </a:cubicBezTo>
                  <a:cubicBezTo>
                    <a:pt x="26520" y="9514"/>
                    <a:pt x="26853" y="8914"/>
                    <a:pt x="27320" y="8413"/>
                  </a:cubicBezTo>
                  <a:cubicBezTo>
                    <a:pt x="27520" y="8180"/>
                    <a:pt x="27754" y="7980"/>
                    <a:pt x="27954" y="7779"/>
                  </a:cubicBezTo>
                  <a:cubicBezTo>
                    <a:pt x="28021" y="7713"/>
                    <a:pt x="28087" y="7646"/>
                    <a:pt x="28087" y="7546"/>
                  </a:cubicBezTo>
                  <a:lnTo>
                    <a:pt x="28087" y="7546"/>
                  </a:lnTo>
                  <a:cubicBezTo>
                    <a:pt x="26886" y="8413"/>
                    <a:pt x="26053" y="9581"/>
                    <a:pt x="25352" y="10882"/>
                  </a:cubicBezTo>
                  <a:cubicBezTo>
                    <a:pt x="25686" y="10448"/>
                    <a:pt x="25986" y="10014"/>
                    <a:pt x="26319" y="9581"/>
                  </a:cubicBezTo>
                  <a:cubicBezTo>
                    <a:pt x="26353" y="9581"/>
                    <a:pt x="26353" y="9581"/>
                    <a:pt x="26386" y="9614"/>
                  </a:cubicBezTo>
                  <a:cubicBezTo>
                    <a:pt x="26286" y="9781"/>
                    <a:pt x="26186" y="9948"/>
                    <a:pt x="26086" y="10114"/>
                  </a:cubicBezTo>
                  <a:cubicBezTo>
                    <a:pt x="25752" y="10748"/>
                    <a:pt x="25385" y="11382"/>
                    <a:pt x="25052" y="12049"/>
                  </a:cubicBezTo>
                  <a:cubicBezTo>
                    <a:pt x="24818" y="12516"/>
                    <a:pt x="24618" y="13017"/>
                    <a:pt x="24485" y="13550"/>
                  </a:cubicBezTo>
                  <a:cubicBezTo>
                    <a:pt x="24318" y="14184"/>
                    <a:pt x="24185" y="14851"/>
                    <a:pt x="24051" y="15518"/>
                  </a:cubicBezTo>
                  <a:cubicBezTo>
                    <a:pt x="23751" y="15352"/>
                    <a:pt x="23584" y="14951"/>
                    <a:pt x="23684" y="14518"/>
                  </a:cubicBezTo>
                  <a:cubicBezTo>
                    <a:pt x="23818" y="13784"/>
                    <a:pt x="24051" y="13050"/>
                    <a:pt x="24351" y="12349"/>
                  </a:cubicBezTo>
                  <a:cubicBezTo>
                    <a:pt x="24585" y="11782"/>
                    <a:pt x="24852" y="11249"/>
                    <a:pt x="25119" y="10682"/>
                  </a:cubicBezTo>
                  <a:cubicBezTo>
                    <a:pt x="25485" y="9881"/>
                    <a:pt x="26019" y="9214"/>
                    <a:pt x="26553" y="8513"/>
                  </a:cubicBezTo>
                  <a:cubicBezTo>
                    <a:pt x="26620" y="8413"/>
                    <a:pt x="26686" y="8313"/>
                    <a:pt x="26753" y="8213"/>
                  </a:cubicBezTo>
                  <a:lnTo>
                    <a:pt x="26753" y="8213"/>
                  </a:lnTo>
                  <a:cubicBezTo>
                    <a:pt x="25652" y="9347"/>
                    <a:pt x="24852" y="10682"/>
                    <a:pt x="24251" y="12149"/>
                  </a:cubicBezTo>
                  <a:cubicBezTo>
                    <a:pt x="24251" y="11682"/>
                    <a:pt x="24251" y="11215"/>
                    <a:pt x="24451" y="10782"/>
                  </a:cubicBezTo>
                  <a:cubicBezTo>
                    <a:pt x="25018" y="9714"/>
                    <a:pt x="25686" y="8747"/>
                    <a:pt x="26419" y="7813"/>
                  </a:cubicBezTo>
                  <a:cubicBezTo>
                    <a:pt x="27353" y="6679"/>
                    <a:pt x="28488" y="5878"/>
                    <a:pt x="29688" y="5144"/>
                  </a:cubicBezTo>
                  <a:cubicBezTo>
                    <a:pt x="29822" y="5044"/>
                    <a:pt x="29989" y="5011"/>
                    <a:pt x="30122" y="4911"/>
                  </a:cubicBezTo>
                  <a:cubicBezTo>
                    <a:pt x="30889" y="4444"/>
                    <a:pt x="31723" y="4144"/>
                    <a:pt x="32624" y="4010"/>
                  </a:cubicBezTo>
                  <a:cubicBezTo>
                    <a:pt x="33595" y="3866"/>
                    <a:pt x="34561" y="3789"/>
                    <a:pt x="35519" y="3789"/>
                  </a:cubicBezTo>
                  <a:close/>
                  <a:moveTo>
                    <a:pt x="48235" y="28594"/>
                  </a:moveTo>
                  <a:cubicBezTo>
                    <a:pt x="48469" y="28661"/>
                    <a:pt x="48669" y="28694"/>
                    <a:pt x="48902" y="28794"/>
                  </a:cubicBezTo>
                  <a:cubicBezTo>
                    <a:pt x="48936" y="28794"/>
                    <a:pt x="49002" y="28861"/>
                    <a:pt x="49036" y="28928"/>
                  </a:cubicBezTo>
                  <a:cubicBezTo>
                    <a:pt x="49102" y="29261"/>
                    <a:pt x="49136" y="29628"/>
                    <a:pt x="49202" y="29995"/>
                  </a:cubicBezTo>
                  <a:cubicBezTo>
                    <a:pt x="48535" y="29829"/>
                    <a:pt x="48535" y="29829"/>
                    <a:pt x="48502" y="29095"/>
                  </a:cubicBezTo>
                  <a:lnTo>
                    <a:pt x="48669" y="29061"/>
                  </a:lnTo>
                  <a:cubicBezTo>
                    <a:pt x="48502" y="28895"/>
                    <a:pt x="48369" y="28728"/>
                    <a:pt x="48235" y="28594"/>
                  </a:cubicBezTo>
                  <a:close/>
                  <a:moveTo>
                    <a:pt x="26457" y="29876"/>
                  </a:moveTo>
                  <a:cubicBezTo>
                    <a:pt x="26569" y="29876"/>
                    <a:pt x="26586" y="29992"/>
                    <a:pt x="26586" y="30162"/>
                  </a:cubicBezTo>
                  <a:cubicBezTo>
                    <a:pt x="26486" y="30062"/>
                    <a:pt x="26386" y="29995"/>
                    <a:pt x="26286" y="29929"/>
                  </a:cubicBezTo>
                  <a:cubicBezTo>
                    <a:pt x="26359" y="29892"/>
                    <a:pt x="26415" y="29876"/>
                    <a:pt x="26457" y="29876"/>
                  </a:cubicBezTo>
                  <a:close/>
                  <a:moveTo>
                    <a:pt x="23017" y="29841"/>
                  </a:moveTo>
                  <a:cubicBezTo>
                    <a:pt x="23145" y="29841"/>
                    <a:pt x="23286" y="29859"/>
                    <a:pt x="23417" y="29895"/>
                  </a:cubicBezTo>
                  <a:cubicBezTo>
                    <a:pt x="23150" y="30029"/>
                    <a:pt x="22917" y="30129"/>
                    <a:pt x="22650" y="30229"/>
                  </a:cubicBezTo>
                  <a:cubicBezTo>
                    <a:pt x="22583" y="30129"/>
                    <a:pt x="22550" y="30062"/>
                    <a:pt x="22550" y="30029"/>
                  </a:cubicBezTo>
                  <a:cubicBezTo>
                    <a:pt x="22593" y="29900"/>
                    <a:pt x="22786" y="29841"/>
                    <a:pt x="23017" y="29841"/>
                  </a:cubicBezTo>
                  <a:close/>
                  <a:moveTo>
                    <a:pt x="8307" y="29695"/>
                  </a:moveTo>
                  <a:cubicBezTo>
                    <a:pt x="8774" y="29695"/>
                    <a:pt x="9207" y="29695"/>
                    <a:pt x="9674" y="29728"/>
                  </a:cubicBezTo>
                  <a:cubicBezTo>
                    <a:pt x="9674" y="29962"/>
                    <a:pt x="9641" y="30162"/>
                    <a:pt x="9607" y="30429"/>
                  </a:cubicBezTo>
                  <a:cubicBezTo>
                    <a:pt x="9140" y="30396"/>
                    <a:pt x="8673" y="30396"/>
                    <a:pt x="8173" y="30362"/>
                  </a:cubicBezTo>
                  <a:cubicBezTo>
                    <a:pt x="8206" y="30129"/>
                    <a:pt x="8273" y="29929"/>
                    <a:pt x="8307" y="29695"/>
                  </a:cubicBezTo>
                  <a:close/>
                  <a:moveTo>
                    <a:pt x="23484" y="30062"/>
                  </a:moveTo>
                  <a:cubicBezTo>
                    <a:pt x="23484" y="30095"/>
                    <a:pt x="23484" y="30129"/>
                    <a:pt x="23517" y="30162"/>
                  </a:cubicBezTo>
                  <a:cubicBezTo>
                    <a:pt x="23251" y="30262"/>
                    <a:pt x="23017" y="30396"/>
                    <a:pt x="22717" y="30529"/>
                  </a:cubicBezTo>
                  <a:cubicBezTo>
                    <a:pt x="22750" y="30429"/>
                    <a:pt x="22750" y="30329"/>
                    <a:pt x="22750" y="30329"/>
                  </a:cubicBezTo>
                  <a:cubicBezTo>
                    <a:pt x="22984" y="30229"/>
                    <a:pt x="23251" y="30162"/>
                    <a:pt x="23484" y="30062"/>
                  </a:cubicBezTo>
                  <a:close/>
                  <a:moveTo>
                    <a:pt x="37661" y="30296"/>
                  </a:moveTo>
                  <a:cubicBezTo>
                    <a:pt x="37661" y="30362"/>
                    <a:pt x="37661" y="30429"/>
                    <a:pt x="37661" y="30529"/>
                  </a:cubicBezTo>
                  <a:cubicBezTo>
                    <a:pt x="37527" y="30496"/>
                    <a:pt x="37461" y="30429"/>
                    <a:pt x="37327" y="30362"/>
                  </a:cubicBezTo>
                  <a:cubicBezTo>
                    <a:pt x="37461" y="30329"/>
                    <a:pt x="37527" y="30296"/>
                    <a:pt x="37661" y="30296"/>
                  </a:cubicBezTo>
                  <a:close/>
                  <a:moveTo>
                    <a:pt x="31156" y="29962"/>
                  </a:moveTo>
                  <a:lnTo>
                    <a:pt x="31156" y="29962"/>
                  </a:lnTo>
                  <a:cubicBezTo>
                    <a:pt x="31556" y="30029"/>
                    <a:pt x="31857" y="30095"/>
                    <a:pt x="32290" y="30162"/>
                  </a:cubicBezTo>
                  <a:cubicBezTo>
                    <a:pt x="31990" y="30329"/>
                    <a:pt x="31790" y="30462"/>
                    <a:pt x="31556" y="30596"/>
                  </a:cubicBezTo>
                  <a:cubicBezTo>
                    <a:pt x="31423" y="30396"/>
                    <a:pt x="31290" y="30195"/>
                    <a:pt x="31156" y="29962"/>
                  </a:cubicBezTo>
                  <a:close/>
                  <a:moveTo>
                    <a:pt x="40863" y="29595"/>
                  </a:moveTo>
                  <a:cubicBezTo>
                    <a:pt x="40596" y="30129"/>
                    <a:pt x="40363" y="30629"/>
                    <a:pt x="40096" y="31163"/>
                  </a:cubicBezTo>
                  <a:cubicBezTo>
                    <a:pt x="39796" y="30829"/>
                    <a:pt x="39529" y="30496"/>
                    <a:pt x="39229" y="30162"/>
                  </a:cubicBezTo>
                  <a:cubicBezTo>
                    <a:pt x="39762" y="29962"/>
                    <a:pt x="40296" y="29795"/>
                    <a:pt x="40863" y="29595"/>
                  </a:cubicBezTo>
                  <a:close/>
                  <a:moveTo>
                    <a:pt x="14111" y="908"/>
                  </a:moveTo>
                  <a:cubicBezTo>
                    <a:pt x="14511" y="908"/>
                    <a:pt x="14811" y="1141"/>
                    <a:pt x="14911" y="1542"/>
                  </a:cubicBezTo>
                  <a:cubicBezTo>
                    <a:pt x="14945" y="1809"/>
                    <a:pt x="14945" y="2075"/>
                    <a:pt x="14945" y="2376"/>
                  </a:cubicBezTo>
                  <a:cubicBezTo>
                    <a:pt x="14978" y="3543"/>
                    <a:pt x="14744" y="4711"/>
                    <a:pt x="14511" y="5845"/>
                  </a:cubicBezTo>
                  <a:cubicBezTo>
                    <a:pt x="14244" y="7079"/>
                    <a:pt x="14077" y="8347"/>
                    <a:pt x="14044" y="9614"/>
                  </a:cubicBezTo>
                  <a:cubicBezTo>
                    <a:pt x="14011" y="10148"/>
                    <a:pt x="13911" y="10715"/>
                    <a:pt x="14011" y="11282"/>
                  </a:cubicBezTo>
                  <a:cubicBezTo>
                    <a:pt x="14077" y="11549"/>
                    <a:pt x="14177" y="11782"/>
                    <a:pt x="14411" y="11982"/>
                  </a:cubicBezTo>
                  <a:cubicBezTo>
                    <a:pt x="15178" y="12716"/>
                    <a:pt x="16045" y="13317"/>
                    <a:pt x="17013" y="13784"/>
                  </a:cubicBezTo>
                  <a:cubicBezTo>
                    <a:pt x="17780" y="14151"/>
                    <a:pt x="18547" y="14451"/>
                    <a:pt x="19348" y="14718"/>
                  </a:cubicBezTo>
                  <a:cubicBezTo>
                    <a:pt x="20315" y="15085"/>
                    <a:pt x="21282" y="15518"/>
                    <a:pt x="22216" y="15952"/>
                  </a:cubicBezTo>
                  <a:cubicBezTo>
                    <a:pt x="22650" y="16185"/>
                    <a:pt x="23084" y="16419"/>
                    <a:pt x="23551" y="16552"/>
                  </a:cubicBezTo>
                  <a:cubicBezTo>
                    <a:pt x="24151" y="16719"/>
                    <a:pt x="24618" y="17053"/>
                    <a:pt x="25018" y="17453"/>
                  </a:cubicBezTo>
                  <a:cubicBezTo>
                    <a:pt x="25385" y="17887"/>
                    <a:pt x="25852" y="18187"/>
                    <a:pt x="26319" y="18454"/>
                  </a:cubicBezTo>
                  <a:cubicBezTo>
                    <a:pt x="27149" y="18859"/>
                    <a:pt x="27990" y="19074"/>
                    <a:pt x="28841" y="19074"/>
                  </a:cubicBezTo>
                  <a:cubicBezTo>
                    <a:pt x="29463" y="19074"/>
                    <a:pt x="30090" y="18960"/>
                    <a:pt x="30723" y="18721"/>
                  </a:cubicBezTo>
                  <a:cubicBezTo>
                    <a:pt x="31190" y="18554"/>
                    <a:pt x="31657" y="18354"/>
                    <a:pt x="32124" y="18154"/>
                  </a:cubicBezTo>
                  <a:cubicBezTo>
                    <a:pt x="32557" y="17987"/>
                    <a:pt x="33024" y="17853"/>
                    <a:pt x="33458" y="17720"/>
                  </a:cubicBezTo>
                  <a:cubicBezTo>
                    <a:pt x="34392" y="17453"/>
                    <a:pt x="35092" y="16886"/>
                    <a:pt x="35393" y="15919"/>
                  </a:cubicBezTo>
                  <a:cubicBezTo>
                    <a:pt x="35459" y="15718"/>
                    <a:pt x="35493" y="15485"/>
                    <a:pt x="35559" y="15251"/>
                  </a:cubicBezTo>
                  <a:cubicBezTo>
                    <a:pt x="35644" y="14997"/>
                    <a:pt x="35729" y="14910"/>
                    <a:pt x="35936" y="14910"/>
                  </a:cubicBezTo>
                  <a:cubicBezTo>
                    <a:pt x="35973" y="14910"/>
                    <a:pt x="36014" y="14913"/>
                    <a:pt x="36060" y="14918"/>
                  </a:cubicBezTo>
                  <a:cubicBezTo>
                    <a:pt x="36693" y="14951"/>
                    <a:pt x="36927" y="15218"/>
                    <a:pt x="36894" y="15819"/>
                  </a:cubicBezTo>
                  <a:cubicBezTo>
                    <a:pt x="36894" y="16319"/>
                    <a:pt x="36660" y="16786"/>
                    <a:pt x="36393" y="17220"/>
                  </a:cubicBezTo>
                  <a:cubicBezTo>
                    <a:pt x="35993" y="17787"/>
                    <a:pt x="35426" y="18154"/>
                    <a:pt x="34759" y="18387"/>
                  </a:cubicBezTo>
                  <a:cubicBezTo>
                    <a:pt x="33858" y="18687"/>
                    <a:pt x="32924" y="18987"/>
                    <a:pt x="32023" y="19288"/>
                  </a:cubicBezTo>
                  <a:cubicBezTo>
                    <a:pt x="31123" y="19588"/>
                    <a:pt x="30222" y="19855"/>
                    <a:pt x="29355" y="20188"/>
                  </a:cubicBezTo>
                  <a:cubicBezTo>
                    <a:pt x="28988" y="20322"/>
                    <a:pt x="28688" y="20555"/>
                    <a:pt x="28354" y="20789"/>
                  </a:cubicBezTo>
                  <a:cubicBezTo>
                    <a:pt x="28121" y="20956"/>
                    <a:pt x="28021" y="21222"/>
                    <a:pt x="27954" y="21489"/>
                  </a:cubicBezTo>
                  <a:cubicBezTo>
                    <a:pt x="27854" y="22023"/>
                    <a:pt x="27987" y="22523"/>
                    <a:pt x="28121" y="23024"/>
                  </a:cubicBezTo>
                  <a:cubicBezTo>
                    <a:pt x="28254" y="23491"/>
                    <a:pt x="28454" y="23958"/>
                    <a:pt x="28621" y="24425"/>
                  </a:cubicBezTo>
                  <a:cubicBezTo>
                    <a:pt x="28888" y="25259"/>
                    <a:pt x="29155" y="26093"/>
                    <a:pt x="29422" y="26926"/>
                  </a:cubicBezTo>
                  <a:cubicBezTo>
                    <a:pt x="29889" y="28227"/>
                    <a:pt x="30356" y="29528"/>
                    <a:pt x="31223" y="30662"/>
                  </a:cubicBezTo>
                  <a:cubicBezTo>
                    <a:pt x="31256" y="30696"/>
                    <a:pt x="31256" y="30729"/>
                    <a:pt x="31290" y="30796"/>
                  </a:cubicBezTo>
                  <a:cubicBezTo>
                    <a:pt x="31023" y="30929"/>
                    <a:pt x="30723" y="31063"/>
                    <a:pt x="30456" y="31196"/>
                  </a:cubicBezTo>
                  <a:cubicBezTo>
                    <a:pt x="30189" y="30929"/>
                    <a:pt x="30022" y="30596"/>
                    <a:pt x="29889" y="30296"/>
                  </a:cubicBezTo>
                  <a:cubicBezTo>
                    <a:pt x="29588" y="29695"/>
                    <a:pt x="29255" y="29095"/>
                    <a:pt x="28988" y="28461"/>
                  </a:cubicBezTo>
                  <a:cubicBezTo>
                    <a:pt x="28721" y="27794"/>
                    <a:pt x="28521" y="27127"/>
                    <a:pt x="28287" y="26459"/>
                  </a:cubicBezTo>
                  <a:cubicBezTo>
                    <a:pt x="28221" y="26193"/>
                    <a:pt x="28121" y="25959"/>
                    <a:pt x="28021" y="25692"/>
                  </a:cubicBezTo>
                  <a:cubicBezTo>
                    <a:pt x="27887" y="25225"/>
                    <a:pt x="27720" y="24725"/>
                    <a:pt x="27587" y="24225"/>
                  </a:cubicBezTo>
                  <a:cubicBezTo>
                    <a:pt x="27387" y="23624"/>
                    <a:pt x="27187" y="22990"/>
                    <a:pt x="26987" y="22357"/>
                  </a:cubicBezTo>
                  <a:cubicBezTo>
                    <a:pt x="26820" y="21890"/>
                    <a:pt x="26586" y="21456"/>
                    <a:pt x="26186" y="21089"/>
                  </a:cubicBezTo>
                  <a:lnTo>
                    <a:pt x="26153" y="21089"/>
                  </a:lnTo>
                  <a:cubicBezTo>
                    <a:pt x="26053" y="20655"/>
                    <a:pt x="25686" y="20555"/>
                    <a:pt x="25385" y="20355"/>
                  </a:cubicBezTo>
                  <a:cubicBezTo>
                    <a:pt x="24585" y="19821"/>
                    <a:pt x="23884" y="19121"/>
                    <a:pt x="23150" y="18487"/>
                  </a:cubicBezTo>
                  <a:cubicBezTo>
                    <a:pt x="22383" y="17820"/>
                    <a:pt x="21549" y="17320"/>
                    <a:pt x="20615" y="16986"/>
                  </a:cubicBezTo>
                  <a:cubicBezTo>
                    <a:pt x="18847" y="16352"/>
                    <a:pt x="17146" y="15652"/>
                    <a:pt x="15512" y="14751"/>
                  </a:cubicBezTo>
                  <a:cubicBezTo>
                    <a:pt x="15078" y="14518"/>
                    <a:pt x="14611" y="14284"/>
                    <a:pt x="14144" y="14117"/>
                  </a:cubicBezTo>
                  <a:cubicBezTo>
                    <a:pt x="13671" y="13923"/>
                    <a:pt x="13210" y="13826"/>
                    <a:pt x="12758" y="13826"/>
                  </a:cubicBezTo>
                  <a:cubicBezTo>
                    <a:pt x="12126" y="13826"/>
                    <a:pt x="11511" y="14015"/>
                    <a:pt x="10908" y="14384"/>
                  </a:cubicBezTo>
                  <a:cubicBezTo>
                    <a:pt x="10441" y="14651"/>
                    <a:pt x="9941" y="14851"/>
                    <a:pt x="9474" y="15085"/>
                  </a:cubicBezTo>
                  <a:cubicBezTo>
                    <a:pt x="9374" y="14718"/>
                    <a:pt x="9274" y="14351"/>
                    <a:pt x="9207" y="14017"/>
                  </a:cubicBezTo>
                  <a:lnTo>
                    <a:pt x="9107" y="14017"/>
                  </a:lnTo>
                  <a:cubicBezTo>
                    <a:pt x="9140" y="14217"/>
                    <a:pt x="9174" y="14384"/>
                    <a:pt x="9207" y="14584"/>
                  </a:cubicBezTo>
                  <a:cubicBezTo>
                    <a:pt x="9241" y="14751"/>
                    <a:pt x="9274" y="14951"/>
                    <a:pt x="9307" y="15185"/>
                  </a:cubicBezTo>
                  <a:cubicBezTo>
                    <a:pt x="9174" y="15251"/>
                    <a:pt x="9007" y="15318"/>
                    <a:pt x="8807" y="15385"/>
                  </a:cubicBezTo>
                  <a:cubicBezTo>
                    <a:pt x="8740" y="14718"/>
                    <a:pt x="8707" y="14117"/>
                    <a:pt x="8373" y="13550"/>
                  </a:cubicBezTo>
                  <a:lnTo>
                    <a:pt x="8373" y="13550"/>
                  </a:lnTo>
                  <a:cubicBezTo>
                    <a:pt x="8440" y="13884"/>
                    <a:pt x="8507" y="14184"/>
                    <a:pt x="8540" y="14518"/>
                  </a:cubicBezTo>
                  <a:cubicBezTo>
                    <a:pt x="8640" y="15285"/>
                    <a:pt x="8640" y="15285"/>
                    <a:pt x="8507" y="15485"/>
                  </a:cubicBezTo>
                  <a:cubicBezTo>
                    <a:pt x="8473" y="15318"/>
                    <a:pt x="8440" y="15218"/>
                    <a:pt x="8440" y="15118"/>
                  </a:cubicBezTo>
                  <a:cubicBezTo>
                    <a:pt x="8407" y="14818"/>
                    <a:pt x="8407" y="14551"/>
                    <a:pt x="8373" y="14251"/>
                  </a:cubicBezTo>
                  <a:cubicBezTo>
                    <a:pt x="8340" y="13984"/>
                    <a:pt x="8273" y="13850"/>
                    <a:pt x="7873" y="13250"/>
                  </a:cubicBezTo>
                  <a:cubicBezTo>
                    <a:pt x="7973" y="13183"/>
                    <a:pt x="8073" y="13117"/>
                    <a:pt x="8173" y="13050"/>
                  </a:cubicBezTo>
                  <a:cubicBezTo>
                    <a:pt x="9040" y="12583"/>
                    <a:pt x="9841" y="12049"/>
                    <a:pt x="10608" y="11415"/>
                  </a:cubicBezTo>
                  <a:cubicBezTo>
                    <a:pt x="11642" y="10548"/>
                    <a:pt x="12343" y="9514"/>
                    <a:pt x="12843" y="8280"/>
                  </a:cubicBezTo>
                  <a:cubicBezTo>
                    <a:pt x="13177" y="7446"/>
                    <a:pt x="13410" y="6579"/>
                    <a:pt x="13510" y="5678"/>
                  </a:cubicBezTo>
                  <a:cubicBezTo>
                    <a:pt x="13510" y="5511"/>
                    <a:pt x="13577" y="5411"/>
                    <a:pt x="13677" y="5311"/>
                  </a:cubicBezTo>
                  <a:cubicBezTo>
                    <a:pt x="13777" y="5244"/>
                    <a:pt x="13810" y="5144"/>
                    <a:pt x="13911" y="5011"/>
                  </a:cubicBezTo>
                  <a:cubicBezTo>
                    <a:pt x="13744" y="5011"/>
                    <a:pt x="13677" y="5011"/>
                    <a:pt x="13610" y="5044"/>
                  </a:cubicBezTo>
                  <a:cubicBezTo>
                    <a:pt x="13544" y="3743"/>
                    <a:pt x="13510" y="2476"/>
                    <a:pt x="13444" y="1141"/>
                  </a:cubicBezTo>
                  <a:cubicBezTo>
                    <a:pt x="13644" y="1041"/>
                    <a:pt x="13844" y="941"/>
                    <a:pt x="14111" y="908"/>
                  </a:cubicBezTo>
                  <a:close/>
                  <a:moveTo>
                    <a:pt x="50270" y="30129"/>
                  </a:moveTo>
                  <a:cubicBezTo>
                    <a:pt x="50537" y="30296"/>
                    <a:pt x="50870" y="30462"/>
                    <a:pt x="51137" y="30629"/>
                  </a:cubicBezTo>
                  <a:cubicBezTo>
                    <a:pt x="51271" y="30729"/>
                    <a:pt x="51271" y="30796"/>
                    <a:pt x="51271" y="31196"/>
                  </a:cubicBezTo>
                  <a:cubicBezTo>
                    <a:pt x="51104" y="31096"/>
                    <a:pt x="50970" y="30996"/>
                    <a:pt x="50837" y="30863"/>
                  </a:cubicBezTo>
                  <a:cubicBezTo>
                    <a:pt x="50704" y="30796"/>
                    <a:pt x="50603" y="30696"/>
                    <a:pt x="50470" y="30629"/>
                  </a:cubicBezTo>
                  <a:cubicBezTo>
                    <a:pt x="50237" y="30496"/>
                    <a:pt x="50203" y="30462"/>
                    <a:pt x="50270" y="30129"/>
                  </a:cubicBezTo>
                  <a:close/>
                  <a:moveTo>
                    <a:pt x="8140" y="30529"/>
                  </a:moveTo>
                  <a:cubicBezTo>
                    <a:pt x="8640" y="30562"/>
                    <a:pt x="9074" y="30596"/>
                    <a:pt x="9541" y="30629"/>
                  </a:cubicBezTo>
                  <a:cubicBezTo>
                    <a:pt x="9607" y="30829"/>
                    <a:pt x="9674" y="31029"/>
                    <a:pt x="9741" y="31230"/>
                  </a:cubicBezTo>
                  <a:cubicBezTo>
                    <a:pt x="9708" y="31029"/>
                    <a:pt x="9708" y="30863"/>
                    <a:pt x="9708" y="30629"/>
                  </a:cubicBezTo>
                  <a:lnTo>
                    <a:pt x="9708" y="30629"/>
                  </a:lnTo>
                  <a:cubicBezTo>
                    <a:pt x="10074" y="30662"/>
                    <a:pt x="10408" y="30662"/>
                    <a:pt x="10775" y="30696"/>
                  </a:cubicBezTo>
                  <a:cubicBezTo>
                    <a:pt x="10742" y="30963"/>
                    <a:pt x="10708" y="31196"/>
                    <a:pt x="10708" y="31463"/>
                  </a:cubicBezTo>
                  <a:cubicBezTo>
                    <a:pt x="10408" y="31430"/>
                    <a:pt x="10141" y="31396"/>
                    <a:pt x="9841" y="31363"/>
                  </a:cubicBezTo>
                  <a:cubicBezTo>
                    <a:pt x="9808" y="31363"/>
                    <a:pt x="9774" y="31296"/>
                    <a:pt x="9741" y="31263"/>
                  </a:cubicBezTo>
                  <a:cubicBezTo>
                    <a:pt x="9674" y="31296"/>
                    <a:pt x="9607" y="31363"/>
                    <a:pt x="9507" y="31363"/>
                  </a:cubicBezTo>
                  <a:cubicBezTo>
                    <a:pt x="9040" y="31330"/>
                    <a:pt x="8573" y="31296"/>
                    <a:pt x="8073" y="31296"/>
                  </a:cubicBezTo>
                  <a:cubicBezTo>
                    <a:pt x="8073" y="31029"/>
                    <a:pt x="8106" y="30796"/>
                    <a:pt x="8140" y="30529"/>
                  </a:cubicBezTo>
                  <a:close/>
                  <a:moveTo>
                    <a:pt x="27472" y="29755"/>
                  </a:moveTo>
                  <a:cubicBezTo>
                    <a:pt x="27880" y="29755"/>
                    <a:pt x="28274" y="29802"/>
                    <a:pt x="28654" y="29929"/>
                  </a:cubicBezTo>
                  <a:cubicBezTo>
                    <a:pt x="28769" y="29948"/>
                    <a:pt x="28884" y="29989"/>
                    <a:pt x="28999" y="29989"/>
                  </a:cubicBezTo>
                  <a:cubicBezTo>
                    <a:pt x="29084" y="29989"/>
                    <a:pt x="29170" y="29966"/>
                    <a:pt x="29255" y="29895"/>
                  </a:cubicBezTo>
                  <a:cubicBezTo>
                    <a:pt x="29555" y="30362"/>
                    <a:pt x="29789" y="30829"/>
                    <a:pt x="30089" y="31330"/>
                  </a:cubicBezTo>
                  <a:cubicBezTo>
                    <a:pt x="29855" y="31396"/>
                    <a:pt x="29655" y="31463"/>
                    <a:pt x="29422" y="31463"/>
                  </a:cubicBezTo>
                  <a:cubicBezTo>
                    <a:pt x="28988" y="31430"/>
                    <a:pt x="28554" y="31363"/>
                    <a:pt x="28154" y="31129"/>
                  </a:cubicBezTo>
                  <a:cubicBezTo>
                    <a:pt x="27887" y="30996"/>
                    <a:pt x="27587" y="30796"/>
                    <a:pt x="27320" y="30662"/>
                  </a:cubicBezTo>
                  <a:cubicBezTo>
                    <a:pt x="26953" y="30496"/>
                    <a:pt x="26786" y="30229"/>
                    <a:pt x="26753" y="29795"/>
                  </a:cubicBezTo>
                  <a:cubicBezTo>
                    <a:pt x="26997" y="29771"/>
                    <a:pt x="27237" y="29755"/>
                    <a:pt x="27472" y="29755"/>
                  </a:cubicBezTo>
                  <a:close/>
                  <a:moveTo>
                    <a:pt x="35230" y="31103"/>
                  </a:moveTo>
                  <a:cubicBezTo>
                    <a:pt x="35502" y="31103"/>
                    <a:pt x="35769" y="31153"/>
                    <a:pt x="36026" y="31263"/>
                  </a:cubicBezTo>
                  <a:cubicBezTo>
                    <a:pt x="36260" y="31363"/>
                    <a:pt x="36427" y="31530"/>
                    <a:pt x="36627" y="31630"/>
                  </a:cubicBezTo>
                  <a:cubicBezTo>
                    <a:pt x="36460" y="31963"/>
                    <a:pt x="36327" y="32230"/>
                    <a:pt x="36193" y="32497"/>
                  </a:cubicBezTo>
                  <a:cubicBezTo>
                    <a:pt x="35626" y="32330"/>
                    <a:pt x="35092" y="32063"/>
                    <a:pt x="34492" y="31997"/>
                  </a:cubicBezTo>
                  <a:cubicBezTo>
                    <a:pt x="34356" y="31981"/>
                    <a:pt x="34217" y="31974"/>
                    <a:pt x="34077" y="31974"/>
                  </a:cubicBezTo>
                  <a:cubicBezTo>
                    <a:pt x="33636" y="31974"/>
                    <a:pt x="33180" y="32038"/>
                    <a:pt x="32724" y="32063"/>
                  </a:cubicBezTo>
                  <a:cubicBezTo>
                    <a:pt x="33291" y="31697"/>
                    <a:pt x="33891" y="31396"/>
                    <a:pt x="34559" y="31196"/>
                  </a:cubicBezTo>
                  <a:cubicBezTo>
                    <a:pt x="34784" y="31136"/>
                    <a:pt x="35008" y="31103"/>
                    <a:pt x="35230" y="31103"/>
                  </a:cubicBezTo>
                  <a:close/>
                  <a:moveTo>
                    <a:pt x="21290" y="31255"/>
                  </a:moveTo>
                  <a:cubicBezTo>
                    <a:pt x="21422" y="31255"/>
                    <a:pt x="21540" y="31294"/>
                    <a:pt x="21683" y="31396"/>
                  </a:cubicBezTo>
                  <a:cubicBezTo>
                    <a:pt x="21816" y="31496"/>
                    <a:pt x="21983" y="31530"/>
                    <a:pt x="22116" y="31630"/>
                  </a:cubicBezTo>
                  <a:cubicBezTo>
                    <a:pt x="22250" y="31697"/>
                    <a:pt x="22350" y="31763"/>
                    <a:pt x="22450" y="31830"/>
                  </a:cubicBezTo>
                  <a:cubicBezTo>
                    <a:pt x="22417" y="32164"/>
                    <a:pt x="22216" y="32330"/>
                    <a:pt x="21950" y="32430"/>
                  </a:cubicBezTo>
                  <a:cubicBezTo>
                    <a:pt x="21760" y="32512"/>
                    <a:pt x="21576" y="32549"/>
                    <a:pt x="21395" y="32549"/>
                  </a:cubicBezTo>
                  <a:cubicBezTo>
                    <a:pt x="21131" y="32549"/>
                    <a:pt x="20873" y="32469"/>
                    <a:pt x="20615" y="32330"/>
                  </a:cubicBezTo>
                  <a:cubicBezTo>
                    <a:pt x="20482" y="32264"/>
                    <a:pt x="20348" y="32130"/>
                    <a:pt x="20248" y="31997"/>
                  </a:cubicBezTo>
                  <a:lnTo>
                    <a:pt x="20248" y="31997"/>
                  </a:lnTo>
                  <a:cubicBezTo>
                    <a:pt x="20881" y="32250"/>
                    <a:pt x="21220" y="32366"/>
                    <a:pt x="21451" y="32366"/>
                  </a:cubicBezTo>
                  <a:cubicBezTo>
                    <a:pt x="21646" y="32366"/>
                    <a:pt x="21763" y="32283"/>
                    <a:pt x="21916" y="32130"/>
                  </a:cubicBezTo>
                  <a:lnTo>
                    <a:pt x="21916" y="32130"/>
                  </a:lnTo>
                  <a:cubicBezTo>
                    <a:pt x="21844" y="32140"/>
                    <a:pt x="21774" y="32145"/>
                    <a:pt x="21705" y="32145"/>
                  </a:cubicBezTo>
                  <a:cubicBezTo>
                    <a:pt x="21099" y="32145"/>
                    <a:pt x="20584" y="31790"/>
                    <a:pt x="20015" y="31730"/>
                  </a:cubicBezTo>
                  <a:cubicBezTo>
                    <a:pt x="19881" y="31496"/>
                    <a:pt x="19881" y="31496"/>
                    <a:pt x="19982" y="31263"/>
                  </a:cubicBezTo>
                  <a:cubicBezTo>
                    <a:pt x="20182" y="31263"/>
                    <a:pt x="20348" y="31330"/>
                    <a:pt x="20515" y="31330"/>
                  </a:cubicBezTo>
                  <a:cubicBezTo>
                    <a:pt x="20599" y="31330"/>
                    <a:pt x="20690" y="31338"/>
                    <a:pt x="20778" y="31338"/>
                  </a:cubicBezTo>
                  <a:cubicBezTo>
                    <a:pt x="20866" y="31338"/>
                    <a:pt x="20949" y="31330"/>
                    <a:pt x="21016" y="31296"/>
                  </a:cubicBezTo>
                  <a:cubicBezTo>
                    <a:pt x="21119" y="31270"/>
                    <a:pt x="21207" y="31255"/>
                    <a:pt x="21290" y="31255"/>
                  </a:cubicBezTo>
                  <a:close/>
                  <a:moveTo>
                    <a:pt x="8040" y="31396"/>
                  </a:moveTo>
                  <a:cubicBezTo>
                    <a:pt x="8940" y="31463"/>
                    <a:pt x="9808" y="31530"/>
                    <a:pt x="10675" y="31596"/>
                  </a:cubicBezTo>
                  <a:cubicBezTo>
                    <a:pt x="10708" y="32030"/>
                    <a:pt x="10708" y="32430"/>
                    <a:pt x="10742" y="32864"/>
                  </a:cubicBezTo>
                  <a:cubicBezTo>
                    <a:pt x="9841" y="32797"/>
                    <a:pt x="8974" y="32697"/>
                    <a:pt x="8040" y="32664"/>
                  </a:cubicBezTo>
                  <a:cubicBezTo>
                    <a:pt x="8040" y="32230"/>
                    <a:pt x="8040" y="31863"/>
                    <a:pt x="8040" y="31396"/>
                  </a:cubicBezTo>
                  <a:close/>
                  <a:moveTo>
                    <a:pt x="36840" y="32460"/>
                  </a:moveTo>
                  <a:cubicBezTo>
                    <a:pt x="37248" y="32460"/>
                    <a:pt x="37547" y="32630"/>
                    <a:pt x="37761" y="32997"/>
                  </a:cubicBezTo>
                  <a:cubicBezTo>
                    <a:pt x="37361" y="32864"/>
                    <a:pt x="36960" y="32764"/>
                    <a:pt x="36527" y="32664"/>
                  </a:cubicBezTo>
                  <a:cubicBezTo>
                    <a:pt x="36527" y="32497"/>
                    <a:pt x="36627" y="32464"/>
                    <a:pt x="36727" y="32464"/>
                  </a:cubicBezTo>
                  <a:cubicBezTo>
                    <a:pt x="36766" y="32461"/>
                    <a:pt x="36803" y="32460"/>
                    <a:pt x="36840" y="32460"/>
                  </a:cubicBezTo>
                  <a:close/>
                  <a:moveTo>
                    <a:pt x="9140" y="33965"/>
                  </a:moveTo>
                  <a:cubicBezTo>
                    <a:pt x="9142" y="33972"/>
                    <a:pt x="9143" y="33978"/>
                    <a:pt x="9144" y="33985"/>
                  </a:cubicBezTo>
                  <a:lnTo>
                    <a:pt x="9144" y="33985"/>
                  </a:lnTo>
                  <a:cubicBezTo>
                    <a:pt x="9143" y="33978"/>
                    <a:pt x="9142" y="33972"/>
                    <a:pt x="9140" y="33965"/>
                  </a:cubicBezTo>
                  <a:close/>
                  <a:moveTo>
                    <a:pt x="8073" y="32797"/>
                  </a:moveTo>
                  <a:cubicBezTo>
                    <a:pt x="8340" y="32797"/>
                    <a:pt x="8540" y="32831"/>
                    <a:pt x="8774" y="32831"/>
                  </a:cubicBezTo>
                  <a:cubicBezTo>
                    <a:pt x="8907" y="33164"/>
                    <a:pt x="9007" y="33498"/>
                    <a:pt x="9107" y="33831"/>
                  </a:cubicBezTo>
                  <a:cubicBezTo>
                    <a:pt x="9040" y="33531"/>
                    <a:pt x="8974" y="33198"/>
                    <a:pt x="8907" y="32831"/>
                  </a:cubicBezTo>
                  <a:lnTo>
                    <a:pt x="8907" y="32831"/>
                  </a:lnTo>
                  <a:cubicBezTo>
                    <a:pt x="9541" y="32897"/>
                    <a:pt x="10108" y="32931"/>
                    <a:pt x="10708" y="32997"/>
                  </a:cubicBezTo>
                  <a:cubicBezTo>
                    <a:pt x="10842" y="33464"/>
                    <a:pt x="10942" y="33931"/>
                    <a:pt x="11075" y="34398"/>
                  </a:cubicBezTo>
                  <a:lnTo>
                    <a:pt x="10875" y="34398"/>
                  </a:lnTo>
                  <a:cubicBezTo>
                    <a:pt x="10441" y="34365"/>
                    <a:pt x="9974" y="34298"/>
                    <a:pt x="9541" y="34265"/>
                  </a:cubicBezTo>
                  <a:cubicBezTo>
                    <a:pt x="9315" y="34265"/>
                    <a:pt x="9183" y="34172"/>
                    <a:pt x="9144" y="33985"/>
                  </a:cubicBezTo>
                  <a:lnTo>
                    <a:pt x="9144" y="33985"/>
                  </a:lnTo>
                  <a:cubicBezTo>
                    <a:pt x="9171" y="34140"/>
                    <a:pt x="9132" y="34232"/>
                    <a:pt x="8940" y="34232"/>
                  </a:cubicBezTo>
                  <a:cubicBezTo>
                    <a:pt x="8774" y="34198"/>
                    <a:pt x="8607" y="34198"/>
                    <a:pt x="8440" y="34198"/>
                  </a:cubicBezTo>
                  <a:cubicBezTo>
                    <a:pt x="8273" y="33731"/>
                    <a:pt x="8106" y="33298"/>
                    <a:pt x="8073" y="32797"/>
                  </a:cubicBezTo>
                  <a:close/>
                  <a:moveTo>
                    <a:pt x="33929" y="32193"/>
                  </a:moveTo>
                  <a:cubicBezTo>
                    <a:pt x="34191" y="32193"/>
                    <a:pt x="34456" y="32215"/>
                    <a:pt x="34725" y="32264"/>
                  </a:cubicBezTo>
                  <a:cubicBezTo>
                    <a:pt x="35259" y="32364"/>
                    <a:pt x="35759" y="32564"/>
                    <a:pt x="36260" y="32797"/>
                  </a:cubicBezTo>
                  <a:cubicBezTo>
                    <a:pt x="36460" y="32897"/>
                    <a:pt x="36660" y="32964"/>
                    <a:pt x="36860" y="33031"/>
                  </a:cubicBezTo>
                  <a:cubicBezTo>
                    <a:pt x="37194" y="33164"/>
                    <a:pt x="37527" y="33298"/>
                    <a:pt x="37828" y="33464"/>
                  </a:cubicBezTo>
                  <a:cubicBezTo>
                    <a:pt x="38395" y="33731"/>
                    <a:pt x="38561" y="34198"/>
                    <a:pt x="38561" y="34832"/>
                  </a:cubicBezTo>
                  <a:cubicBezTo>
                    <a:pt x="38328" y="34699"/>
                    <a:pt x="38128" y="34599"/>
                    <a:pt x="37928" y="34499"/>
                  </a:cubicBezTo>
                  <a:cubicBezTo>
                    <a:pt x="37394" y="34165"/>
                    <a:pt x="36794" y="33998"/>
                    <a:pt x="36226" y="33798"/>
                  </a:cubicBezTo>
                  <a:cubicBezTo>
                    <a:pt x="36093" y="33765"/>
                    <a:pt x="35993" y="33731"/>
                    <a:pt x="35860" y="33665"/>
                  </a:cubicBezTo>
                  <a:cubicBezTo>
                    <a:pt x="35192" y="33264"/>
                    <a:pt x="34459" y="32964"/>
                    <a:pt x="33725" y="32697"/>
                  </a:cubicBezTo>
                  <a:cubicBezTo>
                    <a:pt x="33491" y="32597"/>
                    <a:pt x="33224" y="32564"/>
                    <a:pt x="32991" y="32497"/>
                  </a:cubicBezTo>
                  <a:cubicBezTo>
                    <a:pt x="32857" y="32430"/>
                    <a:pt x="32724" y="32430"/>
                    <a:pt x="32591" y="32364"/>
                  </a:cubicBezTo>
                  <a:cubicBezTo>
                    <a:pt x="33034" y="32258"/>
                    <a:pt x="33477" y="32193"/>
                    <a:pt x="33929" y="32193"/>
                  </a:cubicBezTo>
                  <a:close/>
                  <a:moveTo>
                    <a:pt x="49202" y="28895"/>
                  </a:moveTo>
                  <a:lnTo>
                    <a:pt x="49202" y="28895"/>
                  </a:lnTo>
                  <a:cubicBezTo>
                    <a:pt x="49936" y="29195"/>
                    <a:pt x="50637" y="29495"/>
                    <a:pt x="51271" y="29895"/>
                  </a:cubicBezTo>
                  <a:cubicBezTo>
                    <a:pt x="51537" y="30062"/>
                    <a:pt x="51804" y="30229"/>
                    <a:pt x="52038" y="30429"/>
                  </a:cubicBezTo>
                  <a:cubicBezTo>
                    <a:pt x="53205" y="31230"/>
                    <a:pt x="54139" y="32264"/>
                    <a:pt x="54873" y="33464"/>
                  </a:cubicBezTo>
                  <a:cubicBezTo>
                    <a:pt x="55140" y="33898"/>
                    <a:pt x="55107" y="34298"/>
                    <a:pt x="55007" y="34832"/>
                  </a:cubicBezTo>
                  <a:cubicBezTo>
                    <a:pt x="54940" y="34665"/>
                    <a:pt x="54873" y="34565"/>
                    <a:pt x="54840" y="34465"/>
                  </a:cubicBezTo>
                  <a:cubicBezTo>
                    <a:pt x="54673" y="34098"/>
                    <a:pt x="54573" y="33698"/>
                    <a:pt x="54339" y="33364"/>
                  </a:cubicBezTo>
                  <a:cubicBezTo>
                    <a:pt x="54206" y="33164"/>
                    <a:pt x="54039" y="32997"/>
                    <a:pt x="53872" y="32797"/>
                  </a:cubicBezTo>
                  <a:cubicBezTo>
                    <a:pt x="53739" y="32631"/>
                    <a:pt x="53639" y="32464"/>
                    <a:pt x="53506" y="32297"/>
                  </a:cubicBezTo>
                  <a:cubicBezTo>
                    <a:pt x="53506" y="32731"/>
                    <a:pt x="53506" y="33164"/>
                    <a:pt x="53472" y="33598"/>
                  </a:cubicBezTo>
                  <a:cubicBezTo>
                    <a:pt x="53172" y="33431"/>
                    <a:pt x="52938" y="33064"/>
                    <a:pt x="52938" y="32764"/>
                  </a:cubicBezTo>
                  <a:cubicBezTo>
                    <a:pt x="52905" y="32397"/>
                    <a:pt x="52872" y="32030"/>
                    <a:pt x="52838" y="31663"/>
                  </a:cubicBezTo>
                  <a:cubicBezTo>
                    <a:pt x="52705" y="31997"/>
                    <a:pt x="52805" y="32364"/>
                    <a:pt x="52738" y="32697"/>
                  </a:cubicBezTo>
                  <a:cubicBezTo>
                    <a:pt x="52171" y="32464"/>
                    <a:pt x="52271" y="31997"/>
                    <a:pt x="52238" y="31496"/>
                  </a:cubicBezTo>
                  <a:lnTo>
                    <a:pt x="52238" y="31496"/>
                  </a:lnTo>
                  <a:cubicBezTo>
                    <a:pt x="52338" y="31563"/>
                    <a:pt x="52405" y="31596"/>
                    <a:pt x="52505" y="31630"/>
                  </a:cubicBezTo>
                  <a:cubicBezTo>
                    <a:pt x="52238" y="31396"/>
                    <a:pt x="52171" y="31096"/>
                    <a:pt x="52105" y="30763"/>
                  </a:cubicBezTo>
                  <a:cubicBezTo>
                    <a:pt x="52071" y="30829"/>
                    <a:pt x="52038" y="30929"/>
                    <a:pt x="52004" y="31063"/>
                  </a:cubicBezTo>
                  <a:cubicBezTo>
                    <a:pt x="51638" y="30829"/>
                    <a:pt x="51271" y="30596"/>
                    <a:pt x="51304" y="30062"/>
                  </a:cubicBezTo>
                  <a:lnTo>
                    <a:pt x="51304" y="30062"/>
                  </a:lnTo>
                  <a:lnTo>
                    <a:pt x="51204" y="30095"/>
                  </a:lnTo>
                  <a:cubicBezTo>
                    <a:pt x="51204" y="30195"/>
                    <a:pt x="51204" y="30296"/>
                    <a:pt x="51171" y="30462"/>
                  </a:cubicBezTo>
                  <a:cubicBezTo>
                    <a:pt x="50837" y="30262"/>
                    <a:pt x="50537" y="30129"/>
                    <a:pt x="50270" y="29929"/>
                  </a:cubicBezTo>
                  <a:cubicBezTo>
                    <a:pt x="50170" y="29895"/>
                    <a:pt x="50136" y="29762"/>
                    <a:pt x="50103" y="29728"/>
                  </a:cubicBezTo>
                  <a:cubicBezTo>
                    <a:pt x="49970" y="29728"/>
                    <a:pt x="49870" y="29728"/>
                    <a:pt x="49703" y="29762"/>
                  </a:cubicBezTo>
                  <a:cubicBezTo>
                    <a:pt x="50003" y="29862"/>
                    <a:pt x="50136" y="30062"/>
                    <a:pt x="50070" y="30362"/>
                  </a:cubicBezTo>
                  <a:cubicBezTo>
                    <a:pt x="49803" y="30362"/>
                    <a:pt x="49603" y="30195"/>
                    <a:pt x="49403" y="30095"/>
                  </a:cubicBezTo>
                  <a:cubicBezTo>
                    <a:pt x="49336" y="30062"/>
                    <a:pt x="49303" y="29995"/>
                    <a:pt x="49303" y="29962"/>
                  </a:cubicBezTo>
                  <a:cubicBezTo>
                    <a:pt x="49269" y="29628"/>
                    <a:pt x="49236" y="29295"/>
                    <a:pt x="49202" y="28895"/>
                  </a:cubicBezTo>
                  <a:close/>
                  <a:moveTo>
                    <a:pt x="53672" y="32831"/>
                  </a:moveTo>
                  <a:cubicBezTo>
                    <a:pt x="54006" y="33231"/>
                    <a:pt x="54373" y="33631"/>
                    <a:pt x="54273" y="34198"/>
                  </a:cubicBezTo>
                  <a:cubicBezTo>
                    <a:pt x="54206" y="34499"/>
                    <a:pt x="54239" y="34765"/>
                    <a:pt x="54206" y="35132"/>
                  </a:cubicBezTo>
                  <a:cubicBezTo>
                    <a:pt x="54006" y="34732"/>
                    <a:pt x="53839" y="34398"/>
                    <a:pt x="53672" y="34065"/>
                  </a:cubicBezTo>
                  <a:cubicBezTo>
                    <a:pt x="53639" y="34032"/>
                    <a:pt x="53639" y="33998"/>
                    <a:pt x="53639" y="33965"/>
                  </a:cubicBezTo>
                  <a:cubicBezTo>
                    <a:pt x="53639" y="33598"/>
                    <a:pt x="53639" y="33198"/>
                    <a:pt x="53672" y="32831"/>
                  </a:cubicBezTo>
                  <a:close/>
                  <a:moveTo>
                    <a:pt x="9274" y="34432"/>
                  </a:moveTo>
                  <a:lnTo>
                    <a:pt x="9274" y="34432"/>
                  </a:lnTo>
                  <a:cubicBezTo>
                    <a:pt x="9674" y="34499"/>
                    <a:pt x="10008" y="34365"/>
                    <a:pt x="10241" y="34699"/>
                  </a:cubicBezTo>
                  <a:cubicBezTo>
                    <a:pt x="10243" y="34693"/>
                    <a:pt x="10245" y="34687"/>
                    <a:pt x="10247" y="34682"/>
                  </a:cubicBezTo>
                  <a:lnTo>
                    <a:pt x="10247" y="34682"/>
                  </a:lnTo>
                  <a:cubicBezTo>
                    <a:pt x="10312" y="34878"/>
                    <a:pt x="10377" y="35104"/>
                    <a:pt x="10441" y="35299"/>
                  </a:cubicBezTo>
                  <a:cubicBezTo>
                    <a:pt x="10475" y="35433"/>
                    <a:pt x="10575" y="35533"/>
                    <a:pt x="10642" y="35699"/>
                  </a:cubicBezTo>
                  <a:cubicBezTo>
                    <a:pt x="10408" y="35699"/>
                    <a:pt x="10208" y="35699"/>
                    <a:pt x="10041" y="35666"/>
                  </a:cubicBezTo>
                  <a:cubicBezTo>
                    <a:pt x="9974" y="35666"/>
                    <a:pt x="9874" y="35599"/>
                    <a:pt x="9841" y="35533"/>
                  </a:cubicBezTo>
                  <a:cubicBezTo>
                    <a:pt x="9674" y="35199"/>
                    <a:pt x="9474" y="34866"/>
                    <a:pt x="9274" y="34432"/>
                  </a:cubicBezTo>
                  <a:close/>
                  <a:moveTo>
                    <a:pt x="10408" y="34532"/>
                  </a:moveTo>
                  <a:cubicBezTo>
                    <a:pt x="10642" y="34565"/>
                    <a:pt x="10908" y="34599"/>
                    <a:pt x="11175" y="34632"/>
                  </a:cubicBezTo>
                  <a:cubicBezTo>
                    <a:pt x="11342" y="34966"/>
                    <a:pt x="11509" y="35333"/>
                    <a:pt x="11676" y="35733"/>
                  </a:cubicBezTo>
                  <a:cubicBezTo>
                    <a:pt x="11593" y="35753"/>
                    <a:pt x="11507" y="35761"/>
                    <a:pt x="11420" y="35761"/>
                  </a:cubicBezTo>
                  <a:cubicBezTo>
                    <a:pt x="11226" y="35761"/>
                    <a:pt x="11026" y="35722"/>
                    <a:pt x="10842" y="35699"/>
                  </a:cubicBezTo>
                  <a:cubicBezTo>
                    <a:pt x="10775" y="35699"/>
                    <a:pt x="10708" y="35566"/>
                    <a:pt x="10675" y="35499"/>
                  </a:cubicBezTo>
                  <a:cubicBezTo>
                    <a:pt x="10511" y="35237"/>
                    <a:pt x="10379" y="34942"/>
                    <a:pt x="10248" y="34678"/>
                  </a:cubicBezTo>
                  <a:lnTo>
                    <a:pt x="10248" y="34678"/>
                  </a:lnTo>
                  <a:cubicBezTo>
                    <a:pt x="10275" y="34590"/>
                    <a:pt x="10284" y="34532"/>
                    <a:pt x="10408" y="34532"/>
                  </a:cubicBezTo>
                  <a:close/>
                  <a:moveTo>
                    <a:pt x="11442" y="34632"/>
                  </a:moveTo>
                  <a:lnTo>
                    <a:pt x="11442" y="34632"/>
                  </a:lnTo>
                  <a:cubicBezTo>
                    <a:pt x="11776" y="34665"/>
                    <a:pt x="12043" y="34699"/>
                    <a:pt x="12309" y="34699"/>
                  </a:cubicBezTo>
                  <a:cubicBezTo>
                    <a:pt x="12576" y="34732"/>
                    <a:pt x="12876" y="34765"/>
                    <a:pt x="13143" y="34799"/>
                  </a:cubicBezTo>
                  <a:cubicBezTo>
                    <a:pt x="13277" y="35132"/>
                    <a:pt x="13444" y="35466"/>
                    <a:pt x="13610" y="35866"/>
                  </a:cubicBezTo>
                  <a:cubicBezTo>
                    <a:pt x="13043" y="35833"/>
                    <a:pt x="12543" y="35800"/>
                    <a:pt x="12009" y="35800"/>
                  </a:cubicBezTo>
                  <a:cubicBezTo>
                    <a:pt x="11809" y="35433"/>
                    <a:pt x="11642" y="35066"/>
                    <a:pt x="11442" y="34632"/>
                  </a:cubicBezTo>
                  <a:close/>
                  <a:moveTo>
                    <a:pt x="9941" y="35800"/>
                  </a:moveTo>
                  <a:cubicBezTo>
                    <a:pt x="10241" y="35800"/>
                    <a:pt x="10441" y="35833"/>
                    <a:pt x="10642" y="35833"/>
                  </a:cubicBezTo>
                  <a:cubicBezTo>
                    <a:pt x="10708" y="35833"/>
                    <a:pt x="10775" y="35900"/>
                    <a:pt x="10808" y="35933"/>
                  </a:cubicBezTo>
                  <a:cubicBezTo>
                    <a:pt x="11008" y="36300"/>
                    <a:pt x="11242" y="36633"/>
                    <a:pt x="11475" y="37034"/>
                  </a:cubicBezTo>
                  <a:cubicBezTo>
                    <a:pt x="11242" y="37000"/>
                    <a:pt x="11042" y="37000"/>
                    <a:pt x="10842" y="36967"/>
                  </a:cubicBezTo>
                  <a:cubicBezTo>
                    <a:pt x="10775" y="36967"/>
                    <a:pt x="10675" y="36900"/>
                    <a:pt x="10608" y="36834"/>
                  </a:cubicBezTo>
                  <a:cubicBezTo>
                    <a:pt x="10408" y="36533"/>
                    <a:pt x="10208" y="36200"/>
                    <a:pt x="9941" y="35800"/>
                  </a:cubicBezTo>
                  <a:close/>
                  <a:moveTo>
                    <a:pt x="10908" y="35866"/>
                  </a:moveTo>
                  <a:cubicBezTo>
                    <a:pt x="11209" y="35866"/>
                    <a:pt x="11442" y="35866"/>
                    <a:pt x="11709" y="35900"/>
                  </a:cubicBezTo>
                  <a:cubicBezTo>
                    <a:pt x="11742" y="35900"/>
                    <a:pt x="11842" y="35933"/>
                    <a:pt x="11842" y="36000"/>
                  </a:cubicBezTo>
                  <a:cubicBezTo>
                    <a:pt x="12076" y="36333"/>
                    <a:pt x="12309" y="36700"/>
                    <a:pt x="12543" y="37100"/>
                  </a:cubicBezTo>
                  <a:cubicBezTo>
                    <a:pt x="11676" y="37100"/>
                    <a:pt x="11676" y="37100"/>
                    <a:pt x="11242" y="36433"/>
                  </a:cubicBezTo>
                  <a:cubicBezTo>
                    <a:pt x="11142" y="36300"/>
                    <a:pt x="11042" y="36133"/>
                    <a:pt x="10975" y="36000"/>
                  </a:cubicBezTo>
                  <a:cubicBezTo>
                    <a:pt x="10942" y="35966"/>
                    <a:pt x="10942" y="35933"/>
                    <a:pt x="10908" y="35866"/>
                  </a:cubicBezTo>
                  <a:close/>
                  <a:moveTo>
                    <a:pt x="12076" y="35933"/>
                  </a:moveTo>
                  <a:cubicBezTo>
                    <a:pt x="12610" y="35933"/>
                    <a:pt x="13077" y="35966"/>
                    <a:pt x="13510" y="35966"/>
                  </a:cubicBezTo>
                  <a:cubicBezTo>
                    <a:pt x="13577" y="35966"/>
                    <a:pt x="13677" y="36033"/>
                    <a:pt x="13710" y="36066"/>
                  </a:cubicBezTo>
                  <a:cubicBezTo>
                    <a:pt x="13911" y="36467"/>
                    <a:pt x="14144" y="36834"/>
                    <a:pt x="14378" y="37234"/>
                  </a:cubicBezTo>
                  <a:cubicBezTo>
                    <a:pt x="13877" y="37201"/>
                    <a:pt x="13444" y="37201"/>
                    <a:pt x="13010" y="37167"/>
                  </a:cubicBezTo>
                  <a:cubicBezTo>
                    <a:pt x="12910" y="37134"/>
                    <a:pt x="12810" y="37100"/>
                    <a:pt x="12776" y="37034"/>
                  </a:cubicBezTo>
                  <a:cubicBezTo>
                    <a:pt x="12543" y="36700"/>
                    <a:pt x="12343" y="36333"/>
                    <a:pt x="12076" y="35933"/>
                  </a:cubicBezTo>
                  <a:close/>
                  <a:moveTo>
                    <a:pt x="43065" y="26159"/>
                  </a:moveTo>
                  <a:cubicBezTo>
                    <a:pt x="43165" y="26560"/>
                    <a:pt x="42998" y="26926"/>
                    <a:pt x="42831" y="27293"/>
                  </a:cubicBezTo>
                  <a:cubicBezTo>
                    <a:pt x="42531" y="27994"/>
                    <a:pt x="42164" y="28694"/>
                    <a:pt x="41897" y="29395"/>
                  </a:cubicBezTo>
                  <a:cubicBezTo>
                    <a:pt x="41597" y="30095"/>
                    <a:pt x="41364" y="30829"/>
                    <a:pt x="41130" y="31563"/>
                  </a:cubicBezTo>
                  <a:cubicBezTo>
                    <a:pt x="41030" y="31863"/>
                    <a:pt x="40963" y="32164"/>
                    <a:pt x="40897" y="32464"/>
                  </a:cubicBezTo>
                  <a:cubicBezTo>
                    <a:pt x="40863" y="32530"/>
                    <a:pt x="40863" y="32597"/>
                    <a:pt x="40930" y="32664"/>
                  </a:cubicBezTo>
                  <a:cubicBezTo>
                    <a:pt x="40997" y="32564"/>
                    <a:pt x="41097" y="32497"/>
                    <a:pt x="41163" y="32364"/>
                  </a:cubicBezTo>
                  <a:cubicBezTo>
                    <a:pt x="41397" y="31897"/>
                    <a:pt x="41764" y="31530"/>
                    <a:pt x="42231" y="31230"/>
                  </a:cubicBezTo>
                  <a:cubicBezTo>
                    <a:pt x="43065" y="30729"/>
                    <a:pt x="43965" y="30362"/>
                    <a:pt x="44933" y="30195"/>
                  </a:cubicBezTo>
                  <a:cubicBezTo>
                    <a:pt x="45333" y="30129"/>
                    <a:pt x="45767" y="30029"/>
                    <a:pt x="46267" y="29929"/>
                  </a:cubicBezTo>
                  <a:lnTo>
                    <a:pt x="46267" y="29929"/>
                  </a:lnTo>
                  <a:cubicBezTo>
                    <a:pt x="46000" y="30229"/>
                    <a:pt x="45733" y="30329"/>
                    <a:pt x="45433" y="30429"/>
                  </a:cubicBezTo>
                  <a:cubicBezTo>
                    <a:pt x="44933" y="30596"/>
                    <a:pt x="44466" y="30729"/>
                    <a:pt x="43965" y="30929"/>
                  </a:cubicBezTo>
                  <a:cubicBezTo>
                    <a:pt x="43432" y="31129"/>
                    <a:pt x="42965" y="31530"/>
                    <a:pt x="42564" y="31997"/>
                  </a:cubicBezTo>
                  <a:cubicBezTo>
                    <a:pt x="42464" y="32097"/>
                    <a:pt x="42398" y="32230"/>
                    <a:pt x="42331" y="32364"/>
                  </a:cubicBezTo>
                  <a:cubicBezTo>
                    <a:pt x="42064" y="32997"/>
                    <a:pt x="41797" y="33598"/>
                    <a:pt x="41630" y="34265"/>
                  </a:cubicBezTo>
                  <a:cubicBezTo>
                    <a:pt x="41497" y="34899"/>
                    <a:pt x="41297" y="35499"/>
                    <a:pt x="41097" y="36100"/>
                  </a:cubicBezTo>
                  <a:cubicBezTo>
                    <a:pt x="40997" y="36400"/>
                    <a:pt x="40763" y="36633"/>
                    <a:pt x="40596" y="36900"/>
                  </a:cubicBezTo>
                  <a:cubicBezTo>
                    <a:pt x="40596" y="36934"/>
                    <a:pt x="40530" y="36967"/>
                    <a:pt x="40496" y="37000"/>
                  </a:cubicBezTo>
                  <a:cubicBezTo>
                    <a:pt x="40435" y="37124"/>
                    <a:pt x="40401" y="37304"/>
                    <a:pt x="40212" y="37304"/>
                  </a:cubicBezTo>
                  <a:cubicBezTo>
                    <a:pt x="40197" y="37304"/>
                    <a:pt x="40180" y="37303"/>
                    <a:pt x="40163" y="37301"/>
                  </a:cubicBezTo>
                  <a:cubicBezTo>
                    <a:pt x="39896" y="37267"/>
                    <a:pt x="39596" y="37334"/>
                    <a:pt x="39395" y="37067"/>
                  </a:cubicBezTo>
                  <a:cubicBezTo>
                    <a:pt x="39291" y="36910"/>
                    <a:pt x="39145" y="36856"/>
                    <a:pt x="38974" y="36856"/>
                  </a:cubicBezTo>
                  <a:cubicBezTo>
                    <a:pt x="38927" y="36856"/>
                    <a:pt x="38879" y="36860"/>
                    <a:pt x="38828" y="36867"/>
                  </a:cubicBezTo>
                  <a:cubicBezTo>
                    <a:pt x="38728" y="36633"/>
                    <a:pt x="38662" y="36400"/>
                    <a:pt x="38695" y="36166"/>
                  </a:cubicBezTo>
                  <a:cubicBezTo>
                    <a:pt x="38695" y="36016"/>
                    <a:pt x="38770" y="35941"/>
                    <a:pt x="38892" y="35941"/>
                  </a:cubicBezTo>
                  <a:cubicBezTo>
                    <a:pt x="38933" y="35941"/>
                    <a:pt x="38978" y="35950"/>
                    <a:pt x="39029" y="35966"/>
                  </a:cubicBezTo>
                  <a:cubicBezTo>
                    <a:pt x="39229" y="36033"/>
                    <a:pt x="39395" y="36133"/>
                    <a:pt x="39462" y="36367"/>
                  </a:cubicBezTo>
                  <a:cubicBezTo>
                    <a:pt x="39529" y="36533"/>
                    <a:pt x="39662" y="36700"/>
                    <a:pt x="39796" y="36900"/>
                  </a:cubicBezTo>
                  <a:cubicBezTo>
                    <a:pt x="39829" y="36600"/>
                    <a:pt x="39662" y="35966"/>
                    <a:pt x="39496" y="35633"/>
                  </a:cubicBezTo>
                  <a:cubicBezTo>
                    <a:pt x="38962" y="34599"/>
                    <a:pt x="38595" y="33498"/>
                    <a:pt x="38295" y="32397"/>
                  </a:cubicBezTo>
                  <a:cubicBezTo>
                    <a:pt x="38128" y="31763"/>
                    <a:pt x="38061" y="31129"/>
                    <a:pt x="37928" y="30496"/>
                  </a:cubicBezTo>
                  <a:cubicBezTo>
                    <a:pt x="37928" y="30396"/>
                    <a:pt x="37928" y="30296"/>
                    <a:pt x="37994" y="30162"/>
                  </a:cubicBezTo>
                  <a:cubicBezTo>
                    <a:pt x="38094" y="30329"/>
                    <a:pt x="38195" y="30529"/>
                    <a:pt x="38328" y="30696"/>
                  </a:cubicBezTo>
                  <a:cubicBezTo>
                    <a:pt x="38428" y="30863"/>
                    <a:pt x="38428" y="31096"/>
                    <a:pt x="38695" y="31230"/>
                  </a:cubicBezTo>
                  <a:cubicBezTo>
                    <a:pt x="38662" y="30696"/>
                    <a:pt x="38628" y="30195"/>
                    <a:pt x="38595" y="29662"/>
                  </a:cubicBezTo>
                  <a:lnTo>
                    <a:pt x="38662" y="29662"/>
                  </a:lnTo>
                  <a:cubicBezTo>
                    <a:pt x="38695" y="29695"/>
                    <a:pt x="38762" y="29762"/>
                    <a:pt x="38795" y="29829"/>
                  </a:cubicBezTo>
                  <a:cubicBezTo>
                    <a:pt x="39029" y="30162"/>
                    <a:pt x="39229" y="30496"/>
                    <a:pt x="39462" y="30796"/>
                  </a:cubicBezTo>
                  <a:cubicBezTo>
                    <a:pt x="39929" y="31363"/>
                    <a:pt x="40196" y="31963"/>
                    <a:pt x="40329" y="32631"/>
                  </a:cubicBezTo>
                  <a:cubicBezTo>
                    <a:pt x="40396" y="33331"/>
                    <a:pt x="40596" y="33965"/>
                    <a:pt x="40997" y="34499"/>
                  </a:cubicBezTo>
                  <a:cubicBezTo>
                    <a:pt x="41097" y="34632"/>
                    <a:pt x="41197" y="34732"/>
                    <a:pt x="41297" y="34832"/>
                  </a:cubicBezTo>
                  <a:cubicBezTo>
                    <a:pt x="41530" y="33431"/>
                    <a:pt x="42031" y="32197"/>
                    <a:pt x="42965" y="31129"/>
                  </a:cubicBezTo>
                  <a:lnTo>
                    <a:pt x="42965" y="31129"/>
                  </a:lnTo>
                  <a:cubicBezTo>
                    <a:pt x="42664" y="31230"/>
                    <a:pt x="42498" y="31463"/>
                    <a:pt x="42331" y="31697"/>
                  </a:cubicBezTo>
                  <a:cubicBezTo>
                    <a:pt x="41964" y="32264"/>
                    <a:pt x="41630" y="32897"/>
                    <a:pt x="41430" y="33565"/>
                  </a:cubicBezTo>
                  <a:cubicBezTo>
                    <a:pt x="41430" y="33598"/>
                    <a:pt x="41397" y="33631"/>
                    <a:pt x="41330" y="33731"/>
                  </a:cubicBezTo>
                  <a:cubicBezTo>
                    <a:pt x="41430" y="33131"/>
                    <a:pt x="41497" y="32597"/>
                    <a:pt x="41664" y="32097"/>
                  </a:cubicBezTo>
                  <a:lnTo>
                    <a:pt x="41664" y="32097"/>
                  </a:lnTo>
                  <a:cubicBezTo>
                    <a:pt x="41330" y="32764"/>
                    <a:pt x="41230" y="33464"/>
                    <a:pt x="41130" y="34198"/>
                  </a:cubicBezTo>
                  <a:cubicBezTo>
                    <a:pt x="40796" y="33798"/>
                    <a:pt x="41097" y="33364"/>
                    <a:pt x="40963" y="32964"/>
                  </a:cubicBezTo>
                  <a:lnTo>
                    <a:pt x="40963" y="32964"/>
                  </a:lnTo>
                  <a:cubicBezTo>
                    <a:pt x="40897" y="33064"/>
                    <a:pt x="40863" y="33164"/>
                    <a:pt x="40796" y="33298"/>
                  </a:cubicBezTo>
                  <a:cubicBezTo>
                    <a:pt x="40696" y="32997"/>
                    <a:pt x="40596" y="32731"/>
                    <a:pt x="40730" y="32430"/>
                  </a:cubicBezTo>
                  <a:cubicBezTo>
                    <a:pt x="40796" y="32197"/>
                    <a:pt x="40830" y="31930"/>
                    <a:pt x="40863" y="31697"/>
                  </a:cubicBezTo>
                  <a:cubicBezTo>
                    <a:pt x="40997" y="30763"/>
                    <a:pt x="41297" y="29862"/>
                    <a:pt x="41797" y="29028"/>
                  </a:cubicBezTo>
                  <a:cubicBezTo>
                    <a:pt x="41931" y="28761"/>
                    <a:pt x="42064" y="28461"/>
                    <a:pt x="42197" y="28161"/>
                  </a:cubicBezTo>
                  <a:lnTo>
                    <a:pt x="42197" y="28161"/>
                  </a:lnTo>
                  <a:cubicBezTo>
                    <a:pt x="41364" y="29428"/>
                    <a:pt x="40696" y="30763"/>
                    <a:pt x="40696" y="32430"/>
                  </a:cubicBezTo>
                  <a:cubicBezTo>
                    <a:pt x="40329" y="31897"/>
                    <a:pt x="40263" y="31596"/>
                    <a:pt x="40496" y="31129"/>
                  </a:cubicBezTo>
                  <a:cubicBezTo>
                    <a:pt x="40663" y="30729"/>
                    <a:pt x="40897" y="30296"/>
                    <a:pt x="41097" y="29895"/>
                  </a:cubicBezTo>
                  <a:cubicBezTo>
                    <a:pt x="41330" y="29462"/>
                    <a:pt x="41564" y="28995"/>
                    <a:pt x="41797" y="28561"/>
                  </a:cubicBezTo>
                  <a:cubicBezTo>
                    <a:pt x="41931" y="28294"/>
                    <a:pt x="42097" y="27994"/>
                    <a:pt x="42231" y="27727"/>
                  </a:cubicBezTo>
                  <a:cubicBezTo>
                    <a:pt x="42531" y="27227"/>
                    <a:pt x="42931" y="26760"/>
                    <a:pt x="43065" y="26159"/>
                  </a:cubicBezTo>
                  <a:close/>
                  <a:moveTo>
                    <a:pt x="30989" y="32997"/>
                  </a:moveTo>
                  <a:cubicBezTo>
                    <a:pt x="31456" y="33765"/>
                    <a:pt x="31757" y="34532"/>
                    <a:pt x="31990" y="35333"/>
                  </a:cubicBezTo>
                  <a:cubicBezTo>
                    <a:pt x="32157" y="35900"/>
                    <a:pt x="32290" y="36467"/>
                    <a:pt x="32490" y="37034"/>
                  </a:cubicBezTo>
                  <a:cubicBezTo>
                    <a:pt x="32591" y="37367"/>
                    <a:pt x="32757" y="37734"/>
                    <a:pt x="32924" y="38168"/>
                  </a:cubicBezTo>
                  <a:cubicBezTo>
                    <a:pt x="31414" y="37500"/>
                    <a:pt x="29905" y="37070"/>
                    <a:pt x="28327" y="37070"/>
                  </a:cubicBezTo>
                  <a:cubicBezTo>
                    <a:pt x="27778" y="37070"/>
                    <a:pt x="27221" y="37122"/>
                    <a:pt x="26653" y="37234"/>
                  </a:cubicBezTo>
                  <a:cubicBezTo>
                    <a:pt x="26686" y="37134"/>
                    <a:pt x="26720" y="37067"/>
                    <a:pt x="26753" y="37000"/>
                  </a:cubicBezTo>
                  <a:cubicBezTo>
                    <a:pt x="26853" y="36834"/>
                    <a:pt x="26987" y="36667"/>
                    <a:pt x="27120" y="36533"/>
                  </a:cubicBezTo>
                  <a:cubicBezTo>
                    <a:pt x="27554" y="36033"/>
                    <a:pt x="28054" y="35533"/>
                    <a:pt x="28488" y="34999"/>
                  </a:cubicBezTo>
                  <a:cubicBezTo>
                    <a:pt x="28788" y="34665"/>
                    <a:pt x="29088" y="34365"/>
                    <a:pt x="29455" y="34098"/>
                  </a:cubicBezTo>
                  <a:cubicBezTo>
                    <a:pt x="29855" y="33831"/>
                    <a:pt x="30222" y="33531"/>
                    <a:pt x="30622" y="33231"/>
                  </a:cubicBezTo>
                  <a:cubicBezTo>
                    <a:pt x="30756" y="33164"/>
                    <a:pt x="30856" y="33098"/>
                    <a:pt x="30989" y="32997"/>
                  </a:cubicBezTo>
                  <a:close/>
                  <a:moveTo>
                    <a:pt x="32490" y="32564"/>
                  </a:moveTo>
                  <a:cubicBezTo>
                    <a:pt x="33791" y="32831"/>
                    <a:pt x="34825" y="33431"/>
                    <a:pt x="35926" y="34032"/>
                  </a:cubicBezTo>
                  <a:cubicBezTo>
                    <a:pt x="35459" y="35433"/>
                    <a:pt x="35393" y="36867"/>
                    <a:pt x="35359" y="38301"/>
                  </a:cubicBezTo>
                  <a:cubicBezTo>
                    <a:pt x="35326" y="38335"/>
                    <a:pt x="35292" y="38335"/>
                    <a:pt x="35292" y="38335"/>
                  </a:cubicBezTo>
                  <a:cubicBezTo>
                    <a:pt x="35159" y="38201"/>
                    <a:pt x="35059" y="38034"/>
                    <a:pt x="34959" y="37901"/>
                  </a:cubicBezTo>
                  <a:cubicBezTo>
                    <a:pt x="34659" y="37367"/>
                    <a:pt x="34392" y="36800"/>
                    <a:pt x="34225" y="36233"/>
                  </a:cubicBezTo>
                  <a:cubicBezTo>
                    <a:pt x="34092" y="35833"/>
                    <a:pt x="33958" y="35466"/>
                    <a:pt x="33825" y="35099"/>
                  </a:cubicBezTo>
                  <a:cubicBezTo>
                    <a:pt x="33558" y="34298"/>
                    <a:pt x="33224" y="33565"/>
                    <a:pt x="32724" y="32931"/>
                  </a:cubicBezTo>
                  <a:cubicBezTo>
                    <a:pt x="32657" y="32831"/>
                    <a:pt x="32591" y="32731"/>
                    <a:pt x="32490" y="32564"/>
                  </a:cubicBezTo>
                  <a:close/>
                  <a:moveTo>
                    <a:pt x="10942" y="37134"/>
                  </a:moveTo>
                  <a:cubicBezTo>
                    <a:pt x="11142" y="37134"/>
                    <a:pt x="11342" y="37167"/>
                    <a:pt x="11509" y="37201"/>
                  </a:cubicBezTo>
                  <a:cubicBezTo>
                    <a:pt x="11576" y="37201"/>
                    <a:pt x="11642" y="37234"/>
                    <a:pt x="11676" y="37267"/>
                  </a:cubicBezTo>
                  <a:cubicBezTo>
                    <a:pt x="11976" y="37634"/>
                    <a:pt x="12276" y="37968"/>
                    <a:pt x="12610" y="38368"/>
                  </a:cubicBezTo>
                  <a:cubicBezTo>
                    <a:pt x="12499" y="38377"/>
                    <a:pt x="12390" y="38387"/>
                    <a:pt x="12286" y="38387"/>
                  </a:cubicBezTo>
                  <a:cubicBezTo>
                    <a:pt x="12014" y="38387"/>
                    <a:pt x="11768" y="38324"/>
                    <a:pt x="11576" y="38034"/>
                  </a:cubicBezTo>
                  <a:cubicBezTo>
                    <a:pt x="11375" y="37734"/>
                    <a:pt x="11142" y="37501"/>
                    <a:pt x="10908" y="37201"/>
                  </a:cubicBezTo>
                  <a:cubicBezTo>
                    <a:pt x="10942" y="37201"/>
                    <a:pt x="10942" y="37167"/>
                    <a:pt x="10942" y="37134"/>
                  </a:cubicBezTo>
                  <a:close/>
                  <a:moveTo>
                    <a:pt x="11242" y="38435"/>
                  </a:moveTo>
                  <a:cubicBezTo>
                    <a:pt x="11609" y="38435"/>
                    <a:pt x="11876" y="38468"/>
                    <a:pt x="12043" y="38735"/>
                  </a:cubicBezTo>
                  <a:cubicBezTo>
                    <a:pt x="12143" y="38868"/>
                    <a:pt x="12276" y="38968"/>
                    <a:pt x="12409" y="39135"/>
                  </a:cubicBezTo>
                  <a:cubicBezTo>
                    <a:pt x="12319" y="39160"/>
                    <a:pt x="12237" y="39172"/>
                    <a:pt x="12160" y="39172"/>
                  </a:cubicBezTo>
                  <a:cubicBezTo>
                    <a:pt x="11728" y="39172"/>
                    <a:pt x="11497" y="38803"/>
                    <a:pt x="11242" y="38435"/>
                  </a:cubicBezTo>
                  <a:close/>
                  <a:moveTo>
                    <a:pt x="32190" y="32631"/>
                  </a:moveTo>
                  <a:cubicBezTo>
                    <a:pt x="32224" y="32731"/>
                    <a:pt x="32290" y="32797"/>
                    <a:pt x="32324" y="32864"/>
                  </a:cubicBezTo>
                  <a:cubicBezTo>
                    <a:pt x="33024" y="33965"/>
                    <a:pt x="33458" y="35199"/>
                    <a:pt x="33858" y="36433"/>
                  </a:cubicBezTo>
                  <a:cubicBezTo>
                    <a:pt x="34158" y="37301"/>
                    <a:pt x="34592" y="38101"/>
                    <a:pt x="35159" y="38835"/>
                  </a:cubicBezTo>
                  <a:cubicBezTo>
                    <a:pt x="35226" y="38902"/>
                    <a:pt x="35326" y="39002"/>
                    <a:pt x="35259" y="39102"/>
                  </a:cubicBezTo>
                  <a:cubicBezTo>
                    <a:pt x="35192" y="39191"/>
                    <a:pt x="35126" y="39220"/>
                    <a:pt x="35049" y="39220"/>
                  </a:cubicBezTo>
                  <a:cubicBezTo>
                    <a:pt x="35011" y="39220"/>
                    <a:pt x="34970" y="39213"/>
                    <a:pt x="34926" y="39202"/>
                  </a:cubicBezTo>
                  <a:cubicBezTo>
                    <a:pt x="34659" y="39069"/>
                    <a:pt x="34425" y="38935"/>
                    <a:pt x="34258" y="38668"/>
                  </a:cubicBezTo>
                  <a:cubicBezTo>
                    <a:pt x="33591" y="37634"/>
                    <a:pt x="33091" y="36500"/>
                    <a:pt x="32791" y="35299"/>
                  </a:cubicBezTo>
                  <a:cubicBezTo>
                    <a:pt x="32757" y="35166"/>
                    <a:pt x="32691" y="35066"/>
                    <a:pt x="32624" y="34932"/>
                  </a:cubicBezTo>
                  <a:lnTo>
                    <a:pt x="32557" y="34932"/>
                  </a:lnTo>
                  <a:cubicBezTo>
                    <a:pt x="32824" y="36267"/>
                    <a:pt x="33191" y="37534"/>
                    <a:pt x="34058" y="38635"/>
                  </a:cubicBezTo>
                  <a:cubicBezTo>
                    <a:pt x="34031" y="38638"/>
                    <a:pt x="34004" y="38640"/>
                    <a:pt x="33979" y="38640"/>
                  </a:cubicBezTo>
                  <a:cubicBezTo>
                    <a:pt x="33758" y="38640"/>
                    <a:pt x="33614" y="38514"/>
                    <a:pt x="33525" y="38335"/>
                  </a:cubicBezTo>
                  <a:cubicBezTo>
                    <a:pt x="33258" y="37868"/>
                    <a:pt x="33024" y="37367"/>
                    <a:pt x="32891" y="36834"/>
                  </a:cubicBezTo>
                  <a:cubicBezTo>
                    <a:pt x="32624" y="36033"/>
                    <a:pt x="32357" y="35232"/>
                    <a:pt x="32090" y="34432"/>
                  </a:cubicBezTo>
                  <a:cubicBezTo>
                    <a:pt x="31957" y="34098"/>
                    <a:pt x="31757" y="33765"/>
                    <a:pt x="31623" y="33431"/>
                  </a:cubicBezTo>
                  <a:cubicBezTo>
                    <a:pt x="31456" y="33098"/>
                    <a:pt x="31456" y="32997"/>
                    <a:pt x="31823" y="32831"/>
                  </a:cubicBezTo>
                  <a:cubicBezTo>
                    <a:pt x="31923" y="32764"/>
                    <a:pt x="32057" y="32697"/>
                    <a:pt x="32190" y="32631"/>
                  </a:cubicBezTo>
                  <a:close/>
                  <a:moveTo>
                    <a:pt x="12371" y="38498"/>
                  </a:moveTo>
                  <a:cubicBezTo>
                    <a:pt x="12898" y="38498"/>
                    <a:pt x="13246" y="38871"/>
                    <a:pt x="13644" y="39269"/>
                  </a:cubicBezTo>
                  <a:cubicBezTo>
                    <a:pt x="13550" y="39278"/>
                    <a:pt x="13459" y="39282"/>
                    <a:pt x="13371" y="39282"/>
                  </a:cubicBezTo>
                  <a:cubicBezTo>
                    <a:pt x="12804" y="39282"/>
                    <a:pt x="12365" y="39084"/>
                    <a:pt x="12076" y="38535"/>
                  </a:cubicBezTo>
                  <a:cubicBezTo>
                    <a:pt x="12181" y="38510"/>
                    <a:pt x="12279" y="38498"/>
                    <a:pt x="12371" y="38498"/>
                  </a:cubicBezTo>
                  <a:close/>
                  <a:moveTo>
                    <a:pt x="13077" y="38602"/>
                  </a:moveTo>
                  <a:cubicBezTo>
                    <a:pt x="13377" y="38602"/>
                    <a:pt x="13610" y="38635"/>
                    <a:pt x="13844" y="38635"/>
                  </a:cubicBezTo>
                  <a:cubicBezTo>
                    <a:pt x="13885" y="38630"/>
                    <a:pt x="13926" y="38627"/>
                    <a:pt x="13967" y="38627"/>
                  </a:cubicBezTo>
                  <a:cubicBezTo>
                    <a:pt x="14191" y="38627"/>
                    <a:pt x="14403" y="38710"/>
                    <a:pt x="14544" y="38935"/>
                  </a:cubicBezTo>
                  <a:cubicBezTo>
                    <a:pt x="14644" y="39102"/>
                    <a:pt x="14811" y="39202"/>
                    <a:pt x="14978" y="39402"/>
                  </a:cubicBezTo>
                  <a:cubicBezTo>
                    <a:pt x="14611" y="39369"/>
                    <a:pt x="14311" y="39369"/>
                    <a:pt x="14011" y="39335"/>
                  </a:cubicBezTo>
                  <a:cubicBezTo>
                    <a:pt x="13911" y="39302"/>
                    <a:pt x="13810" y="39235"/>
                    <a:pt x="13710" y="39169"/>
                  </a:cubicBezTo>
                  <a:cubicBezTo>
                    <a:pt x="13544" y="39002"/>
                    <a:pt x="13343" y="38835"/>
                    <a:pt x="13077" y="38602"/>
                  </a:cubicBezTo>
                  <a:close/>
                  <a:moveTo>
                    <a:pt x="10908" y="39202"/>
                  </a:moveTo>
                  <a:cubicBezTo>
                    <a:pt x="11375" y="39202"/>
                    <a:pt x="11742" y="39235"/>
                    <a:pt x="12009" y="39569"/>
                  </a:cubicBezTo>
                  <a:cubicBezTo>
                    <a:pt x="12009" y="39469"/>
                    <a:pt x="12009" y="39402"/>
                    <a:pt x="12009" y="39335"/>
                  </a:cubicBezTo>
                  <a:cubicBezTo>
                    <a:pt x="12443" y="39335"/>
                    <a:pt x="12810" y="39402"/>
                    <a:pt x="13110" y="39702"/>
                  </a:cubicBezTo>
                  <a:cubicBezTo>
                    <a:pt x="13310" y="39902"/>
                    <a:pt x="13510" y="40003"/>
                    <a:pt x="13744" y="40169"/>
                  </a:cubicBezTo>
                  <a:cubicBezTo>
                    <a:pt x="13710" y="40169"/>
                    <a:pt x="13710" y="40203"/>
                    <a:pt x="13710" y="40236"/>
                  </a:cubicBezTo>
                  <a:cubicBezTo>
                    <a:pt x="13410" y="40203"/>
                    <a:pt x="13143" y="40169"/>
                    <a:pt x="12876" y="40136"/>
                  </a:cubicBezTo>
                  <a:cubicBezTo>
                    <a:pt x="12710" y="40103"/>
                    <a:pt x="12576" y="40069"/>
                    <a:pt x="12409" y="40069"/>
                  </a:cubicBezTo>
                  <a:cubicBezTo>
                    <a:pt x="11976" y="40069"/>
                    <a:pt x="11642" y="39902"/>
                    <a:pt x="11342" y="39602"/>
                  </a:cubicBezTo>
                  <a:cubicBezTo>
                    <a:pt x="11242" y="39469"/>
                    <a:pt x="11109" y="39369"/>
                    <a:pt x="10908" y="39202"/>
                  </a:cubicBezTo>
                  <a:close/>
                  <a:moveTo>
                    <a:pt x="13143" y="39435"/>
                  </a:moveTo>
                  <a:cubicBezTo>
                    <a:pt x="13444" y="39502"/>
                    <a:pt x="13744" y="39536"/>
                    <a:pt x="14044" y="39602"/>
                  </a:cubicBezTo>
                  <a:cubicBezTo>
                    <a:pt x="14144" y="39602"/>
                    <a:pt x="14177" y="39569"/>
                    <a:pt x="14244" y="39569"/>
                  </a:cubicBezTo>
                  <a:cubicBezTo>
                    <a:pt x="14744" y="39602"/>
                    <a:pt x="15278" y="39502"/>
                    <a:pt x="15712" y="39902"/>
                  </a:cubicBezTo>
                  <a:cubicBezTo>
                    <a:pt x="15979" y="40136"/>
                    <a:pt x="16312" y="40269"/>
                    <a:pt x="16646" y="40470"/>
                  </a:cubicBezTo>
                  <a:cubicBezTo>
                    <a:pt x="16601" y="40470"/>
                    <a:pt x="16542" y="40484"/>
                    <a:pt x="16488" y="40484"/>
                  </a:cubicBezTo>
                  <a:cubicBezTo>
                    <a:pt x="16461" y="40484"/>
                    <a:pt x="16435" y="40481"/>
                    <a:pt x="16412" y="40470"/>
                  </a:cubicBezTo>
                  <a:cubicBezTo>
                    <a:pt x="15779" y="40436"/>
                    <a:pt x="15178" y="40369"/>
                    <a:pt x="14544" y="40336"/>
                  </a:cubicBezTo>
                  <a:cubicBezTo>
                    <a:pt x="14311" y="40303"/>
                    <a:pt x="14111" y="40269"/>
                    <a:pt x="13944" y="40136"/>
                  </a:cubicBezTo>
                  <a:cubicBezTo>
                    <a:pt x="13644" y="39936"/>
                    <a:pt x="13377" y="39736"/>
                    <a:pt x="13110" y="39569"/>
                  </a:cubicBezTo>
                  <a:cubicBezTo>
                    <a:pt x="13110" y="39536"/>
                    <a:pt x="13143" y="39469"/>
                    <a:pt x="13143" y="39435"/>
                  </a:cubicBezTo>
                  <a:close/>
                  <a:moveTo>
                    <a:pt x="12143" y="40169"/>
                  </a:moveTo>
                  <a:cubicBezTo>
                    <a:pt x="12443" y="40203"/>
                    <a:pt x="12743" y="40269"/>
                    <a:pt x="13043" y="40303"/>
                  </a:cubicBezTo>
                  <a:cubicBezTo>
                    <a:pt x="13110" y="40336"/>
                    <a:pt x="13177" y="40336"/>
                    <a:pt x="13243" y="40336"/>
                  </a:cubicBezTo>
                  <a:cubicBezTo>
                    <a:pt x="14111" y="40336"/>
                    <a:pt x="14811" y="40770"/>
                    <a:pt x="15478" y="41303"/>
                  </a:cubicBezTo>
                  <a:lnTo>
                    <a:pt x="15211" y="41303"/>
                  </a:lnTo>
                  <a:cubicBezTo>
                    <a:pt x="14611" y="41203"/>
                    <a:pt x="14011" y="41103"/>
                    <a:pt x="13377" y="41037"/>
                  </a:cubicBezTo>
                  <a:cubicBezTo>
                    <a:pt x="13310" y="41003"/>
                    <a:pt x="13277" y="41003"/>
                    <a:pt x="13210" y="40970"/>
                  </a:cubicBezTo>
                  <a:cubicBezTo>
                    <a:pt x="12810" y="40770"/>
                    <a:pt x="12443" y="40503"/>
                    <a:pt x="12143" y="40169"/>
                  </a:cubicBezTo>
                  <a:close/>
                  <a:moveTo>
                    <a:pt x="16278" y="22112"/>
                  </a:moveTo>
                  <a:cubicBezTo>
                    <a:pt x="16332" y="22112"/>
                    <a:pt x="16388" y="22116"/>
                    <a:pt x="16446" y="22123"/>
                  </a:cubicBezTo>
                  <a:cubicBezTo>
                    <a:pt x="17913" y="22357"/>
                    <a:pt x="19381" y="22557"/>
                    <a:pt x="20782" y="23057"/>
                  </a:cubicBezTo>
                  <a:cubicBezTo>
                    <a:pt x="21149" y="23190"/>
                    <a:pt x="21282" y="23457"/>
                    <a:pt x="21216" y="23924"/>
                  </a:cubicBezTo>
                  <a:cubicBezTo>
                    <a:pt x="20916" y="23724"/>
                    <a:pt x="20849" y="23357"/>
                    <a:pt x="20449" y="23190"/>
                  </a:cubicBezTo>
                  <a:lnTo>
                    <a:pt x="20449" y="23190"/>
                  </a:lnTo>
                  <a:cubicBezTo>
                    <a:pt x="20515" y="23324"/>
                    <a:pt x="20515" y="23391"/>
                    <a:pt x="20549" y="23457"/>
                  </a:cubicBezTo>
                  <a:cubicBezTo>
                    <a:pt x="20649" y="23557"/>
                    <a:pt x="20749" y="23691"/>
                    <a:pt x="20849" y="23824"/>
                  </a:cubicBezTo>
                  <a:cubicBezTo>
                    <a:pt x="21216" y="24258"/>
                    <a:pt x="21216" y="24358"/>
                    <a:pt x="20849" y="24892"/>
                  </a:cubicBezTo>
                  <a:cubicBezTo>
                    <a:pt x="20482" y="24225"/>
                    <a:pt x="20048" y="23591"/>
                    <a:pt x="19414" y="23124"/>
                  </a:cubicBezTo>
                  <a:lnTo>
                    <a:pt x="19414" y="23124"/>
                  </a:lnTo>
                  <a:cubicBezTo>
                    <a:pt x="19515" y="23224"/>
                    <a:pt x="19581" y="23324"/>
                    <a:pt x="19648" y="23424"/>
                  </a:cubicBezTo>
                  <a:cubicBezTo>
                    <a:pt x="19982" y="23891"/>
                    <a:pt x="20315" y="24358"/>
                    <a:pt x="20649" y="24792"/>
                  </a:cubicBezTo>
                  <a:cubicBezTo>
                    <a:pt x="20782" y="24992"/>
                    <a:pt x="20815" y="25159"/>
                    <a:pt x="20715" y="25392"/>
                  </a:cubicBezTo>
                  <a:cubicBezTo>
                    <a:pt x="20649" y="25525"/>
                    <a:pt x="20582" y="25726"/>
                    <a:pt x="20515" y="25926"/>
                  </a:cubicBezTo>
                  <a:cubicBezTo>
                    <a:pt x="20449" y="25859"/>
                    <a:pt x="20382" y="25826"/>
                    <a:pt x="20348" y="25792"/>
                  </a:cubicBezTo>
                  <a:lnTo>
                    <a:pt x="20348" y="25792"/>
                  </a:lnTo>
                  <a:cubicBezTo>
                    <a:pt x="20482" y="25992"/>
                    <a:pt x="20449" y="26159"/>
                    <a:pt x="20348" y="26359"/>
                  </a:cubicBezTo>
                  <a:cubicBezTo>
                    <a:pt x="20015" y="27060"/>
                    <a:pt x="19948" y="27794"/>
                    <a:pt x="20015" y="28561"/>
                  </a:cubicBezTo>
                  <a:cubicBezTo>
                    <a:pt x="20015" y="29028"/>
                    <a:pt x="20182" y="29261"/>
                    <a:pt x="20615" y="29428"/>
                  </a:cubicBezTo>
                  <a:cubicBezTo>
                    <a:pt x="20568" y="29436"/>
                    <a:pt x="20510" y="29440"/>
                    <a:pt x="20445" y="29440"/>
                  </a:cubicBezTo>
                  <a:cubicBezTo>
                    <a:pt x="20234" y="29440"/>
                    <a:pt x="19952" y="29397"/>
                    <a:pt x="19748" y="29295"/>
                  </a:cubicBezTo>
                  <a:cubicBezTo>
                    <a:pt x="19181" y="28995"/>
                    <a:pt x="18614" y="28694"/>
                    <a:pt x="18047" y="28394"/>
                  </a:cubicBezTo>
                  <a:cubicBezTo>
                    <a:pt x="17407" y="27998"/>
                    <a:pt x="16739" y="27685"/>
                    <a:pt x="15966" y="27685"/>
                  </a:cubicBezTo>
                  <a:cubicBezTo>
                    <a:pt x="15894" y="27685"/>
                    <a:pt x="15820" y="27688"/>
                    <a:pt x="15745" y="27694"/>
                  </a:cubicBezTo>
                  <a:cubicBezTo>
                    <a:pt x="15512" y="27727"/>
                    <a:pt x="15278" y="27760"/>
                    <a:pt x="15045" y="27827"/>
                  </a:cubicBezTo>
                  <a:cubicBezTo>
                    <a:pt x="14778" y="27927"/>
                    <a:pt x="14578" y="28094"/>
                    <a:pt x="14478" y="28361"/>
                  </a:cubicBezTo>
                  <a:cubicBezTo>
                    <a:pt x="14711" y="28261"/>
                    <a:pt x="14945" y="28127"/>
                    <a:pt x="15178" y="28094"/>
                  </a:cubicBezTo>
                  <a:cubicBezTo>
                    <a:pt x="15250" y="28076"/>
                    <a:pt x="15321" y="28068"/>
                    <a:pt x="15392" y="28068"/>
                  </a:cubicBezTo>
                  <a:cubicBezTo>
                    <a:pt x="15586" y="28068"/>
                    <a:pt x="15774" y="28130"/>
                    <a:pt x="15945" y="28227"/>
                  </a:cubicBezTo>
                  <a:cubicBezTo>
                    <a:pt x="16145" y="28361"/>
                    <a:pt x="16379" y="28494"/>
                    <a:pt x="16579" y="28628"/>
                  </a:cubicBezTo>
                  <a:cubicBezTo>
                    <a:pt x="16177" y="28555"/>
                    <a:pt x="15786" y="28472"/>
                    <a:pt x="15398" y="28472"/>
                  </a:cubicBezTo>
                  <a:cubicBezTo>
                    <a:pt x="15078" y="28472"/>
                    <a:pt x="14761" y="28528"/>
                    <a:pt x="14444" y="28694"/>
                  </a:cubicBezTo>
                  <a:cubicBezTo>
                    <a:pt x="14511" y="28694"/>
                    <a:pt x="14611" y="28728"/>
                    <a:pt x="14678" y="28728"/>
                  </a:cubicBezTo>
                  <a:cubicBezTo>
                    <a:pt x="15445" y="28728"/>
                    <a:pt x="16079" y="28961"/>
                    <a:pt x="16646" y="29495"/>
                  </a:cubicBezTo>
                  <a:cubicBezTo>
                    <a:pt x="17146" y="29962"/>
                    <a:pt x="17647" y="30362"/>
                    <a:pt x="18180" y="30763"/>
                  </a:cubicBezTo>
                  <a:cubicBezTo>
                    <a:pt x="18647" y="31096"/>
                    <a:pt x="19148" y="31396"/>
                    <a:pt x="19748" y="31430"/>
                  </a:cubicBezTo>
                  <a:cubicBezTo>
                    <a:pt x="19781" y="32197"/>
                    <a:pt x="20382" y="32631"/>
                    <a:pt x="20982" y="32764"/>
                  </a:cubicBezTo>
                  <a:cubicBezTo>
                    <a:pt x="21085" y="32787"/>
                    <a:pt x="21189" y="32798"/>
                    <a:pt x="21293" y="32798"/>
                  </a:cubicBezTo>
                  <a:cubicBezTo>
                    <a:pt x="21791" y="32798"/>
                    <a:pt x="22274" y="32539"/>
                    <a:pt x="22550" y="32097"/>
                  </a:cubicBezTo>
                  <a:cubicBezTo>
                    <a:pt x="22683" y="32164"/>
                    <a:pt x="22850" y="32230"/>
                    <a:pt x="22984" y="32264"/>
                  </a:cubicBezTo>
                  <a:cubicBezTo>
                    <a:pt x="22995" y="32275"/>
                    <a:pt x="23006" y="32278"/>
                    <a:pt x="23018" y="32278"/>
                  </a:cubicBezTo>
                  <a:cubicBezTo>
                    <a:pt x="23043" y="32278"/>
                    <a:pt x="23073" y="32264"/>
                    <a:pt x="23117" y="32264"/>
                  </a:cubicBezTo>
                  <a:cubicBezTo>
                    <a:pt x="23084" y="32030"/>
                    <a:pt x="23050" y="31797"/>
                    <a:pt x="23017" y="31563"/>
                  </a:cubicBezTo>
                  <a:cubicBezTo>
                    <a:pt x="22984" y="31330"/>
                    <a:pt x="22917" y="31096"/>
                    <a:pt x="22850" y="30829"/>
                  </a:cubicBezTo>
                  <a:cubicBezTo>
                    <a:pt x="23184" y="30662"/>
                    <a:pt x="23551" y="30496"/>
                    <a:pt x="23918" y="30396"/>
                  </a:cubicBezTo>
                  <a:cubicBezTo>
                    <a:pt x="24187" y="30311"/>
                    <a:pt x="24348" y="30262"/>
                    <a:pt x="24487" y="30262"/>
                  </a:cubicBezTo>
                  <a:cubicBezTo>
                    <a:pt x="24676" y="30262"/>
                    <a:pt x="24826" y="30351"/>
                    <a:pt x="25152" y="30562"/>
                  </a:cubicBezTo>
                  <a:cubicBezTo>
                    <a:pt x="25819" y="31029"/>
                    <a:pt x="26419" y="31530"/>
                    <a:pt x="27053" y="32030"/>
                  </a:cubicBezTo>
                  <a:cubicBezTo>
                    <a:pt x="27220" y="32130"/>
                    <a:pt x="27253" y="32297"/>
                    <a:pt x="27220" y="32464"/>
                  </a:cubicBezTo>
                  <a:cubicBezTo>
                    <a:pt x="27120" y="32831"/>
                    <a:pt x="27020" y="33231"/>
                    <a:pt x="26886" y="33598"/>
                  </a:cubicBezTo>
                  <a:cubicBezTo>
                    <a:pt x="26653" y="34132"/>
                    <a:pt x="26353" y="34599"/>
                    <a:pt x="25952" y="35032"/>
                  </a:cubicBezTo>
                  <a:cubicBezTo>
                    <a:pt x="25752" y="35266"/>
                    <a:pt x="25552" y="35533"/>
                    <a:pt x="25419" y="35800"/>
                  </a:cubicBezTo>
                  <a:cubicBezTo>
                    <a:pt x="25085" y="36467"/>
                    <a:pt x="24585" y="36967"/>
                    <a:pt x="23984" y="37367"/>
                  </a:cubicBezTo>
                  <a:cubicBezTo>
                    <a:pt x="23217" y="37901"/>
                    <a:pt x="22417" y="38401"/>
                    <a:pt x="21616" y="38902"/>
                  </a:cubicBezTo>
                  <a:cubicBezTo>
                    <a:pt x="20949" y="39302"/>
                    <a:pt x="20315" y="39802"/>
                    <a:pt x="19715" y="40303"/>
                  </a:cubicBezTo>
                  <a:cubicBezTo>
                    <a:pt x="19314" y="40670"/>
                    <a:pt x="18881" y="41037"/>
                    <a:pt x="18480" y="41370"/>
                  </a:cubicBezTo>
                  <a:cubicBezTo>
                    <a:pt x="18365" y="41486"/>
                    <a:pt x="18249" y="41577"/>
                    <a:pt x="18089" y="41577"/>
                  </a:cubicBezTo>
                  <a:cubicBezTo>
                    <a:pt x="18065" y="41577"/>
                    <a:pt x="18040" y="41575"/>
                    <a:pt x="18013" y="41570"/>
                  </a:cubicBezTo>
                  <a:cubicBezTo>
                    <a:pt x="17980" y="41637"/>
                    <a:pt x="17980" y="41704"/>
                    <a:pt x="17913" y="41737"/>
                  </a:cubicBezTo>
                  <a:cubicBezTo>
                    <a:pt x="17580" y="41904"/>
                    <a:pt x="17213" y="42104"/>
                    <a:pt x="16846" y="42237"/>
                  </a:cubicBezTo>
                  <a:cubicBezTo>
                    <a:pt x="16748" y="42286"/>
                    <a:pt x="16633" y="42317"/>
                    <a:pt x="16512" y="42317"/>
                  </a:cubicBezTo>
                  <a:cubicBezTo>
                    <a:pt x="16468" y="42317"/>
                    <a:pt x="16424" y="42313"/>
                    <a:pt x="16379" y="42304"/>
                  </a:cubicBezTo>
                  <a:cubicBezTo>
                    <a:pt x="15545" y="42204"/>
                    <a:pt x="14711" y="42104"/>
                    <a:pt x="13911" y="41904"/>
                  </a:cubicBezTo>
                  <a:cubicBezTo>
                    <a:pt x="13444" y="41804"/>
                    <a:pt x="13010" y="41570"/>
                    <a:pt x="12610" y="41337"/>
                  </a:cubicBezTo>
                  <a:cubicBezTo>
                    <a:pt x="10908" y="40269"/>
                    <a:pt x="9474" y="38902"/>
                    <a:pt x="8440" y="37167"/>
                  </a:cubicBezTo>
                  <a:cubicBezTo>
                    <a:pt x="7940" y="36367"/>
                    <a:pt x="7439" y="35533"/>
                    <a:pt x="7072" y="34665"/>
                  </a:cubicBezTo>
                  <a:cubicBezTo>
                    <a:pt x="6172" y="32597"/>
                    <a:pt x="6038" y="30462"/>
                    <a:pt x="7139" y="28361"/>
                  </a:cubicBezTo>
                  <a:cubicBezTo>
                    <a:pt x="7773" y="27160"/>
                    <a:pt x="8507" y="26026"/>
                    <a:pt x="9474" y="25025"/>
                  </a:cubicBezTo>
                  <a:cubicBezTo>
                    <a:pt x="10241" y="24258"/>
                    <a:pt x="11109" y="23691"/>
                    <a:pt x="12109" y="23224"/>
                  </a:cubicBezTo>
                  <a:cubicBezTo>
                    <a:pt x="12143" y="23190"/>
                    <a:pt x="12209" y="23190"/>
                    <a:pt x="12243" y="23190"/>
                  </a:cubicBezTo>
                  <a:cubicBezTo>
                    <a:pt x="12977" y="23024"/>
                    <a:pt x="13744" y="22857"/>
                    <a:pt x="14478" y="22657"/>
                  </a:cubicBezTo>
                  <a:cubicBezTo>
                    <a:pt x="14563" y="22645"/>
                    <a:pt x="14644" y="22637"/>
                    <a:pt x="14722" y="22637"/>
                  </a:cubicBezTo>
                  <a:cubicBezTo>
                    <a:pt x="14858" y="22637"/>
                    <a:pt x="14985" y="22660"/>
                    <a:pt x="15111" y="22723"/>
                  </a:cubicBezTo>
                  <a:cubicBezTo>
                    <a:pt x="15445" y="22924"/>
                    <a:pt x="15779" y="23124"/>
                    <a:pt x="16179" y="23324"/>
                  </a:cubicBezTo>
                  <a:cubicBezTo>
                    <a:pt x="15912" y="23457"/>
                    <a:pt x="15712" y="23557"/>
                    <a:pt x="15512" y="23624"/>
                  </a:cubicBezTo>
                  <a:cubicBezTo>
                    <a:pt x="15493" y="23630"/>
                    <a:pt x="15475" y="23633"/>
                    <a:pt x="15457" y="23633"/>
                  </a:cubicBezTo>
                  <a:cubicBezTo>
                    <a:pt x="15375" y="23633"/>
                    <a:pt x="15293" y="23579"/>
                    <a:pt x="15211" y="23524"/>
                  </a:cubicBezTo>
                  <a:cubicBezTo>
                    <a:pt x="15029" y="23463"/>
                    <a:pt x="14875" y="23320"/>
                    <a:pt x="14672" y="23320"/>
                  </a:cubicBezTo>
                  <a:cubicBezTo>
                    <a:pt x="14652" y="23320"/>
                    <a:pt x="14632" y="23321"/>
                    <a:pt x="14611" y="23324"/>
                  </a:cubicBezTo>
                  <a:cubicBezTo>
                    <a:pt x="14811" y="23457"/>
                    <a:pt x="15011" y="23557"/>
                    <a:pt x="15278" y="23724"/>
                  </a:cubicBezTo>
                  <a:cubicBezTo>
                    <a:pt x="14878" y="23991"/>
                    <a:pt x="14544" y="24225"/>
                    <a:pt x="14177" y="24458"/>
                  </a:cubicBezTo>
                  <a:cubicBezTo>
                    <a:pt x="13944" y="24325"/>
                    <a:pt x="13677" y="24158"/>
                    <a:pt x="13410" y="24024"/>
                  </a:cubicBezTo>
                  <a:cubicBezTo>
                    <a:pt x="13111" y="23845"/>
                    <a:pt x="12812" y="23719"/>
                    <a:pt x="12465" y="23719"/>
                  </a:cubicBezTo>
                  <a:cubicBezTo>
                    <a:pt x="12425" y="23719"/>
                    <a:pt x="12384" y="23721"/>
                    <a:pt x="12343" y="23724"/>
                  </a:cubicBezTo>
                  <a:lnTo>
                    <a:pt x="12309" y="23724"/>
                  </a:lnTo>
                  <a:cubicBezTo>
                    <a:pt x="12309" y="23724"/>
                    <a:pt x="12343" y="23758"/>
                    <a:pt x="12343" y="23758"/>
                  </a:cubicBezTo>
                  <a:cubicBezTo>
                    <a:pt x="12343" y="23758"/>
                    <a:pt x="12343" y="23758"/>
                    <a:pt x="12343" y="23758"/>
                  </a:cubicBezTo>
                  <a:lnTo>
                    <a:pt x="12343" y="23758"/>
                  </a:lnTo>
                  <a:cubicBezTo>
                    <a:pt x="12676" y="23891"/>
                    <a:pt x="13010" y="23991"/>
                    <a:pt x="13343" y="24124"/>
                  </a:cubicBezTo>
                  <a:cubicBezTo>
                    <a:pt x="13577" y="24258"/>
                    <a:pt x="13810" y="24391"/>
                    <a:pt x="14077" y="24558"/>
                  </a:cubicBezTo>
                  <a:cubicBezTo>
                    <a:pt x="13977" y="24692"/>
                    <a:pt x="13877" y="24758"/>
                    <a:pt x="13777" y="24858"/>
                  </a:cubicBezTo>
                  <a:cubicBezTo>
                    <a:pt x="13210" y="24625"/>
                    <a:pt x="12676" y="24391"/>
                    <a:pt x="12109" y="24124"/>
                  </a:cubicBezTo>
                  <a:cubicBezTo>
                    <a:pt x="12109" y="23991"/>
                    <a:pt x="12476" y="23991"/>
                    <a:pt x="12343" y="23758"/>
                  </a:cubicBezTo>
                  <a:lnTo>
                    <a:pt x="12343" y="23758"/>
                  </a:lnTo>
                  <a:cubicBezTo>
                    <a:pt x="12143" y="24024"/>
                    <a:pt x="11876" y="24124"/>
                    <a:pt x="11576" y="24124"/>
                  </a:cubicBezTo>
                  <a:cubicBezTo>
                    <a:pt x="11509" y="24225"/>
                    <a:pt x="11475" y="24325"/>
                    <a:pt x="11409" y="24425"/>
                  </a:cubicBezTo>
                  <a:cubicBezTo>
                    <a:pt x="11313" y="24520"/>
                    <a:pt x="11200" y="24599"/>
                    <a:pt x="11071" y="24599"/>
                  </a:cubicBezTo>
                  <a:cubicBezTo>
                    <a:pt x="11019" y="24599"/>
                    <a:pt x="10965" y="24586"/>
                    <a:pt x="10908" y="24558"/>
                  </a:cubicBezTo>
                  <a:cubicBezTo>
                    <a:pt x="10875" y="24547"/>
                    <a:pt x="10838" y="24543"/>
                    <a:pt x="10800" y="24543"/>
                  </a:cubicBezTo>
                  <a:cubicBezTo>
                    <a:pt x="10723" y="24543"/>
                    <a:pt x="10642" y="24558"/>
                    <a:pt x="10575" y="24558"/>
                  </a:cubicBezTo>
                  <a:cubicBezTo>
                    <a:pt x="10575" y="24591"/>
                    <a:pt x="10575" y="24591"/>
                    <a:pt x="10575" y="24625"/>
                  </a:cubicBezTo>
                  <a:cubicBezTo>
                    <a:pt x="10708" y="24658"/>
                    <a:pt x="10842" y="24692"/>
                    <a:pt x="11008" y="24725"/>
                  </a:cubicBezTo>
                  <a:cubicBezTo>
                    <a:pt x="10842" y="24925"/>
                    <a:pt x="10675" y="25092"/>
                    <a:pt x="10541" y="25225"/>
                  </a:cubicBezTo>
                  <a:cubicBezTo>
                    <a:pt x="10275" y="25559"/>
                    <a:pt x="10008" y="25859"/>
                    <a:pt x="9774" y="26159"/>
                  </a:cubicBezTo>
                  <a:cubicBezTo>
                    <a:pt x="9664" y="26324"/>
                    <a:pt x="9532" y="26443"/>
                    <a:pt x="9359" y="26443"/>
                  </a:cubicBezTo>
                  <a:cubicBezTo>
                    <a:pt x="9321" y="26443"/>
                    <a:pt x="9282" y="26438"/>
                    <a:pt x="9241" y="26426"/>
                  </a:cubicBezTo>
                  <a:cubicBezTo>
                    <a:pt x="9221" y="26416"/>
                    <a:pt x="9199" y="26412"/>
                    <a:pt x="9175" y="26412"/>
                  </a:cubicBezTo>
                  <a:cubicBezTo>
                    <a:pt x="9118" y="26412"/>
                    <a:pt x="9054" y="26436"/>
                    <a:pt x="9007" y="26459"/>
                  </a:cubicBezTo>
                  <a:cubicBezTo>
                    <a:pt x="9140" y="26493"/>
                    <a:pt x="9274" y="26526"/>
                    <a:pt x="9441" y="26560"/>
                  </a:cubicBezTo>
                  <a:cubicBezTo>
                    <a:pt x="8907" y="27527"/>
                    <a:pt x="8440" y="28461"/>
                    <a:pt x="8140" y="29528"/>
                  </a:cubicBezTo>
                  <a:cubicBezTo>
                    <a:pt x="7940" y="29562"/>
                    <a:pt x="7739" y="29595"/>
                    <a:pt x="7539" y="29628"/>
                  </a:cubicBezTo>
                  <a:cubicBezTo>
                    <a:pt x="7539" y="29662"/>
                    <a:pt x="7539" y="29695"/>
                    <a:pt x="7539" y="29728"/>
                  </a:cubicBezTo>
                  <a:cubicBezTo>
                    <a:pt x="7706" y="29695"/>
                    <a:pt x="7873" y="29695"/>
                    <a:pt x="8073" y="29695"/>
                  </a:cubicBezTo>
                  <a:cubicBezTo>
                    <a:pt x="8040" y="29795"/>
                    <a:pt x="8040" y="29862"/>
                    <a:pt x="8040" y="29962"/>
                  </a:cubicBezTo>
                  <a:cubicBezTo>
                    <a:pt x="7973" y="30329"/>
                    <a:pt x="7906" y="30662"/>
                    <a:pt x="7873" y="31029"/>
                  </a:cubicBezTo>
                  <a:cubicBezTo>
                    <a:pt x="7873" y="31196"/>
                    <a:pt x="7806" y="31296"/>
                    <a:pt x="7706" y="31296"/>
                  </a:cubicBezTo>
                  <a:cubicBezTo>
                    <a:pt x="7739" y="31396"/>
                    <a:pt x="7840" y="31496"/>
                    <a:pt x="7840" y="31596"/>
                  </a:cubicBezTo>
                  <a:cubicBezTo>
                    <a:pt x="7840" y="31930"/>
                    <a:pt x="7840" y="32264"/>
                    <a:pt x="7840" y="32597"/>
                  </a:cubicBezTo>
                  <a:cubicBezTo>
                    <a:pt x="7739" y="32631"/>
                    <a:pt x="7606" y="32631"/>
                    <a:pt x="7439" y="32664"/>
                  </a:cubicBezTo>
                  <a:cubicBezTo>
                    <a:pt x="7606" y="32697"/>
                    <a:pt x="7739" y="32731"/>
                    <a:pt x="7840" y="32764"/>
                  </a:cubicBezTo>
                  <a:cubicBezTo>
                    <a:pt x="7806" y="32764"/>
                    <a:pt x="7773" y="32797"/>
                    <a:pt x="7739" y="32797"/>
                  </a:cubicBezTo>
                  <a:cubicBezTo>
                    <a:pt x="7906" y="33231"/>
                    <a:pt x="8040" y="33665"/>
                    <a:pt x="8206" y="34132"/>
                  </a:cubicBezTo>
                  <a:cubicBezTo>
                    <a:pt x="8040" y="34165"/>
                    <a:pt x="7906" y="34165"/>
                    <a:pt x="7739" y="34165"/>
                  </a:cubicBezTo>
                  <a:cubicBezTo>
                    <a:pt x="7739" y="34198"/>
                    <a:pt x="7739" y="34198"/>
                    <a:pt x="7739" y="34232"/>
                  </a:cubicBezTo>
                  <a:cubicBezTo>
                    <a:pt x="7906" y="34265"/>
                    <a:pt x="8106" y="34298"/>
                    <a:pt x="8240" y="34298"/>
                  </a:cubicBezTo>
                  <a:cubicBezTo>
                    <a:pt x="8540" y="34966"/>
                    <a:pt x="8840" y="35566"/>
                    <a:pt x="9140" y="36166"/>
                  </a:cubicBezTo>
                  <a:cubicBezTo>
                    <a:pt x="9207" y="36333"/>
                    <a:pt x="9307" y="36433"/>
                    <a:pt x="9374" y="36567"/>
                  </a:cubicBezTo>
                  <a:cubicBezTo>
                    <a:pt x="9274" y="36333"/>
                    <a:pt x="9207" y="36100"/>
                    <a:pt x="9074" y="35866"/>
                  </a:cubicBezTo>
                  <a:cubicBezTo>
                    <a:pt x="9040" y="35733"/>
                    <a:pt x="9074" y="35699"/>
                    <a:pt x="9207" y="35666"/>
                  </a:cubicBezTo>
                  <a:cubicBezTo>
                    <a:pt x="9107" y="35633"/>
                    <a:pt x="8974" y="35599"/>
                    <a:pt x="8940" y="35499"/>
                  </a:cubicBezTo>
                  <a:cubicBezTo>
                    <a:pt x="8774" y="35132"/>
                    <a:pt x="8640" y="34732"/>
                    <a:pt x="8473" y="34298"/>
                  </a:cubicBezTo>
                  <a:lnTo>
                    <a:pt x="8473" y="34298"/>
                  </a:lnTo>
                  <a:cubicBezTo>
                    <a:pt x="8740" y="34332"/>
                    <a:pt x="8940" y="34332"/>
                    <a:pt x="9174" y="34365"/>
                  </a:cubicBezTo>
                  <a:cubicBezTo>
                    <a:pt x="9374" y="34765"/>
                    <a:pt x="9541" y="35166"/>
                    <a:pt x="9741" y="35599"/>
                  </a:cubicBezTo>
                  <a:cubicBezTo>
                    <a:pt x="9574" y="35599"/>
                    <a:pt x="9441" y="35599"/>
                    <a:pt x="9307" y="35633"/>
                  </a:cubicBezTo>
                  <a:lnTo>
                    <a:pt x="9341" y="35633"/>
                  </a:lnTo>
                  <a:cubicBezTo>
                    <a:pt x="9774" y="35633"/>
                    <a:pt x="9974" y="35900"/>
                    <a:pt x="10141" y="36267"/>
                  </a:cubicBezTo>
                  <a:cubicBezTo>
                    <a:pt x="10241" y="36467"/>
                    <a:pt x="10375" y="36667"/>
                    <a:pt x="10541" y="36900"/>
                  </a:cubicBezTo>
                  <a:lnTo>
                    <a:pt x="9607" y="36900"/>
                  </a:lnTo>
                  <a:cubicBezTo>
                    <a:pt x="9908" y="36934"/>
                    <a:pt x="10175" y="36967"/>
                    <a:pt x="10475" y="37034"/>
                  </a:cubicBezTo>
                  <a:cubicBezTo>
                    <a:pt x="10575" y="37067"/>
                    <a:pt x="10708" y="37100"/>
                    <a:pt x="10742" y="37167"/>
                  </a:cubicBezTo>
                  <a:cubicBezTo>
                    <a:pt x="11042" y="37501"/>
                    <a:pt x="11342" y="37868"/>
                    <a:pt x="11642" y="38235"/>
                  </a:cubicBezTo>
                  <a:cubicBezTo>
                    <a:pt x="11543" y="38253"/>
                    <a:pt x="11450" y="38263"/>
                    <a:pt x="11365" y="38263"/>
                  </a:cubicBezTo>
                  <a:cubicBezTo>
                    <a:pt x="11135" y="38263"/>
                    <a:pt x="10954" y="38186"/>
                    <a:pt x="10808" y="37968"/>
                  </a:cubicBezTo>
                  <a:cubicBezTo>
                    <a:pt x="10675" y="37768"/>
                    <a:pt x="10475" y="37567"/>
                    <a:pt x="10275" y="37401"/>
                  </a:cubicBezTo>
                  <a:lnTo>
                    <a:pt x="10275" y="37401"/>
                  </a:lnTo>
                  <a:cubicBezTo>
                    <a:pt x="10341" y="37701"/>
                    <a:pt x="10608" y="37868"/>
                    <a:pt x="10742" y="38168"/>
                  </a:cubicBezTo>
                  <a:lnTo>
                    <a:pt x="10475" y="38168"/>
                  </a:lnTo>
                  <a:cubicBezTo>
                    <a:pt x="10975" y="38235"/>
                    <a:pt x="11175" y="38635"/>
                    <a:pt x="11509" y="39035"/>
                  </a:cubicBezTo>
                  <a:cubicBezTo>
                    <a:pt x="11209" y="39035"/>
                    <a:pt x="11008" y="39035"/>
                    <a:pt x="10708" y="39002"/>
                  </a:cubicBezTo>
                  <a:lnTo>
                    <a:pt x="10708" y="39002"/>
                  </a:lnTo>
                  <a:cubicBezTo>
                    <a:pt x="10842" y="39169"/>
                    <a:pt x="10908" y="39302"/>
                    <a:pt x="11042" y="39369"/>
                  </a:cubicBezTo>
                  <a:cubicBezTo>
                    <a:pt x="11576" y="39869"/>
                    <a:pt x="12109" y="40336"/>
                    <a:pt x="12676" y="40770"/>
                  </a:cubicBezTo>
                  <a:cubicBezTo>
                    <a:pt x="13243" y="41203"/>
                    <a:pt x="13844" y="41604"/>
                    <a:pt x="14511" y="41871"/>
                  </a:cubicBezTo>
                  <a:cubicBezTo>
                    <a:pt x="14644" y="41904"/>
                    <a:pt x="14744" y="41937"/>
                    <a:pt x="14878" y="41937"/>
                  </a:cubicBezTo>
                  <a:cubicBezTo>
                    <a:pt x="14511" y="41670"/>
                    <a:pt x="14077" y="41604"/>
                    <a:pt x="13677" y="41237"/>
                  </a:cubicBezTo>
                  <a:cubicBezTo>
                    <a:pt x="13844" y="41237"/>
                    <a:pt x="13944" y="41237"/>
                    <a:pt x="14011" y="41270"/>
                  </a:cubicBezTo>
                  <a:cubicBezTo>
                    <a:pt x="14511" y="41337"/>
                    <a:pt x="14978" y="41437"/>
                    <a:pt x="15478" y="41470"/>
                  </a:cubicBezTo>
                  <a:cubicBezTo>
                    <a:pt x="15812" y="41504"/>
                    <a:pt x="16145" y="41570"/>
                    <a:pt x="16446" y="41770"/>
                  </a:cubicBezTo>
                  <a:cubicBezTo>
                    <a:pt x="16546" y="41837"/>
                    <a:pt x="16646" y="41871"/>
                    <a:pt x="16779" y="41904"/>
                  </a:cubicBezTo>
                  <a:cubicBezTo>
                    <a:pt x="16646" y="41804"/>
                    <a:pt x="16512" y="41704"/>
                    <a:pt x="16346" y="41637"/>
                  </a:cubicBezTo>
                  <a:cubicBezTo>
                    <a:pt x="16346" y="41604"/>
                    <a:pt x="16379" y="41604"/>
                    <a:pt x="16379" y="41570"/>
                  </a:cubicBezTo>
                  <a:lnTo>
                    <a:pt x="18013" y="41570"/>
                  </a:lnTo>
                  <a:cubicBezTo>
                    <a:pt x="17380" y="41504"/>
                    <a:pt x="16746" y="41437"/>
                    <a:pt x="16112" y="41370"/>
                  </a:cubicBezTo>
                  <a:cubicBezTo>
                    <a:pt x="15912" y="41370"/>
                    <a:pt x="15712" y="41303"/>
                    <a:pt x="15512" y="41137"/>
                  </a:cubicBezTo>
                  <a:cubicBezTo>
                    <a:pt x="15345" y="41003"/>
                    <a:pt x="15111" y="40870"/>
                    <a:pt x="14911" y="40736"/>
                  </a:cubicBezTo>
                  <a:cubicBezTo>
                    <a:pt x="14845" y="40703"/>
                    <a:pt x="14778" y="40636"/>
                    <a:pt x="14644" y="40536"/>
                  </a:cubicBezTo>
                  <a:lnTo>
                    <a:pt x="14978" y="40536"/>
                  </a:lnTo>
                  <a:cubicBezTo>
                    <a:pt x="15578" y="40570"/>
                    <a:pt x="16179" y="40603"/>
                    <a:pt x="16813" y="40603"/>
                  </a:cubicBezTo>
                  <a:cubicBezTo>
                    <a:pt x="16863" y="40620"/>
                    <a:pt x="16913" y="40620"/>
                    <a:pt x="16959" y="40620"/>
                  </a:cubicBezTo>
                  <a:cubicBezTo>
                    <a:pt x="17004" y="40620"/>
                    <a:pt x="17046" y="40620"/>
                    <a:pt x="17079" y="40636"/>
                  </a:cubicBezTo>
                  <a:cubicBezTo>
                    <a:pt x="17195" y="40682"/>
                    <a:pt x="17302" y="40701"/>
                    <a:pt x="17408" y="40701"/>
                  </a:cubicBezTo>
                  <a:cubicBezTo>
                    <a:pt x="17609" y="40701"/>
                    <a:pt x="17807" y="40635"/>
                    <a:pt x="18047" y="40570"/>
                  </a:cubicBezTo>
                  <a:cubicBezTo>
                    <a:pt x="17913" y="40570"/>
                    <a:pt x="17813" y="40536"/>
                    <a:pt x="17713" y="40536"/>
                  </a:cubicBezTo>
                  <a:cubicBezTo>
                    <a:pt x="17691" y="40537"/>
                    <a:pt x="17668" y="40538"/>
                    <a:pt x="17646" y="40538"/>
                  </a:cubicBezTo>
                  <a:cubicBezTo>
                    <a:pt x="16880" y="40538"/>
                    <a:pt x="16327" y="39994"/>
                    <a:pt x="15678" y="39702"/>
                  </a:cubicBezTo>
                  <a:cubicBezTo>
                    <a:pt x="15678" y="39669"/>
                    <a:pt x="15712" y="39636"/>
                    <a:pt x="15712" y="39602"/>
                  </a:cubicBezTo>
                  <a:cubicBezTo>
                    <a:pt x="16079" y="39602"/>
                    <a:pt x="16479" y="39602"/>
                    <a:pt x="16846" y="39569"/>
                  </a:cubicBezTo>
                  <a:cubicBezTo>
                    <a:pt x="17246" y="39569"/>
                    <a:pt x="17613" y="39536"/>
                    <a:pt x="18013" y="39502"/>
                  </a:cubicBezTo>
                  <a:lnTo>
                    <a:pt x="18013" y="39435"/>
                  </a:lnTo>
                  <a:cubicBezTo>
                    <a:pt x="17680" y="39435"/>
                    <a:pt x="17313" y="39402"/>
                    <a:pt x="16979" y="39402"/>
                  </a:cubicBezTo>
                  <a:lnTo>
                    <a:pt x="15445" y="39402"/>
                  </a:lnTo>
                  <a:cubicBezTo>
                    <a:pt x="15345" y="39369"/>
                    <a:pt x="15211" y="39302"/>
                    <a:pt x="15111" y="39235"/>
                  </a:cubicBezTo>
                  <a:cubicBezTo>
                    <a:pt x="14878" y="39069"/>
                    <a:pt x="14678" y="38868"/>
                    <a:pt x="14444" y="38702"/>
                  </a:cubicBezTo>
                  <a:cubicBezTo>
                    <a:pt x="14511" y="38635"/>
                    <a:pt x="14578" y="38618"/>
                    <a:pt x="14644" y="38618"/>
                  </a:cubicBezTo>
                  <a:cubicBezTo>
                    <a:pt x="14711" y="38618"/>
                    <a:pt x="14778" y="38635"/>
                    <a:pt x="14845" y="38635"/>
                  </a:cubicBezTo>
                  <a:cubicBezTo>
                    <a:pt x="14873" y="38631"/>
                    <a:pt x="14901" y="38629"/>
                    <a:pt x="14929" y="38629"/>
                  </a:cubicBezTo>
                  <a:cubicBezTo>
                    <a:pt x="15039" y="38629"/>
                    <a:pt x="15149" y="38654"/>
                    <a:pt x="15254" y="38654"/>
                  </a:cubicBezTo>
                  <a:cubicBezTo>
                    <a:pt x="15344" y="38654"/>
                    <a:pt x="15430" y="38636"/>
                    <a:pt x="15512" y="38568"/>
                  </a:cubicBezTo>
                  <a:cubicBezTo>
                    <a:pt x="14744" y="38535"/>
                    <a:pt x="13977" y="38468"/>
                    <a:pt x="13210" y="38401"/>
                  </a:cubicBezTo>
                  <a:cubicBezTo>
                    <a:pt x="12977" y="38401"/>
                    <a:pt x="12776" y="38335"/>
                    <a:pt x="12610" y="38168"/>
                  </a:cubicBezTo>
                  <a:cubicBezTo>
                    <a:pt x="12409" y="37901"/>
                    <a:pt x="12176" y="37668"/>
                    <a:pt x="11942" y="37401"/>
                  </a:cubicBezTo>
                  <a:cubicBezTo>
                    <a:pt x="11909" y="37334"/>
                    <a:pt x="11876" y="37267"/>
                    <a:pt x="11842" y="37201"/>
                  </a:cubicBezTo>
                  <a:cubicBezTo>
                    <a:pt x="12476" y="37201"/>
                    <a:pt x="12610" y="37234"/>
                    <a:pt x="12977" y="37467"/>
                  </a:cubicBezTo>
                  <a:cubicBezTo>
                    <a:pt x="13010" y="37401"/>
                    <a:pt x="13010" y="37367"/>
                    <a:pt x="13043" y="37301"/>
                  </a:cubicBezTo>
                  <a:cubicBezTo>
                    <a:pt x="13510" y="37301"/>
                    <a:pt x="13944" y="37334"/>
                    <a:pt x="14378" y="37367"/>
                  </a:cubicBezTo>
                  <a:cubicBezTo>
                    <a:pt x="14478" y="37367"/>
                    <a:pt x="14578" y="37434"/>
                    <a:pt x="14678" y="37501"/>
                  </a:cubicBezTo>
                  <a:cubicBezTo>
                    <a:pt x="14978" y="37801"/>
                    <a:pt x="15312" y="38101"/>
                    <a:pt x="15612" y="38401"/>
                  </a:cubicBezTo>
                  <a:cubicBezTo>
                    <a:pt x="15678" y="38468"/>
                    <a:pt x="15712" y="38568"/>
                    <a:pt x="15745" y="38635"/>
                  </a:cubicBezTo>
                  <a:cubicBezTo>
                    <a:pt x="16079" y="38802"/>
                    <a:pt x="16379" y="39002"/>
                    <a:pt x="16713" y="39169"/>
                  </a:cubicBezTo>
                  <a:cubicBezTo>
                    <a:pt x="16112" y="38602"/>
                    <a:pt x="15512" y="38034"/>
                    <a:pt x="14845" y="37434"/>
                  </a:cubicBezTo>
                  <a:cubicBezTo>
                    <a:pt x="15011" y="37401"/>
                    <a:pt x="15078" y="37401"/>
                    <a:pt x="15178" y="37401"/>
                  </a:cubicBezTo>
                  <a:lnTo>
                    <a:pt x="15512" y="37401"/>
                  </a:lnTo>
                  <a:cubicBezTo>
                    <a:pt x="15567" y="37398"/>
                    <a:pt x="15620" y="37397"/>
                    <a:pt x="15674" y="37397"/>
                  </a:cubicBezTo>
                  <a:cubicBezTo>
                    <a:pt x="16266" y="37397"/>
                    <a:pt x="16754" y="37570"/>
                    <a:pt x="17213" y="37968"/>
                  </a:cubicBezTo>
                  <a:cubicBezTo>
                    <a:pt x="17880" y="38535"/>
                    <a:pt x="18714" y="38768"/>
                    <a:pt x="19581" y="38835"/>
                  </a:cubicBezTo>
                  <a:cubicBezTo>
                    <a:pt x="19881" y="38868"/>
                    <a:pt x="20182" y="38868"/>
                    <a:pt x="20449" y="38868"/>
                  </a:cubicBezTo>
                  <a:cubicBezTo>
                    <a:pt x="20582" y="38868"/>
                    <a:pt x="20715" y="38835"/>
                    <a:pt x="20849" y="38768"/>
                  </a:cubicBezTo>
                  <a:cubicBezTo>
                    <a:pt x="19414" y="38735"/>
                    <a:pt x="18047" y="38501"/>
                    <a:pt x="16879" y="37501"/>
                  </a:cubicBezTo>
                  <a:cubicBezTo>
                    <a:pt x="16979" y="37467"/>
                    <a:pt x="17046" y="37434"/>
                    <a:pt x="17113" y="37434"/>
                  </a:cubicBezTo>
                  <a:cubicBezTo>
                    <a:pt x="16713" y="37434"/>
                    <a:pt x="16412" y="37201"/>
                    <a:pt x="16112" y="36967"/>
                  </a:cubicBezTo>
                  <a:lnTo>
                    <a:pt x="16112" y="36967"/>
                  </a:lnTo>
                  <a:cubicBezTo>
                    <a:pt x="16179" y="37067"/>
                    <a:pt x="16246" y="37167"/>
                    <a:pt x="16346" y="37334"/>
                  </a:cubicBezTo>
                  <a:cubicBezTo>
                    <a:pt x="16022" y="37307"/>
                    <a:pt x="15742" y="37258"/>
                    <a:pt x="15470" y="37258"/>
                  </a:cubicBezTo>
                  <a:cubicBezTo>
                    <a:pt x="15406" y="37258"/>
                    <a:pt x="15342" y="37261"/>
                    <a:pt x="15278" y="37267"/>
                  </a:cubicBezTo>
                  <a:cubicBezTo>
                    <a:pt x="15225" y="37275"/>
                    <a:pt x="15173" y="37279"/>
                    <a:pt x="15124" y="37279"/>
                  </a:cubicBezTo>
                  <a:cubicBezTo>
                    <a:pt x="14744" y="37279"/>
                    <a:pt x="14488" y="37058"/>
                    <a:pt x="14311" y="36734"/>
                  </a:cubicBezTo>
                  <a:cubicBezTo>
                    <a:pt x="14177" y="36500"/>
                    <a:pt x="14011" y="36267"/>
                    <a:pt x="13877" y="35966"/>
                  </a:cubicBezTo>
                  <a:cubicBezTo>
                    <a:pt x="14044" y="35966"/>
                    <a:pt x="14177" y="35966"/>
                    <a:pt x="14311" y="35933"/>
                  </a:cubicBezTo>
                  <a:cubicBezTo>
                    <a:pt x="14311" y="35933"/>
                    <a:pt x="14311" y="35900"/>
                    <a:pt x="14311" y="35900"/>
                  </a:cubicBezTo>
                  <a:cubicBezTo>
                    <a:pt x="14144" y="35900"/>
                    <a:pt x="14011" y="35866"/>
                    <a:pt x="13777" y="35833"/>
                  </a:cubicBezTo>
                  <a:cubicBezTo>
                    <a:pt x="13644" y="35533"/>
                    <a:pt x="13477" y="35166"/>
                    <a:pt x="13310" y="34765"/>
                  </a:cubicBezTo>
                  <a:lnTo>
                    <a:pt x="13310" y="34765"/>
                  </a:lnTo>
                  <a:cubicBezTo>
                    <a:pt x="13911" y="34832"/>
                    <a:pt x="14478" y="34899"/>
                    <a:pt x="15011" y="34932"/>
                  </a:cubicBezTo>
                  <a:cubicBezTo>
                    <a:pt x="15011" y="34932"/>
                    <a:pt x="15011" y="34899"/>
                    <a:pt x="15011" y="34899"/>
                  </a:cubicBezTo>
                  <a:cubicBezTo>
                    <a:pt x="14978" y="34866"/>
                    <a:pt x="14911" y="34832"/>
                    <a:pt x="14845" y="34832"/>
                  </a:cubicBezTo>
                  <a:cubicBezTo>
                    <a:pt x="14578" y="34832"/>
                    <a:pt x="14311" y="34732"/>
                    <a:pt x="14177" y="34465"/>
                  </a:cubicBezTo>
                  <a:lnTo>
                    <a:pt x="14177" y="34465"/>
                  </a:lnTo>
                  <a:cubicBezTo>
                    <a:pt x="14211" y="34532"/>
                    <a:pt x="14211" y="34599"/>
                    <a:pt x="14211" y="34732"/>
                  </a:cubicBezTo>
                  <a:cubicBezTo>
                    <a:pt x="14169" y="34737"/>
                    <a:pt x="14127" y="34739"/>
                    <a:pt x="14085" y="34739"/>
                  </a:cubicBezTo>
                  <a:cubicBezTo>
                    <a:pt x="13827" y="34739"/>
                    <a:pt x="13573" y="34661"/>
                    <a:pt x="13343" y="34632"/>
                  </a:cubicBezTo>
                  <a:cubicBezTo>
                    <a:pt x="13277" y="34632"/>
                    <a:pt x="13210" y="34532"/>
                    <a:pt x="13177" y="34465"/>
                  </a:cubicBezTo>
                  <a:cubicBezTo>
                    <a:pt x="13077" y="34232"/>
                    <a:pt x="13010" y="34032"/>
                    <a:pt x="12843" y="33831"/>
                  </a:cubicBezTo>
                  <a:lnTo>
                    <a:pt x="12843" y="33831"/>
                  </a:lnTo>
                  <a:cubicBezTo>
                    <a:pt x="12910" y="34065"/>
                    <a:pt x="12977" y="34298"/>
                    <a:pt x="13077" y="34599"/>
                  </a:cubicBezTo>
                  <a:cubicBezTo>
                    <a:pt x="12843" y="34565"/>
                    <a:pt x="12643" y="34565"/>
                    <a:pt x="12476" y="34532"/>
                  </a:cubicBezTo>
                  <a:cubicBezTo>
                    <a:pt x="12243" y="34532"/>
                    <a:pt x="12043" y="34499"/>
                    <a:pt x="11842" y="34465"/>
                  </a:cubicBezTo>
                  <a:cubicBezTo>
                    <a:pt x="11342" y="34432"/>
                    <a:pt x="11342" y="34432"/>
                    <a:pt x="11175" y="33931"/>
                  </a:cubicBezTo>
                  <a:cubicBezTo>
                    <a:pt x="11109" y="33698"/>
                    <a:pt x="11042" y="33464"/>
                    <a:pt x="11008" y="33264"/>
                  </a:cubicBezTo>
                  <a:cubicBezTo>
                    <a:pt x="10975" y="33164"/>
                    <a:pt x="10975" y="33098"/>
                    <a:pt x="10975" y="32997"/>
                  </a:cubicBezTo>
                  <a:cubicBezTo>
                    <a:pt x="11109" y="32997"/>
                    <a:pt x="11275" y="32997"/>
                    <a:pt x="11409" y="33031"/>
                  </a:cubicBezTo>
                  <a:cubicBezTo>
                    <a:pt x="11776" y="33064"/>
                    <a:pt x="12176" y="33098"/>
                    <a:pt x="12576" y="33131"/>
                  </a:cubicBezTo>
                  <a:cubicBezTo>
                    <a:pt x="12676" y="33131"/>
                    <a:pt x="12810" y="33098"/>
                    <a:pt x="12910" y="33098"/>
                  </a:cubicBezTo>
                  <a:cubicBezTo>
                    <a:pt x="12276" y="32997"/>
                    <a:pt x="11609" y="32931"/>
                    <a:pt x="10908" y="32864"/>
                  </a:cubicBezTo>
                  <a:cubicBezTo>
                    <a:pt x="10875" y="32430"/>
                    <a:pt x="10842" y="32063"/>
                    <a:pt x="10775" y="31596"/>
                  </a:cubicBezTo>
                  <a:lnTo>
                    <a:pt x="10775" y="31596"/>
                  </a:lnTo>
                  <a:cubicBezTo>
                    <a:pt x="11275" y="31630"/>
                    <a:pt x="11742" y="31663"/>
                    <a:pt x="12176" y="31730"/>
                  </a:cubicBezTo>
                  <a:cubicBezTo>
                    <a:pt x="12510" y="31730"/>
                    <a:pt x="12876" y="31763"/>
                    <a:pt x="13210" y="31797"/>
                  </a:cubicBezTo>
                  <a:cubicBezTo>
                    <a:pt x="12977" y="31730"/>
                    <a:pt x="12776" y="31697"/>
                    <a:pt x="12576" y="31663"/>
                  </a:cubicBezTo>
                  <a:cubicBezTo>
                    <a:pt x="12476" y="31630"/>
                    <a:pt x="12376" y="31563"/>
                    <a:pt x="12243" y="31530"/>
                  </a:cubicBezTo>
                  <a:cubicBezTo>
                    <a:pt x="12176" y="31563"/>
                    <a:pt x="12076" y="31563"/>
                    <a:pt x="12009" y="31563"/>
                  </a:cubicBezTo>
                  <a:cubicBezTo>
                    <a:pt x="11609" y="31530"/>
                    <a:pt x="11209" y="31496"/>
                    <a:pt x="10808" y="31430"/>
                  </a:cubicBezTo>
                  <a:lnTo>
                    <a:pt x="10808" y="30696"/>
                  </a:lnTo>
                  <a:cubicBezTo>
                    <a:pt x="10874" y="30691"/>
                    <a:pt x="10938" y="30689"/>
                    <a:pt x="11002" y="30689"/>
                  </a:cubicBezTo>
                  <a:cubicBezTo>
                    <a:pt x="11397" y="30689"/>
                    <a:pt x="11774" y="30767"/>
                    <a:pt x="12176" y="30796"/>
                  </a:cubicBezTo>
                  <a:cubicBezTo>
                    <a:pt x="12209" y="31063"/>
                    <a:pt x="12243" y="31296"/>
                    <a:pt x="12276" y="31530"/>
                  </a:cubicBezTo>
                  <a:cubicBezTo>
                    <a:pt x="12276" y="31330"/>
                    <a:pt x="12309" y="31096"/>
                    <a:pt x="12343" y="30829"/>
                  </a:cubicBezTo>
                  <a:cubicBezTo>
                    <a:pt x="12843" y="30863"/>
                    <a:pt x="13310" y="30929"/>
                    <a:pt x="13777" y="30996"/>
                  </a:cubicBezTo>
                  <a:lnTo>
                    <a:pt x="13810" y="30929"/>
                  </a:lnTo>
                  <a:cubicBezTo>
                    <a:pt x="13477" y="30863"/>
                    <a:pt x="13177" y="30829"/>
                    <a:pt x="12876" y="30763"/>
                  </a:cubicBezTo>
                  <a:cubicBezTo>
                    <a:pt x="12710" y="30696"/>
                    <a:pt x="12476" y="30763"/>
                    <a:pt x="12343" y="30596"/>
                  </a:cubicBezTo>
                  <a:cubicBezTo>
                    <a:pt x="12336" y="30589"/>
                    <a:pt x="12325" y="30586"/>
                    <a:pt x="12312" y="30586"/>
                  </a:cubicBezTo>
                  <a:cubicBezTo>
                    <a:pt x="12257" y="30586"/>
                    <a:pt x="12156" y="30629"/>
                    <a:pt x="12076" y="30629"/>
                  </a:cubicBezTo>
                  <a:cubicBezTo>
                    <a:pt x="11309" y="30529"/>
                    <a:pt x="10541" y="30462"/>
                    <a:pt x="9741" y="30362"/>
                  </a:cubicBezTo>
                  <a:cubicBezTo>
                    <a:pt x="9741" y="30162"/>
                    <a:pt x="9774" y="29962"/>
                    <a:pt x="9774" y="29695"/>
                  </a:cubicBezTo>
                  <a:cubicBezTo>
                    <a:pt x="10708" y="29728"/>
                    <a:pt x="11576" y="29929"/>
                    <a:pt x="12443" y="30062"/>
                  </a:cubicBezTo>
                  <a:cubicBezTo>
                    <a:pt x="11609" y="29795"/>
                    <a:pt x="10742" y="29662"/>
                    <a:pt x="9841" y="29562"/>
                  </a:cubicBezTo>
                  <a:cubicBezTo>
                    <a:pt x="9874" y="29328"/>
                    <a:pt x="9941" y="29095"/>
                    <a:pt x="9974" y="28895"/>
                  </a:cubicBezTo>
                  <a:cubicBezTo>
                    <a:pt x="10008" y="28794"/>
                    <a:pt x="10108" y="28728"/>
                    <a:pt x="10141" y="28628"/>
                  </a:cubicBezTo>
                  <a:cubicBezTo>
                    <a:pt x="10141" y="28561"/>
                    <a:pt x="10108" y="28461"/>
                    <a:pt x="10108" y="28394"/>
                  </a:cubicBezTo>
                  <a:cubicBezTo>
                    <a:pt x="10041" y="28494"/>
                    <a:pt x="9974" y="28661"/>
                    <a:pt x="9774" y="28661"/>
                  </a:cubicBezTo>
                  <a:cubicBezTo>
                    <a:pt x="9808" y="28728"/>
                    <a:pt x="9908" y="28794"/>
                    <a:pt x="9908" y="28828"/>
                  </a:cubicBezTo>
                  <a:cubicBezTo>
                    <a:pt x="9841" y="29061"/>
                    <a:pt x="9774" y="29295"/>
                    <a:pt x="9708" y="29528"/>
                  </a:cubicBezTo>
                  <a:cubicBezTo>
                    <a:pt x="9274" y="29528"/>
                    <a:pt x="8840" y="29495"/>
                    <a:pt x="8407" y="29495"/>
                  </a:cubicBezTo>
                  <a:cubicBezTo>
                    <a:pt x="8407" y="29161"/>
                    <a:pt x="8507" y="28895"/>
                    <a:pt x="8673" y="28628"/>
                  </a:cubicBezTo>
                  <a:cubicBezTo>
                    <a:pt x="9040" y="28628"/>
                    <a:pt x="9407" y="28661"/>
                    <a:pt x="9774" y="28661"/>
                  </a:cubicBezTo>
                  <a:cubicBezTo>
                    <a:pt x="9441" y="28628"/>
                    <a:pt x="9074" y="28561"/>
                    <a:pt x="8707" y="28528"/>
                  </a:cubicBezTo>
                  <a:cubicBezTo>
                    <a:pt x="8974" y="27827"/>
                    <a:pt x="9241" y="27193"/>
                    <a:pt x="9674" y="26560"/>
                  </a:cubicBezTo>
                  <a:cubicBezTo>
                    <a:pt x="10074" y="26660"/>
                    <a:pt x="10475" y="26726"/>
                    <a:pt x="10875" y="26860"/>
                  </a:cubicBezTo>
                  <a:cubicBezTo>
                    <a:pt x="11242" y="26960"/>
                    <a:pt x="11642" y="27027"/>
                    <a:pt x="11942" y="27260"/>
                  </a:cubicBezTo>
                  <a:cubicBezTo>
                    <a:pt x="11968" y="27258"/>
                    <a:pt x="11993" y="27257"/>
                    <a:pt x="12017" y="27257"/>
                  </a:cubicBezTo>
                  <a:cubicBezTo>
                    <a:pt x="12415" y="27257"/>
                    <a:pt x="12735" y="27499"/>
                    <a:pt x="13143" y="27594"/>
                  </a:cubicBezTo>
                  <a:cubicBezTo>
                    <a:pt x="12977" y="27860"/>
                    <a:pt x="12876" y="28061"/>
                    <a:pt x="12710" y="28327"/>
                  </a:cubicBezTo>
                  <a:cubicBezTo>
                    <a:pt x="12610" y="28261"/>
                    <a:pt x="12443" y="28227"/>
                    <a:pt x="12309" y="28194"/>
                  </a:cubicBezTo>
                  <a:cubicBezTo>
                    <a:pt x="11542" y="27894"/>
                    <a:pt x="10775" y="27694"/>
                    <a:pt x="9941" y="27660"/>
                  </a:cubicBezTo>
                  <a:lnTo>
                    <a:pt x="9941" y="27660"/>
                  </a:lnTo>
                  <a:cubicBezTo>
                    <a:pt x="10408" y="27760"/>
                    <a:pt x="10908" y="27860"/>
                    <a:pt x="11375" y="27994"/>
                  </a:cubicBezTo>
                  <a:cubicBezTo>
                    <a:pt x="11842" y="28127"/>
                    <a:pt x="12343" y="28261"/>
                    <a:pt x="12810" y="28428"/>
                  </a:cubicBezTo>
                  <a:cubicBezTo>
                    <a:pt x="12776" y="28161"/>
                    <a:pt x="13010" y="27961"/>
                    <a:pt x="13143" y="27760"/>
                  </a:cubicBezTo>
                  <a:cubicBezTo>
                    <a:pt x="13177" y="27727"/>
                    <a:pt x="13310" y="27727"/>
                    <a:pt x="13410" y="27727"/>
                  </a:cubicBezTo>
                  <a:cubicBezTo>
                    <a:pt x="13310" y="27627"/>
                    <a:pt x="13310" y="27494"/>
                    <a:pt x="13410" y="27360"/>
                  </a:cubicBezTo>
                  <a:cubicBezTo>
                    <a:pt x="13710" y="27027"/>
                    <a:pt x="13977" y="26693"/>
                    <a:pt x="14277" y="26359"/>
                  </a:cubicBezTo>
                  <a:cubicBezTo>
                    <a:pt x="14311" y="26293"/>
                    <a:pt x="14344" y="26293"/>
                    <a:pt x="14411" y="26259"/>
                  </a:cubicBezTo>
                  <a:cubicBezTo>
                    <a:pt x="14478" y="26259"/>
                    <a:pt x="14444" y="26259"/>
                    <a:pt x="14478" y="26226"/>
                  </a:cubicBezTo>
                  <a:cubicBezTo>
                    <a:pt x="14578" y="26059"/>
                    <a:pt x="14711" y="25926"/>
                    <a:pt x="14845" y="25792"/>
                  </a:cubicBezTo>
                  <a:cubicBezTo>
                    <a:pt x="14856" y="25781"/>
                    <a:pt x="14871" y="25778"/>
                    <a:pt x="14887" y="25778"/>
                  </a:cubicBezTo>
                  <a:cubicBezTo>
                    <a:pt x="14919" y="25778"/>
                    <a:pt x="14956" y="25792"/>
                    <a:pt x="14978" y="25792"/>
                  </a:cubicBezTo>
                  <a:cubicBezTo>
                    <a:pt x="14911" y="25525"/>
                    <a:pt x="15178" y="25492"/>
                    <a:pt x="15312" y="25359"/>
                  </a:cubicBezTo>
                  <a:cubicBezTo>
                    <a:pt x="15412" y="25425"/>
                    <a:pt x="15512" y="25459"/>
                    <a:pt x="15612" y="25525"/>
                  </a:cubicBezTo>
                  <a:lnTo>
                    <a:pt x="15612" y="25492"/>
                  </a:lnTo>
                  <a:cubicBezTo>
                    <a:pt x="15578" y="25425"/>
                    <a:pt x="15512" y="25359"/>
                    <a:pt x="15445" y="25259"/>
                  </a:cubicBezTo>
                  <a:cubicBezTo>
                    <a:pt x="15678" y="25159"/>
                    <a:pt x="15879" y="25058"/>
                    <a:pt x="16079" y="24958"/>
                  </a:cubicBezTo>
                  <a:cubicBezTo>
                    <a:pt x="16479" y="24825"/>
                    <a:pt x="16879" y="24692"/>
                    <a:pt x="17280" y="24558"/>
                  </a:cubicBezTo>
                  <a:cubicBezTo>
                    <a:pt x="17446" y="24458"/>
                    <a:pt x="17647" y="24525"/>
                    <a:pt x="17847" y="24458"/>
                  </a:cubicBezTo>
                  <a:cubicBezTo>
                    <a:pt x="18013" y="24358"/>
                    <a:pt x="18214" y="24391"/>
                    <a:pt x="18414" y="24358"/>
                  </a:cubicBezTo>
                  <a:cubicBezTo>
                    <a:pt x="18442" y="24352"/>
                    <a:pt x="18469" y="24349"/>
                    <a:pt x="18494" y="24349"/>
                  </a:cubicBezTo>
                  <a:cubicBezTo>
                    <a:pt x="18615" y="24349"/>
                    <a:pt x="18698" y="24414"/>
                    <a:pt x="18781" y="24525"/>
                  </a:cubicBezTo>
                  <a:cubicBezTo>
                    <a:pt x="18981" y="24792"/>
                    <a:pt x="19181" y="25058"/>
                    <a:pt x="19348" y="25325"/>
                  </a:cubicBezTo>
                  <a:cubicBezTo>
                    <a:pt x="19414" y="25392"/>
                    <a:pt x="19481" y="25525"/>
                    <a:pt x="19548" y="25592"/>
                  </a:cubicBezTo>
                  <a:cubicBezTo>
                    <a:pt x="19448" y="25125"/>
                    <a:pt x="19148" y="24758"/>
                    <a:pt x="18847" y="24391"/>
                  </a:cubicBezTo>
                  <a:cubicBezTo>
                    <a:pt x="19004" y="24343"/>
                    <a:pt x="19113" y="24317"/>
                    <a:pt x="19199" y="24317"/>
                  </a:cubicBezTo>
                  <a:cubicBezTo>
                    <a:pt x="19351" y="24317"/>
                    <a:pt x="19432" y="24400"/>
                    <a:pt x="19581" y="24591"/>
                  </a:cubicBezTo>
                  <a:cubicBezTo>
                    <a:pt x="19748" y="24825"/>
                    <a:pt x="19915" y="25092"/>
                    <a:pt x="20082" y="25325"/>
                  </a:cubicBezTo>
                  <a:cubicBezTo>
                    <a:pt x="20148" y="25425"/>
                    <a:pt x="20215" y="25525"/>
                    <a:pt x="20315" y="25626"/>
                  </a:cubicBezTo>
                  <a:cubicBezTo>
                    <a:pt x="20148" y="25325"/>
                    <a:pt x="19982" y="25025"/>
                    <a:pt x="19815" y="24725"/>
                  </a:cubicBezTo>
                  <a:cubicBezTo>
                    <a:pt x="19748" y="24591"/>
                    <a:pt x="19681" y="24458"/>
                    <a:pt x="19648" y="24358"/>
                  </a:cubicBezTo>
                  <a:cubicBezTo>
                    <a:pt x="19615" y="24325"/>
                    <a:pt x="19615" y="24291"/>
                    <a:pt x="19615" y="24291"/>
                  </a:cubicBezTo>
                  <a:cubicBezTo>
                    <a:pt x="19148" y="23858"/>
                    <a:pt x="18714" y="23424"/>
                    <a:pt x="18247" y="22990"/>
                  </a:cubicBezTo>
                  <a:cubicBezTo>
                    <a:pt x="18147" y="22924"/>
                    <a:pt x="18047" y="22857"/>
                    <a:pt x="17913" y="22790"/>
                  </a:cubicBezTo>
                  <a:lnTo>
                    <a:pt x="17913" y="22790"/>
                  </a:lnTo>
                  <a:cubicBezTo>
                    <a:pt x="17980" y="22924"/>
                    <a:pt x="18013" y="23024"/>
                    <a:pt x="18047" y="23124"/>
                  </a:cubicBezTo>
                  <a:cubicBezTo>
                    <a:pt x="18114" y="23124"/>
                    <a:pt x="18214" y="23124"/>
                    <a:pt x="18247" y="23157"/>
                  </a:cubicBezTo>
                  <a:cubicBezTo>
                    <a:pt x="18581" y="23491"/>
                    <a:pt x="18881" y="23791"/>
                    <a:pt x="19248" y="24124"/>
                  </a:cubicBezTo>
                  <a:cubicBezTo>
                    <a:pt x="19106" y="24172"/>
                    <a:pt x="18979" y="24204"/>
                    <a:pt x="18860" y="24204"/>
                  </a:cubicBezTo>
                  <a:cubicBezTo>
                    <a:pt x="18727" y="24204"/>
                    <a:pt x="18604" y="24163"/>
                    <a:pt x="18480" y="24058"/>
                  </a:cubicBezTo>
                  <a:cubicBezTo>
                    <a:pt x="18180" y="23758"/>
                    <a:pt x="17880" y="23524"/>
                    <a:pt x="17580" y="23224"/>
                  </a:cubicBezTo>
                  <a:cubicBezTo>
                    <a:pt x="17713" y="23157"/>
                    <a:pt x="17813" y="23124"/>
                    <a:pt x="17947" y="23057"/>
                  </a:cubicBezTo>
                  <a:lnTo>
                    <a:pt x="17947" y="23057"/>
                  </a:lnTo>
                  <a:cubicBezTo>
                    <a:pt x="17882" y="23062"/>
                    <a:pt x="17819" y="23065"/>
                    <a:pt x="17757" y="23065"/>
                  </a:cubicBezTo>
                  <a:cubicBezTo>
                    <a:pt x="17437" y="23065"/>
                    <a:pt x="17153" y="22991"/>
                    <a:pt x="16846" y="22824"/>
                  </a:cubicBezTo>
                  <a:cubicBezTo>
                    <a:pt x="16512" y="22623"/>
                    <a:pt x="16145" y="22490"/>
                    <a:pt x="15745" y="22323"/>
                  </a:cubicBezTo>
                  <a:cubicBezTo>
                    <a:pt x="15902" y="22166"/>
                    <a:pt x="16080" y="22112"/>
                    <a:pt x="16278" y="22112"/>
                  </a:cubicBezTo>
                  <a:close/>
                  <a:moveTo>
                    <a:pt x="21783" y="41837"/>
                  </a:moveTo>
                  <a:cubicBezTo>
                    <a:pt x="22317" y="41837"/>
                    <a:pt x="22784" y="41837"/>
                    <a:pt x="23217" y="42071"/>
                  </a:cubicBezTo>
                  <a:cubicBezTo>
                    <a:pt x="23417" y="42204"/>
                    <a:pt x="23651" y="42271"/>
                    <a:pt x="23884" y="42371"/>
                  </a:cubicBezTo>
                  <a:cubicBezTo>
                    <a:pt x="23861" y="42394"/>
                    <a:pt x="23837" y="42418"/>
                    <a:pt x="23814" y="42418"/>
                  </a:cubicBezTo>
                  <a:cubicBezTo>
                    <a:pt x="23804" y="42418"/>
                    <a:pt x="23794" y="42414"/>
                    <a:pt x="23784" y="42404"/>
                  </a:cubicBezTo>
                  <a:cubicBezTo>
                    <a:pt x="23150" y="42237"/>
                    <a:pt x="22517" y="42037"/>
                    <a:pt x="21783" y="41837"/>
                  </a:cubicBezTo>
                  <a:close/>
                  <a:moveTo>
                    <a:pt x="15945" y="42471"/>
                  </a:moveTo>
                  <a:cubicBezTo>
                    <a:pt x="15945" y="42504"/>
                    <a:pt x="15945" y="42538"/>
                    <a:pt x="15945" y="42538"/>
                  </a:cubicBezTo>
                  <a:cubicBezTo>
                    <a:pt x="15879" y="42538"/>
                    <a:pt x="15812" y="42504"/>
                    <a:pt x="15745" y="42504"/>
                  </a:cubicBezTo>
                  <a:cubicBezTo>
                    <a:pt x="15745" y="42471"/>
                    <a:pt x="15745" y="42471"/>
                    <a:pt x="15745" y="42471"/>
                  </a:cubicBezTo>
                  <a:close/>
                  <a:moveTo>
                    <a:pt x="28788" y="42671"/>
                  </a:moveTo>
                  <a:lnTo>
                    <a:pt x="28788" y="42671"/>
                  </a:lnTo>
                  <a:cubicBezTo>
                    <a:pt x="28754" y="42805"/>
                    <a:pt x="28721" y="42938"/>
                    <a:pt x="28654" y="43138"/>
                  </a:cubicBezTo>
                  <a:cubicBezTo>
                    <a:pt x="28521" y="42871"/>
                    <a:pt x="28754" y="42805"/>
                    <a:pt x="28788" y="42671"/>
                  </a:cubicBezTo>
                  <a:close/>
                  <a:moveTo>
                    <a:pt x="23884" y="42371"/>
                  </a:moveTo>
                  <a:lnTo>
                    <a:pt x="23884" y="42371"/>
                  </a:lnTo>
                  <a:cubicBezTo>
                    <a:pt x="24618" y="42704"/>
                    <a:pt x="25319" y="43105"/>
                    <a:pt x="25919" y="43638"/>
                  </a:cubicBezTo>
                  <a:cubicBezTo>
                    <a:pt x="25986" y="43705"/>
                    <a:pt x="26019" y="43739"/>
                    <a:pt x="26053" y="43805"/>
                  </a:cubicBezTo>
                  <a:cubicBezTo>
                    <a:pt x="26086" y="43805"/>
                    <a:pt x="26086" y="43839"/>
                    <a:pt x="26086" y="43905"/>
                  </a:cubicBezTo>
                  <a:cubicBezTo>
                    <a:pt x="25852" y="43739"/>
                    <a:pt x="25619" y="43572"/>
                    <a:pt x="25419" y="43372"/>
                  </a:cubicBezTo>
                  <a:cubicBezTo>
                    <a:pt x="25085" y="43038"/>
                    <a:pt x="24652" y="42838"/>
                    <a:pt x="24251" y="42638"/>
                  </a:cubicBezTo>
                  <a:cubicBezTo>
                    <a:pt x="24118" y="42571"/>
                    <a:pt x="24018" y="42471"/>
                    <a:pt x="23884" y="42371"/>
                  </a:cubicBezTo>
                  <a:close/>
                  <a:moveTo>
                    <a:pt x="28955" y="39135"/>
                  </a:moveTo>
                  <a:cubicBezTo>
                    <a:pt x="28988" y="39169"/>
                    <a:pt x="29055" y="39235"/>
                    <a:pt x="29088" y="39302"/>
                  </a:cubicBezTo>
                  <a:cubicBezTo>
                    <a:pt x="29188" y="39669"/>
                    <a:pt x="29322" y="40036"/>
                    <a:pt x="29355" y="40436"/>
                  </a:cubicBezTo>
                  <a:cubicBezTo>
                    <a:pt x="29388" y="40937"/>
                    <a:pt x="29355" y="41470"/>
                    <a:pt x="29322" y="41971"/>
                  </a:cubicBezTo>
                  <a:cubicBezTo>
                    <a:pt x="29255" y="42571"/>
                    <a:pt x="29121" y="43138"/>
                    <a:pt x="28988" y="43739"/>
                  </a:cubicBezTo>
                  <a:cubicBezTo>
                    <a:pt x="28988" y="43805"/>
                    <a:pt x="28955" y="43839"/>
                    <a:pt x="28955" y="43939"/>
                  </a:cubicBezTo>
                  <a:cubicBezTo>
                    <a:pt x="28788" y="43672"/>
                    <a:pt x="28721" y="43438"/>
                    <a:pt x="28855" y="43171"/>
                  </a:cubicBezTo>
                  <a:cubicBezTo>
                    <a:pt x="29021" y="42771"/>
                    <a:pt x="29188" y="42404"/>
                    <a:pt x="29055" y="41971"/>
                  </a:cubicBezTo>
                  <a:cubicBezTo>
                    <a:pt x="29055" y="41937"/>
                    <a:pt x="29055" y="41904"/>
                    <a:pt x="29055" y="41904"/>
                  </a:cubicBezTo>
                  <a:cubicBezTo>
                    <a:pt x="29255" y="41037"/>
                    <a:pt x="29055" y="40236"/>
                    <a:pt x="28955" y="39402"/>
                  </a:cubicBezTo>
                  <a:cubicBezTo>
                    <a:pt x="28921" y="39302"/>
                    <a:pt x="28921" y="39235"/>
                    <a:pt x="28955" y="39135"/>
                  </a:cubicBezTo>
                  <a:close/>
                  <a:moveTo>
                    <a:pt x="34559" y="44139"/>
                  </a:moveTo>
                  <a:cubicBezTo>
                    <a:pt x="34592" y="44172"/>
                    <a:pt x="34592" y="44172"/>
                    <a:pt x="34625" y="44206"/>
                  </a:cubicBezTo>
                  <a:cubicBezTo>
                    <a:pt x="34492" y="44406"/>
                    <a:pt x="34392" y="44606"/>
                    <a:pt x="34225" y="44773"/>
                  </a:cubicBezTo>
                  <a:cubicBezTo>
                    <a:pt x="33391" y="45673"/>
                    <a:pt x="32390" y="46340"/>
                    <a:pt x="31223" y="46741"/>
                  </a:cubicBezTo>
                  <a:cubicBezTo>
                    <a:pt x="30823" y="46874"/>
                    <a:pt x="30456" y="47041"/>
                    <a:pt x="30022" y="47208"/>
                  </a:cubicBezTo>
                  <a:cubicBezTo>
                    <a:pt x="31390" y="45907"/>
                    <a:pt x="32824" y="44806"/>
                    <a:pt x="34559" y="44139"/>
                  </a:cubicBezTo>
                  <a:close/>
                  <a:moveTo>
                    <a:pt x="32567" y="44624"/>
                  </a:moveTo>
                  <a:cubicBezTo>
                    <a:pt x="32594" y="44624"/>
                    <a:pt x="32624" y="44628"/>
                    <a:pt x="32657" y="44639"/>
                  </a:cubicBezTo>
                  <a:cubicBezTo>
                    <a:pt x="31423" y="45373"/>
                    <a:pt x="30322" y="46340"/>
                    <a:pt x="29322" y="47374"/>
                  </a:cubicBezTo>
                  <a:cubicBezTo>
                    <a:pt x="29455" y="46541"/>
                    <a:pt x="30089" y="46074"/>
                    <a:pt x="30723" y="45607"/>
                  </a:cubicBezTo>
                  <a:lnTo>
                    <a:pt x="30723" y="45607"/>
                  </a:lnTo>
                  <a:cubicBezTo>
                    <a:pt x="30189" y="45807"/>
                    <a:pt x="29822" y="46140"/>
                    <a:pt x="29488" y="46574"/>
                  </a:cubicBezTo>
                  <a:cubicBezTo>
                    <a:pt x="29422" y="46240"/>
                    <a:pt x="29388" y="46207"/>
                    <a:pt x="29588" y="46040"/>
                  </a:cubicBezTo>
                  <a:cubicBezTo>
                    <a:pt x="29822" y="45840"/>
                    <a:pt x="30055" y="45640"/>
                    <a:pt x="30322" y="45506"/>
                  </a:cubicBezTo>
                  <a:cubicBezTo>
                    <a:pt x="31023" y="45206"/>
                    <a:pt x="31723" y="44939"/>
                    <a:pt x="32424" y="44639"/>
                  </a:cubicBezTo>
                  <a:cubicBezTo>
                    <a:pt x="32468" y="44639"/>
                    <a:pt x="32513" y="44624"/>
                    <a:pt x="32567" y="44624"/>
                  </a:cubicBezTo>
                  <a:close/>
                  <a:moveTo>
                    <a:pt x="35087" y="44132"/>
                  </a:moveTo>
                  <a:cubicBezTo>
                    <a:pt x="35108" y="44132"/>
                    <a:pt x="35132" y="44134"/>
                    <a:pt x="35159" y="44139"/>
                  </a:cubicBezTo>
                  <a:cubicBezTo>
                    <a:pt x="34892" y="45640"/>
                    <a:pt x="34092" y="46641"/>
                    <a:pt x="32557" y="46907"/>
                  </a:cubicBezTo>
                  <a:cubicBezTo>
                    <a:pt x="32924" y="46641"/>
                    <a:pt x="33291" y="46407"/>
                    <a:pt x="33625" y="46140"/>
                  </a:cubicBezTo>
                  <a:cubicBezTo>
                    <a:pt x="33958" y="45840"/>
                    <a:pt x="34292" y="45573"/>
                    <a:pt x="34492" y="45173"/>
                  </a:cubicBezTo>
                  <a:lnTo>
                    <a:pt x="34492" y="45173"/>
                  </a:lnTo>
                  <a:cubicBezTo>
                    <a:pt x="34258" y="45406"/>
                    <a:pt x="34025" y="45640"/>
                    <a:pt x="33725" y="45840"/>
                  </a:cubicBezTo>
                  <a:cubicBezTo>
                    <a:pt x="33158" y="46274"/>
                    <a:pt x="32557" y="46674"/>
                    <a:pt x="31957" y="47074"/>
                  </a:cubicBezTo>
                  <a:cubicBezTo>
                    <a:pt x="31957" y="47108"/>
                    <a:pt x="31923" y="47108"/>
                    <a:pt x="31890" y="47108"/>
                  </a:cubicBezTo>
                  <a:cubicBezTo>
                    <a:pt x="31323" y="47274"/>
                    <a:pt x="30756" y="47441"/>
                    <a:pt x="30189" y="47575"/>
                  </a:cubicBezTo>
                  <a:cubicBezTo>
                    <a:pt x="30189" y="47541"/>
                    <a:pt x="30189" y="47541"/>
                    <a:pt x="30155" y="47508"/>
                  </a:cubicBezTo>
                  <a:cubicBezTo>
                    <a:pt x="30489" y="47374"/>
                    <a:pt x="30789" y="47241"/>
                    <a:pt x="31123" y="47108"/>
                  </a:cubicBezTo>
                  <a:cubicBezTo>
                    <a:pt x="32324" y="46674"/>
                    <a:pt x="33358" y="45940"/>
                    <a:pt x="34292" y="45073"/>
                  </a:cubicBezTo>
                  <a:cubicBezTo>
                    <a:pt x="34492" y="44839"/>
                    <a:pt x="34659" y="44572"/>
                    <a:pt x="34859" y="44306"/>
                  </a:cubicBezTo>
                  <a:cubicBezTo>
                    <a:pt x="34917" y="44219"/>
                    <a:pt x="34949" y="44132"/>
                    <a:pt x="35087" y="44132"/>
                  </a:cubicBezTo>
                  <a:close/>
                  <a:moveTo>
                    <a:pt x="27687" y="46907"/>
                  </a:moveTo>
                  <a:cubicBezTo>
                    <a:pt x="27754" y="47274"/>
                    <a:pt x="27820" y="47641"/>
                    <a:pt x="27887" y="47975"/>
                  </a:cubicBezTo>
                  <a:cubicBezTo>
                    <a:pt x="27787" y="48008"/>
                    <a:pt x="27687" y="48075"/>
                    <a:pt x="27620" y="48075"/>
                  </a:cubicBezTo>
                  <a:cubicBezTo>
                    <a:pt x="27353" y="48122"/>
                    <a:pt x="27078" y="48155"/>
                    <a:pt x="26806" y="48155"/>
                  </a:cubicBezTo>
                  <a:cubicBezTo>
                    <a:pt x="26502" y="48155"/>
                    <a:pt x="26201" y="48114"/>
                    <a:pt x="25919" y="48008"/>
                  </a:cubicBezTo>
                  <a:cubicBezTo>
                    <a:pt x="25547" y="47859"/>
                    <a:pt x="25184" y="47793"/>
                    <a:pt x="24821" y="47793"/>
                  </a:cubicBezTo>
                  <a:cubicBezTo>
                    <a:pt x="24534" y="47793"/>
                    <a:pt x="24246" y="47835"/>
                    <a:pt x="23951" y="47908"/>
                  </a:cubicBezTo>
                  <a:cubicBezTo>
                    <a:pt x="23651" y="47942"/>
                    <a:pt x="23384" y="48042"/>
                    <a:pt x="23084" y="48108"/>
                  </a:cubicBezTo>
                  <a:cubicBezTo>
                    <a:pt x="23117" y="47942"/>
                    <a:pt x="23251" y="47875"/>
                    <a:pt x="23384" y="47775"/>
                  </a:cubicBezTo>
                  <a:cubicBezTo>
                    <a:pt x="24118" y="47308"/>
                    <a:pt x="24918" y="47108"/>
                    <a:pt x="25786" y="47108"/>
                  </a:cubicBezTo>
                  <a:cubicBezTo>
                    <a:pt x="25886" y="47108"/>
                    <a:pt x="25986" y="47141"/>
                    <a:pt x="26053" y="47141"/>
                  </a:cubicBezTo>
                  <a:cubicBezTo>
                    <a:pt x="26227" y="47167"/>
                    <a:pt x="26369" y="47180"/>
                    <a:pt x="26498" y="47180"/>
                  </a:cubicBezTo>
                  <a:cubicBezTo>
                    <a:pt x="26863" y="47180"/>
                    <a:pt x="27120" y="47080"/>
                    <a:pt x="27687" y="46907"/>
                  </a:cubicBezTo>
                  <a:close/>
                  <a:moveTo>
                    <a:pt x="44766" y="28661"/>
                  </a:moveTo>
                  <a:cubicBezTo>
                    <a:pt x="44833" y="28928"/>
                    <a:pt x="44899" y="29128"/>
                    <a:pt x="44966" y="29362"/>
                  </a:cubicBezTo>
                  <a:cubicBezTo>
                    <a:pt x="45166" y="29261"/>
                    <a:pt x="44999" y="29128"/>
                    <a:pt x="45100" y="28961"/>
                  </a:cubicBezTo>
                  <a:cubicBezTo>
                    <a:pt x="45233" y="28961"/>
                    <a:pt x="45400" y="28928"/>
                    <a:pt x="45567" y="28895"/>
                  </a:cubicBezTo>
                  <a:cubicBezTo>
                    <a:pt x="45633" y="28995"/>
                    <a:pt x="45667" y="29095"/>
                    <a:pt x="45767" y="29261"/>
                  </a:cubicBezTo>
                  <a:cubicBezTo>
                    <a:pt x="45767" y="29128"/>
                    <a:pt x="45800" y="29028"/>
                    <a:pt x="45800" y="28895"/>
                  </a:cubicBezTo>
                  <a:cubicBezTo>
                    <a:pt x="45933" y="28861"/>
                    <a:pt x="46100" y="28861"/>
                    <a:pt x="46267" y="28861"/>
                  </a:cubicBezTo>
                  <a:cubicBezTo>
                    <a:pt x="46367" y="28861"/>
                    <a:pt x="46434" y="28928"/>
                    <a:pt x="46567" y="28961"/>
                  </a:cubicBezTo>
                  <a:cubicBezTo>
                    <a:pt x="46701" y="28783"/>
                    <a:pt x="46893" y="28783"/>
                    <a:pt x="47106" y="28783"/>
                  </a:cubicBezTo>
                  <a:cubicBezTo>
                    <a:pt x="47212" y="28783"/>
                    <a:pt x="47323" y="28783"/>
                    <a:pt x="47435" y="28761"/>
                  </a:cubicBezTo>
                  <a:cubicBezTo>
                    <a:pt x="47568" y="29362"/>
                    <a:pt x="47701" y="29929"/>
                    <a:pt x="47835" y="30529"/>
                  </a:cubicBezTo>
                  <a:cubicBezTo>
                    <a:pt x="47968" y="30229"/>
                    <a:pt x="47868" y="29962"/>
                    <a:pt x="47835" y="29695"/>
                  </a:cubicBezTo>
                  <a:cubicBezTo>
                    <a:pt x="47801" y="29395"/>
                    <a:pt x="47735" y="29128"/>
                    <a:pt x="47668" y="28861"/>
                  </a:cubicBezTo>
                  <a:cubicBezTo>
                    <a:pt x="47701" y="28861"/>
                    <a:pt x="47735" y="28828"/>
                    <a:pt x="47768" y="28828"/>
                  </a:cubicBezTo>
                  <a:cubicBezTo>
                    <a:pt x="48268" y="28961"/>
                    <a:pt x="48268" y="28961"/>
                    <a:pt x="48369" y="29495"/>
                  </a:cubicBezTo>
                  <a:cubicBezTo>
                    <a:pt x="48435" y="29862"/>
                    <a:pt x="48502" y="30229"/>
                    <a:pt x="48635" y="30629"/>
                  </a:cubicBezTo>
                  <a:cubicBezTo>
                    <a:pt x="48735" y="30396"/>
                    <a:pt x="48602" y="30162"/>
                    <a:pt x="48669" y="29929"/>
                  </a:cubicBezTo>
                  <a:lnTo>
                    <a:pt x="48669" y="29929"/>
                  </a:lnTo>
                  <a:cubicBezTo>
                    <a:pt x="48969" y="30062"/>
                    <a:pt x="49236" y="30162"/>
                    <a:pt x="49503" y="30329"/>
                  </a:cubicBezTo>
                  <a:cubicBezTo>
                    <a:pt x="49770" y="30462"/>
                    <a:pt x="50103" y="30496"/>
                    <a:pt x="50203" y="30829"/>
                  </a:cubicBezTo>
                  <a:cubicBezTo>
                    <a:pt x="50270" y="30829"/>
                    <a:pt x="50337" y="30814"/>
                    <a:pt x="50384" y="30814"/>
                  </a:cubicBezTo>
                  <a:cubicBezTo>
                    <a:pt x="50407" y="30814"/>
                    <a:pt x="50426" y="30818"/>
                    <a:pt x="50437" y="30829"/>
                  </a:cubicBezTo>
                  <a:cubicBezTo>
                    <a:pt x="50670" y="30963"/>
                    <a:pt x="50904" y="31096"/>
                    <a:pt x="51137" y="31230"/>
                  </a:cubicBezTo>
                  <a:cubicBezTo>
                    <a:pt x="51271" y="31330"/>
                    <a:pt x="51337" y="31496"/>
                    <a:pt x="51371" y="31663"/>
                  </a:cubicBezTo>
                  <a:cubicBezTo>
                    <a:pt x="51404" y="31997"/>
                    <a:pt x="51437" y="32330"/>
                    <a:pt x="51537" y="32664"/>
                  </a:cubicBezTo>
                  <a:cubicBezTo>
                    <a:pt x="51604" y="32497"/>
                    <a:pt x="51604" y="32297"/>
                    <a:pt x="51604" y="32097"/>
                  </a:cubicBezTo>
                  <a:cubicBezTo>
                    <a:pt x="51571" y="31897"/>
                    <a:pt x="51571" y="31697"/>
                    <a:pt x="51571" y="31496"/>
                  </a:cubicBezTo>
                  <a:cubicBezTo>
                    <a:pt x="51537" y="31296"/>
                    <a:pt x="51471" y="31096"/>
                    <a:pt x="51437" y="30896"/>
                  </a:cubicBezTo>
                  <a:lnTo>
                    <a:pt x="51504" y="30896"/>
                  </a:lnTo>
                  <a:cubicBezTo>
                    <a:pt x="51638" y="30996"/>
                    <a:pt x="51804" y="31063"/>
                    <a:pt x="51938" y="31196"/>
                  </a:cubicBezTo>
                  <a:cubicBezTo>
                    <a:pt x="52004" y="31296"/>
                    <a:pt x="52038" y="31430"/>
                    <a:pt x="52071" y="31563"/>
                  </a:cubicBezTo>
                  <a:cubicBezTo>
                    <a:pt x="52105" y="32097"/>
                    <a:pt x="52138" y="32664"/>
                    <a:pt x="52171" y="33198"/>
                  </a:cubicBezTo>
                  <a:cubicBezTo>
                    <a:pt x="52171" y="33298"/>
                    <a:pt x="52205" y="33398"/>
                    <a:pt x="52271" y="33498"/>
                  </a:cubicBezTo>
                  <a:cubicBezTo>
                    <a:pt x="52271" y="33198"/>
                    <a:pt x="52305" y="32897"/>
                    <a:pt x="52305" y="32564"/>
                  </a:cubicBezTo>
                  <a:cubicBezTo>
                    <a:pt x="52605" y="32831"/>
                    <a:pt x="52838" y="33064"/>
                    <a:pt x="52805" y="33464"/>
                  </a:cubicBezTo>
                  <a:cubicBezTo>
                    <a:pt x="52772" y="33765"/>
                    <a:pt x="52805" y="34065"/>
                    <a:pt x="52805" y="34332"/>
                  </a:cubicBezTo>
                  <a:lnTo>
                    <a:pt x="52872" y="34332"/>
                  </a:lnTo>
                  <a:cubicBezTo>
                    <a:pt x="52905" y="34032"/>
                    <a:pt x="52938" y="33731"/>
                    <a:pt x="52972" y="33331"/>
                  </a:cubicBezTo>
                  <a:cubicBezTo>
                    <a:pt x="53305" y="33731"/>
                    <a:pt x="53539" y="34032"/>
                    <a:pt x="53472" y="34532"/>
                  </a:cubicBezTo>
                  <a:cubicBezTo>
                    <a:pt x="53405" y="34799"/>
                    <a:pt x="53439" y="35066"/>
                    <a:pt x="53405" y="35366"/>
                  </a:cubicBezTo>
                  <a:lnTo>
                    <a:pt x="53506" y="35366"/>
                  </a:lnTo>
                  <a:cubicBezTo>
                    <a:pt x="53539" y="35032"/>
                    <a:pt x="53572" y="34699"/>
                    <a:pt x="53639" y="34398"/>
                  </a:cubicBezTo>
                  <a:cubicBezTo>
                    <a:pt x="53639" y="34398"/>
                    <a:pt x="53672" y="34365"/>
                    <a:pt x="53706" y="34365"/>
                  </a:cubicBezTo>
                  <a:cubicBezTo>
                    <a:pt x="53872" y="34732"/>
                    <a:pt x="54039" y="35099"/>
                    <a:pt x="54273" y="35566"/>
                  </a:cubicBezTo>
                  <a:cubicBezTo>
                    <a:pt x="54306" y="34999"/>
                    <a:pt x="54373" y="34532"/>
                    <a:pt x="54406" y="34032"/>
                  </a:cubicBezTo>
                  <a:cubicBezTo>
                    <a:pt x="54473" y="34132"/>
                    <a:pt x="54506" y="34165"/>
                    <a:pt x="54540" y="34232"/>
                  </a:cubicBezTo>
                  <a:cubicBezTo>
                    <a:pt x="55007" y="35266"/>
                    <a:pt x="55007" y="35266"/>
                    <a:pt x="54840" y="36367"/>
                  </a:cubicBezTo>
                  <a:cubicBezTo>
                    <a:pt x="54806" y="36567"/>
                    <a:pt x="54773" y="36767"/>
                    <a:pt x="54806" y="37000"/>
                  </a:cubicBezTo>
                  <a:cubicBezTo>
                    <a:pt x="54873" y="36633"/>
                    <a:pt x="54973" y="36233"/>
                    <a:pt x="55040" y="35866"/>
                  </a:cubicBezTo>
                  <a:cubicBezTo>
                    <a:pt x="55207" y="36467"/>
                    <a:pt x="55474" y="37034"/>
                    <a:pt x="55273" y="37668"/>
                  </a:cubicBezTo>
                  <a:cubicBezTo>
                    <a:pt x="55107" y="38168"/>
                    <a:pt x="55007" y="38702"/>
                    <a:pt x="54973" y="39235"/>
                  </a:cubicBezTo>
                  <a:cubicBezTo>
                    <a:pt x="55107" y="38735"/>
                    <a:pt x="55240" y="38235"/>
                    <a:pt x="55374" y="37768"/>
                  </a:cubicBezTo>
                  <a:cubicBezTo>
                    <a:pt x="55507" y="38168"/>
                    <a:pt x="55574" y="38568"/>
                    <a:pt x="55474" y="38935"/>
                  </a:cubicBezTo>
                  <a:cubicBezTo>
                    <a:pt x="55340" y="39335"/>
                    <a:pt x="55474" y="39702"/>
                    <a:pt x="55374" y="40103"/>
                  </a:cubicBezTo>
                  <a:cubicBezTo>
                    <a:pt x="55307" y="40503"/>
                    <a:pt x="55207" y="40870"/>
                    <a:pt x="55073" y="41270"/>
                  </a:cubicBezTo>
                  <a:cubicBezTo>
                    <a:pt x="54973" y="41637"/>
                    <a:pt x="54806" y="42004"/>
                    <a:pt x="54740" y="42404"/>
                  </a:cubicBezTo>
                  <a:cubicBezTo>
                    <a:pt x="54806" y="42304"/>
                    <a:pt x="54873" y="42204"/>
                    <a:pt x="54973" y="42071"/>
                  </a:cubicBezTo>
                  <a:cubicBezTo>
                    <a:pt x="54973" y="42271"/>
                    <a:pt x="54973" y="42438"/>
                    <a:pt x="54973" y="42638"/>
                  </a:cubicBezTo>
                  <a:cubicBezTo>
                    <a:pt x="55140" y="42471"/>
                    <a:pt x="55207" y="42304"/>
                    <a:pt x="55173" y="42171"/>
                  </a:cubicBezTo>
                  <a:cubicBezTo>
                    <a:pt x="55173" y="41704"/>
                    <a:pt x="55307" y="41237"/>
                    <a:pt x="55440" y="40770"/>
                  </a:cubicBezTo>
                  <a:cubicBezTo>
                    <a:pt x="55674" y="39969"/>
                    <a:pt x="55774" y="39169"/>
                    <a:pt x="55740" y="38335"/>
                  </a:cubicBezTo>
                  <a:cubicBezTo>
                    <a:pt x="55707" y="37868"/>
                    <a:pt x="55640" y="37434"/>
                    <a:pt x="55574" y="37000"/>
                  </a:cubicBezTo>
                  <a:cubicBezTo>
                    <a:pt x="55574" y="36867"/>
                    <a:pt x="55607" y="36734"/>
                    <a:pt x="55607" y="36633"/>
                  </a:cubicBezTo>
                  <a:cubicBezTo>
                    <a:pt x="55607" y="36367"/>
                    <a:pt x="55640" y="36100"/>
                    <a:pt x="55640" y="35833"/>
                  </a:cubicBezTo>
                  <a:lnTo>
                    <a:pt x="55640" y="35833"/>
                  </a:lnTo>
                  <a:cubicBezTo>
                    <a:pt x="55607" y="36033"/>
                    <a:pt x="55540" y="36200"/>
                    <a:pt x="55474" y="36467"/>
                  </a:cubicBezTo>
                  <a:cubicBezTo>
                    <a:pt x="55273" y="35733"/>
                    <a:pt x="55007" y="35032"/>
                    <a:pt x="55273" y="34265"/>
                  </a:cubicBezTo>
                  <a:lnTo>
                    <a:pt x="55273" y="34265"/>
                  </a:lnTo>
                  <a:cubicBezTo>
                    <a:pt x="55474" y="34699"/>
                    <a:pt x="55774" y="35066"/>
                    <a:pt x="55640" y="35566"/>
                  </a:cubicBezTo>
                  <a:cubicBezTo>
                    <a:pt x="55607" y="35666"/>
                    <a:pt x="55640" y="35766"/>
                    <a:pt x="55674" y="35833"/>
                  </a:cubicBezTo>
                  <a:cubicBezTo>
                    <a:pt x="55674" y="35733"/>
                    <a:pt x="55707" y="35599"/>
                    <a:pt x="55774" y="35433"/>
                  </a:cubicBezTo>
                  <a:cubicBezTo>
                    <a:pt x="55807" y="35533"/>
                    <a:pt x="55874" y="35566"/>
                    <a:pt x="55874" y="35599"/>
                  </a:cubicBezTo>
                  <a:cubicBezTo>
                    <a:pt x="56441" y="37034"/>
                    <a:pt x="56708" y="38501"/>
                    <a:pt x="56474" y="40036"/>
                  </a:cubicBezTo>
                  <a:cubicBezTo>
                    <a:pt x="56274" y="41337"/>
                    <a:pt x="55807" y="42471"/>
                    <a:pt x="54940" y="43472"/>
                  </a:cubicBezTo>
                  <a:cubicBezTo>
                    <a:pt x="54239" y="44272"/>
                    <a:pt x="53572" y="45106"/>
                    <a:pt x="52872" y="45907"/>
                  </a:cubicBezTo>
                  <a:cubicBezTo>
                    <a:pt x="52271" y="46574"/>
                    <a:pt x="51571" y="47108"/>
                    <a:pt x="50770" y="47475"/>
                  </a:cubicBezTo>
                  <a:cubicBezTo>
                    <a:pt x="50103" y="47775"/>
                    <a:pt x="49403" y="48075"/>
                    <a:pt x="48702" y="48308"/>
                  </a:cubicBezTo>
                  <a:cubicBezTo>
                    <a:pt x="48078" y="48511"/>
                    <a:pt x="47446" y="48597"/>
                    <a:pt x="46814" y="48597"/>
                  </a:cubicBezTo>
                  <a:cubicBezTo>
                    <a:pt x="46096" y="48597"/>
                    <a:pt x="45376" y="48486"/>
                    <a:pt x="44666" y="48308"/>
                  </a:cubicBezTo>
                  <a:cubicBezTo>
                    <a:pt x="44065" y="48142"/>
                    <a:pt x="43465" y="47908"/>
                    <a:pt x="42865" y="47708"/>
                  </a:cubicBezTo>
                  <a:cubicBezTo>
                    <a:pt x="42331" y="47541"/>
                    <a:pt x="41764" y="47408"/>
                    <a:pt x="41230" y="47241"/>
                  </a:cubicBezTo>
                  <a:cubicBezTo>
                    <a:pt x="40963" y="47141"/>
                    <a:pt x="40696" y="47008"/>
                    <a:pt x="40463" y="46907"/>
                  </a:cubicBezTo>
                  <a:cubicBezTo>
                    <a:pt x="38895" y="46207"/>
                    <a:pt x="37794" y="45073"/>
                    <a:pt x="37027" y="43605"/>
                  </a:cubicBezTo>
                  <a:cubicBezTo>
                    <a:pt x="36460" y="42471"/>
                    <a:pt x="36093" y="41270"/>
                    <a:pt x="35826" y="40036"/>
                  </a:cubicBezTo>
                  <a:cubicBezTo>
                    <a:pt x="35726" y="39702"/>
                    <a:pt x="35726" y="39369"/>
                    <a:pt x="35726" y="39035"/>
                  </a:cubicBezTo>
                  <a:cubicBezTo>
                    <a:pt x="35726" y="37834"/>
                    <a:pt x="35759" y="36667"/>
                    <a:pt x="35960" y="35499"/>
                  </a:cubicBezTo>
                  <a:cubicBezTo>
                    <a:pt x="35993" y="35199"/>
                    <a:pt x="36060" y="34932"/>
                    <a:pt x="36126" y="34632"/>
                  </a:cubicBezTo>
                  <a:cubicBezTo>
                    <a:pt x="36160" y="34532"/>
                    <a:pt x="36226" y="34465"/>
                    <a:pt x="36260" y="34332"/>
                  </a:cubicBezTo>
                  <a:cubicBezTo>
                    <a:pt x="36627" y="34499"/>
                    <a:pt x="36960" y="34632"/>
                    <a:pt x="37194" y="34932"/>
                  </a:cubicBezTo>
                  <a:cubicBezTo>
                    <a:pt x="36693" y="35933"/>
                    <a:pt x="36493" y="36967"/>
                    <a:pt x="36327" y="38034"/>
                  </a:cubicBezTo>
                  <a:cubicBezTo>
                    <a:pt x="36360" y="38068"/>
                    <a:pt x="36393" y="38068"/>
                    <a:pt x="36393" y="38068"/>
                  </a:cubicBezTo>
                  <a:cubicBezTo>
                    <a:pt x="36460" y="37934"/>
                    <a:pt x="36493" y="37801"/>
                    <a:pt x="36593" y="37601"/>
                  </a:cubicBezTo>
                  <a:cubicBezTo>
                    <a:pt x="36593" y="37801"/>
                    <a:pt x="36627" y="37968"/>
                    <a:pt x="36627" y="38135"/>
                  </a:cubicBezTo>
                  <a:lnTo>
                    <a:pt x="36660" y="38135"/>
                  </a:lnTo>
                  <a:cubicBezTo>
                    <a:pt x="36693" y="38001"/>
                    <a:pt x="36693" y="37868"/>
                    <a:pt x="36727" y="37768"/>
                  </a:cubicBezTo>
                  <a:cubicBezTo>
                    <a:pt x="36827" y="37100"/>
                    <a:pt x="36894" y="36467"/>
                    <a:pt x="37027" y="35800"/>
                  </a:cubicBezTo>
                  <a:cubicBezTo>
                    <a:pt x="37060" y="35566"/>
                    <a:pt x="37160" y="35333"/>
                    <a:pt x="37261" y="35099"/>
                  </a:cubicBezTo>
                  <a:cubicBezTo>
                    <a:pt x="37627" y="35299"/>
                    <a:pt x="37828" y="35766"/>
                    <a:pt x="37694" y="36100"/>
                  </a:cubicBezTo>
                  <a:cubicBezTo>
                    <a:pt x="37294" y="37000"/>
                    <a:pt x="37094" y="37901"/>
                    <a:pt x="36827" y="38835"/>
                  </a:cubicBezTo>
                  <a:cubicBezTo>
                    <a:pt x="36827" y="38868"/>
                    <a:pt x="36827" y="38935"/>
                    <a:pt x="36827" y="39069"/>
                  </a:cubicBezTo>
                  <a:cubicBezTo>
                    <a:pt x="36894" y="38935"/>
                    <a:pt x="36960" y="38868"/>
                    <a:pt x="37027" y="38768"/>
                  </a:cubicBezTo>
                  <a:cubicBezTo>
                    <a:pt x="37027" y="38935"/>
                    <a:pt x="37027" y="39035"/>
                    <a:pt x="37060" y="39135"/>
                  </a:cubicBezTo>
                  <a:cubicBezTo>
                    <a:pt x="37060" y="39069"/>
                    <a:pt x="37094" y="39002"/>
                    <a:pt x="37094" y="38935"/>
                  </a:cubicBezTo>
                  <a:cubicBezTo>
                    <a:pt x="37160" y="38001"/>
                    <a:pt x="37461" y="37134"/>
                    <a:pt x="37761" y="36267"/>
                  </a:cubicBezTo>
                  <a:cubicBezTo>
                    <a:pt x="37794" y="36233"/>
                    <a:pt x="37794" y="36233"/>
                    <a:pt x="37828" y="36200"/>
                  </a:cubicBezTo>
                  <a:cubicBezTo>
                    <a:pt x="37928" y="36367"/>
                    <a:pt x="38028" y="36533"/>
                    <a:pt x="38094" y="36700"/>
                  </a:cubicBezTo>
                  <a:cubicBezTo>
                    <a:pt x="38094" y="36800"/>
                    <a:pt x="38094" y="36900"/>
                    <a:pt x="38061" y="37000"/>
                  </a:cubicBezTo>
                  <a:cubicBezTo>
                    <a:pt x="37794" y="37801"/>
                    <a:pt x="37494" y="38602"/>
                    <a:pt x="37227" y="39402"/>
                  </a:cubicBezTo>
                  <a:cubicBezTo>
                    <a:pt x="37194" y="39435"/>
                    <a:pt x="37127" y="39502"/>
                    <a:pt x="37060" y="39536"/>
                  </a:cubicBezTo>
                  <a:cubicBezTo>
                    <a:pt x="37027" y="39836"/>
                    <a:pt x="37027" y="40136"/>
                    <a:pt x="36994" y="40436"/>
                  </a:cubicBezTo>
                  <a:lnTo>
                    <a:pt x="37027" y="40436"/>
                  </a:lnTo>
                  <a:lnTo>
                    <a:pt x="37627" y="38501"/>
                  </a:lnTo>
                  <a:cubicBezTo>
                    <a:pt x="37661" y="38501"/>
                    <a:pt x="37694" y="38501"/>
                    <a:pt x="37694" y="38535"/>
                  </a:cubicBezTo>
                  <a:cubicBezTo>
                    <a:pt x="37694" y="38635"/>
                    <a:pt x="37694" y="38735"/>
                    <a:pt x="37694" y="38868"/>
                  </a:cubicBezTo>
                  <a:cubicBezTo>
                    <a:pt x="37694" y="39469"/>
                    <a:pt x="37661" y="40069"/>
                    <a:pt x="37694" y="40636"/>
                  </a:cubicBezTo>
                  <a:cubicBezTo>
                    <a:pt x="37728" y="41003"/>
                    <a:pt x="37861" y="41337"/>
                    <a:pt x="37961" y="41670"/>
                  </a:cubicBezTo>
                  <a:cubicBezTo>
                    <a:pt x="38061" y="41871"/>
                    <a:pt x="38061" y="42071"/>
                    <a:pt x="37994" y="42304"/>
                  </a:cubicBezTo>
                  <a:cubicBezTo>
                    <a:pt x="37961" y="42571"/>
                    <a:pt x="37894" y="42838"/>
                    <a:pt x="37828" y="43105"/>
                  </a:cubicBezTo>
                  <a:cubicBezTo>
                    <a:pt x="37094" y="41770"/>
                    <a:pt x="36460" y="40403"/>
                    <a:pt x="36493" y="38802"/>
                  </a:cubicBezTo>
                  <a:lnTo>
                    <a:pt x="36493" y="38802"/>
                  </a:lnTo>
                  <a:cubicBezTo>
                    <a:pt x="36327" y="38868"/>
                    <a:pt x="36360" y="39002"/>
                    <a:pt x="36360" y="39069"/>
                  </a:cubicBezTo>
                  <a:cubicBezTo>
                    <a:pt x="36393" y="39702"/>
                    <a:pt x="36460" y="40336"/>
                    <a:pt x="36693" y="40937"/>
                  </a:cubicBezTo>
                  <a:cubicBezTo>
                    <a:pt x="36927" y="41570"/>
                    <a:pt x="37194" y="42171"/>
                    <a:pt x="37461" y="42771"/>
                  </a:cubicBezTo>
                  <a:cubicBezTo>
                    <a:pt x="37661" y="43171"/>
                    <a:pt x="37928" y="43538"/>
                    <a:pt x="37761" y="44039"/>
                  </a:cubicBezTo>
                  <a:lnTo>
                    <a:pt x="37861" y="44039"/>
                  </a:lnTo>
                  <a:cubicBezTo>
                    <a:pt x="37861" y="43939"/>
                    <a:pt x="37894" y="43839"/>
                    <a:pt x="37894" y="43672"/>
                  </a:cubicBezTo>
                  <a:cubicBezTo>
                    <a:pt x="38161" y="44039"/>
                    <a:pt x="38395" y="44339"/>
                    <a:pt x="38595" y="44639"/>
                  </a:cubicBezTo>
                  <a:cubicBezTo>
                    <a:pt x="38561" y="44572"/>
                    <a:pt x="38528" y="44472"/>
                    <a:pt x="38461" y="44372"/>
                  </a:cubicBezTo>
                  <a:cubicBezTo>
                    <a:pt x="38428" y="44272"/>
                    <a:pt x="38361" y="44206"/>
                    <a:pt x="38328" y="44105"/>
                  </a:cubicBezTo>
                  <a:cubicBezTo>
                    <a:pt x="37894" y="43372"/>
                    <a:pt x="37861" y="43205"/>
                    <a:pt x="38061" y="42371"/>
                  </a:cubicBezTo>
                  <a:cubicBezTo>
                    <a:pt x="38061" y="42338"/>
                    <a:pt x="38094" y="42304"/>
                    <a:pt x="38128" y="42271"/>
                  </a:cubicBezTo>
                  <a:cubicBezTo>
                    <a:pt x="38195" y="42338"/>
                    <a:pt x="38261" y="42404"/>
                    <a:pt x="38328" y="42538"/>
                  </a:cubicBezTo>
                  <a:cubicBezTo>
                    <a:pt x="38161" y="41570"/>
                    <a:pt x="37728" y="40703"/>
                    <a:pt x="37928" y="39736"/>
                  </a:cubicBezTo>
                  <a:cubicBezTo>
                    <a:pt x="37728" y="38802"/>
                    <a:pt x="37961" y="37901"/>
                    <a:pt x="38161" y="36967"/>
                  </a:cubicBezTo>
                  <a:cubicBezTo>
                    <a:pt x="38595" y="37134"/>
                    <a:pt x="38962" y="37301"/>
                    <a:pt x="39362" y="37467"/>
                  </a:cubicBezTo>
                  <a:cubicBezTo>
                    <a:pt x="39629" y="37601"/>
                    <a:pt x="39929" y="37634"/>
                    <a:pt x="40229" y="37634"/>
                  </a:cubicBezTo>
                  <a:cubicBezTo>
                    <a:pt x="40363" y="37601"/>
                    <a:pt x="40496" y="37567"/>
                    <a:pt x="40596" y="37467"/>
                  </a:cubicBezTo>
                  <a:cubicBezTo>
                    <a:pt x="41297" y="36900"/>
                    <a:pt x="41864" y="36200"/>
                    <a:pt x="42164" y="35366"/>
                  </a:cubicBezTo>
                  <a:cubicBezTo>
                    <a:pt x="42531" y="34232"/>
                    <a:pt x="43232" y="33298"/>
                    <a:pt x="44099" y="32530"/>
                  </a:cubicBezTo>
                  <a:cubicBezTo>
                    <a:pt x="44266" y="32364"/>
                    <a:pt x="44499" y="32264"/>
                    <a:pt x="44733" y="32130"/>
                  </a:cubicBezTo>
                  <a:cubicBezTo>
                    <a:pt x="45500" y="31730"/>
                    <a:pt x="46267" y="31296"/>
                    <a:pt x="46968" y="30696"/>
                  </a:cubicBezTo>
                  <a:cubicBezTo>
                    <a:pt x="47068" y="30596"/>
                    <a:pt x="47268" y="30496"/>
                    <a:pt x="47101" y="30329"/>
                  </a:cubicBezTo>
                  <a:cubicBezTo>
                    <a:pt x="47063" y="30281"/>
                    <a:pt x="47024" y="30263"/>
                    <a:pt x="46987" y="30263"/>
                  </a:cubicBezTo>
                  <a:cubicBezTo>
                    <a:pt x="46894" y="30263"/>
                    <a:pt x="46805" y="30372"/>
                    <a:pt x="46734" y="30396"/>
                  </a:cubicBezTo>
                  <a:cubicBezTo>
                    <a:pt x="46200" y="30696"/>
                    <a:pt x="45667" y="30963"/>
                    <a:pt x="45133" y="31230"/>
                  </a:cubicBezTo>
                  <a:cubicBezTo>
                    <a:pt x="44899" y="31363"/>
                    <a:pt x="44633" y="31463"/>
                    <a:pt x="44432" y="31630"/>
                  </a:cubicBezTo>
                  <a:cubicBezTo>
                    <a:pt x="44099" y="31897"/>
                    <a:pt x="43732" y="31997"/>
                    <a:pt x="43365" y="32130"/>
                  </a:cubicBezTo>
                  <a:cubicBezTo>
                    <a:pt x="43131" y="32197"/>
                    <a:pt x="42898" y="32297"/>
                    <a:pt x="42631" y="32364"/>
                  </a:cubicBezTo>
                  <a:cubicBezTo>
                    <a:pt x="42698" y="32164"/>
                    <a:pt x="42831" y="32063"/>
                    <a:pt x="42998" y="31930"/>
                  </a:cubicBezTo>
                  <a:cubicBezTo>
                    <a:pt x="43699" y="31296"/>
                    <a:pt x="44499" y="30929"/>
                    <a:pt x="45433" y="30729"/>
                  </a:cubicBezTo>
                  <a:cubicBezTo>
                    <a:pt x="45900" y="30629"/>
                    <a:pt x="46300" y="30429"/>
                    <a:pt x="46601" y="30029"/>
                  </a:cubicBezTo>
                  <a:cubicBezTo>
                    <a:pt x="46767" y="29795"/>
                    <a:pt x="46867" y="29528"/>
                    <a:pt x="47001" y="29228"/>
                  </a:cubicBezTo>
                  <a:cubicBezTo>
                    <a:pt x="47034" y="29195"/>
                    <a:pt x="46968" y="29128"/>
                    <a:pt x="46934" y="28995"/>
                  </a:cubicBezTo>
                  <a:cubicBezTo>
                    <a:pt x="46867" y="29128"/>
                    <a:pt x="46801" y="29195"/>
                    <a:pt x="46767" y="29261"/>
                  </a:cubicBezTo>
                  <a:cubicBezTo>
                    <a:pt x="46601" y="29528"/>
                    <a:pt x="46400" y="29662"/>
                    <a:pt x="46100" y="29728"/>
                  </a:cubicBezTo>
                  <a:cubicBezTo>
                    <a:pt x="45800" y="29795"/>
                    <a:pt x="45500" y="29862"/>
                    <a:pt x="45200" y="29929"/>
                  </a:cubicBezTo>
                  <a:cubicBezTo>
                    <a:pt x="44266" y="30062"/>
                    <a:pt x="43365" y="30362"/>
                    <a:pt x="42531" y="30796"/>
                  </a:cubicBezTo>
                  <a:cubicBezTo>
                    <a:pt x="42431" y="30829"/>
                    <a:pt x="42331" y="30863"/>
                    <a:pt x="42164" y="30963"/>
                  </a:cubicBezTo>
                  <a:cubicBezTo>
                    <a:pt x="42331" y="30462"/>
                    <a:pt x="42631" y="30129"/>
                    <a:pt x="42965" y="29862"/>
                  </a:cubicBezTo>
                  <a:cubicBezTo>
                    <a:pt x="43465" y="29462"/>
                    <a:pt x="44032" y="29128"/>
                    <a:pt x="44599" y="28761"/>
                  </a:cubicBezTo>
                  <a:cubicBezTo>
                    <a:pt x="44633" y="28728"/>
                    <a:pt x="44699" y="28694"/>
                    <a:pt x="44766" y="28661"/>
                  </a:cubicBezTo>
                  <a:close/>
                  <a:moveTo>
                    <a:pt x="43832" y="49409"/>
                  </a:moveTo>
                  <a:lnTo>
                    <a:pt x="43832" y="49409"/>
                  </a:lnTo>
                  <a:cubicBezTo>
                    <a:pt x="43665" y="49709"/>
                    <a:pt x="43498" y="49976"/>
                    <a:pt x="43298" y="50277"/>
                  </a:cubicBezTo>
                  <a:cubicBezTo>
                    <a:pt x="43232" y="49676"/>
                    <a:pt x="43298" y="49576"/>
                    <a:pt x="43832" y="49409"/>
                  </a:cubicBezTo>
                  <a:close/>
                  <a:moveTo>
                    <a:pt x="41697" y="49709"/>
                  </a:moveTo>
                  <a:cubicBezTo>
                    <a:pt x="41364" y="50110"/>
                    <a:pt x="41097" y="50443"/>
                    <a:pt x="40796" y="50810"/>
                  </a:cubicBezTo>
                  <a:cubicBezTo>
                    <a:pt x="40596" y="50610"/>
                    <a:pt x="40463" y="50377"/>
                    <a:pt x="40296" y="50076"/>
                  </a:cubicBezTo>
                  <a:cubicBezTo>
                    <a:pt x="40730" y="49910"/>
                    <a:pt x="41197" y="49876"/>
                    <a:pt x="41697" y="49709"/>
                  </a:cubicBezTo>
                  <a:close/>
                  <a:moveTo>
                    <a:pt x="38561" y="50043"/>
                  </a:moveTo>
                  <a:cubicBezTo>
                    <a:pt x="38628" y="50343"/>
                    <a:pt x="38728" y="50643"/>
                    <a:pt x="38795" y="50977"/>
                  </a:cubicBezTo>
                  <a:cubicBezTo>
                    <a:pt x="38628" y="51110"/>
                    <a:pt x="38428" y="51211"/>
                    <a:pt x="38161" y="51377"/>
                  </a:cubicBezTo>
                  <a:cubicBezTo>
                    <a:pt x="38295" y="50877"/>
                    <a:pt x="38395" y="50443"/>
                    <a:pt x="38495" y="50043"/>
                  </a:cubicBezTo>
                  <a:close/>
                  <a:moveTo>
                    <a:pt x="38895" y="47341"/>
                  </a:moveTo>
                  <a:cubicBezTo>
                    <a:pt x="38995" y="47708"/>
                    <a:pt x="39095" y="48042"/>
                    <a:pt x="39195" y="48409"/>
                  </a:cubicBezTo>
                  <a:cubicBezTo>
                    <a:pt x="39395" y="49109"/>
                    <a:pt x="39629" y="49810"/>
                    <a:pt x="40063" y="50443"/>
                  </a:cubicBezTo>
                  <a:cubicBezTo>
                    <a:pt x="40163" y="50577"/>
                    <a:pt x="40229" y="50744"/>
                    <a:pt x="40163" y="50977"/>
                  </a:cubicBezTo>
                  <a:cubicBezTo>
                    <a:pt x="40096" y="50910"/>
                    <a:pt x="40063" y="50877"/>
                    <a:pt x="39996" y="50844"/>
                  </a:cubicBezTo>
                  <a:lnTo>
                    <a:pt x="39996" y="50844"/>
                  </a:lnTo>
                  <a:cubicBezTo>
                    <a:pt x="40163" y="51110"/>
                    <a:pt x="40229" y="51377"/>
                    <a:pt x="40063" y="51711"/>
                  </a:cubicBezTo>
                  <a:cubicBezTo>
                    <a:pt x="39996" y="51577"/>
                    <a:pt x="39929" y="51511"/>
                    <a:pt x="39862" y="51411"/>
                  </a:cubicBezTo>
                  <a:cubicBezTo>
                    <a:pt x="39696" y="51110"/>
                    <a:pt x="39496" y="50810"/>
                    <a:pt x="39329" y="50477"/>
                  </a:cubicBezTo>
                  <a:cubicBezTo>
                    <a:pt x="39229" y="50310"/>
                    <a:pt x="39095" y="50176"/>
                    <a:pt x="38962" y="50010"/>
                  </a:cubicBezTo>
                  <a:cubicBezTo>
                    <a:pt x="38762" y="49743"/>
                    <a:pt x="38695" y="49409"/>
                    <a:pt x="38662" y="49076"/>
                  </a:cubicBezTo>
                  <a:cubicBezTo>
                    <a:pt x="38662" y="48876"/>
                    <a:pt x="38728" y="48675"/>
                    <a:pt x="38762" y="48475"/>
                  </a:cubicBezTo>
                  <a:cubicBezTo>
                    <a:pt x="38762" y="48442"/>
                    <a:pt x="38828" y="48409"/>
                    <a:pt x="38862" y="48409"/>
                  </a:cubicBezTo>
                  <a:cubicBezTo>
                    <a:pt x="38695" y="48042"/>
                    <a:pt x="38828" y="47708"/>
                    <a:pt x="38895" y="47341"/>
                  </a:cubicBezTo>
                  <a:close/>
                  <a:moveTo>
                    <a:pt x="39095" y="50477"/>
                  </a:moveTo>
                  <a:cubicBezTo>
                    <a:pt x="39162" y="50610"/>
                    <a:pt x="39229" y="50744"/>
                    <a:pt x="39295" y="50844"/>
                  </a:cubicBezTo>
                  <a:cubicBezTo>
                    <a:pt x="39496" y="51177"/>
                    <a:pt x="39696" y="51511"/>
                    <a:pt x="39896" y="51811"/>
                  </a:cubicBezTo>
                  <a:cubicBezTo>
                    <a:pt x="40063" y="52078"/>
                    <a:pt x="40063" y="52078"/>
                    <a:pt x="39829" y="52378"/>
                  </a:cubicBezTo>
                  <a:cubicBezTo>
                    <a:pt x="39462" y="51811"/>
                    <a:pt x="39262" y="51144"/>
                    <a:pt x="39095" y="50477"/>
                  </a:cubicBezTo>
                  <a:close/>
                  <a:moveTo>
                    <a:pt x="38895" y="51144"/>
                  </a:moveTo>
                  <a:cubicBezTo>
                    <a:pt x="39295" y="52111"/>
                    <a:pt x="39696" y="53045"/>
                    <a:pt x="40096" y="54013"/>
                  </a:cubicBezTo>
                  <a:cubicBezTo>
                    <a:pt x="39529" y="53712"/>
                    <a:pt x="39029" y="53412"/>
                    <a:pt x="38461" y="53112"/>
                  </a:cubicBezTo>
                  <a:cubicBezTo>
                    <a:pt x="38662" y="52912"/>
                    <a:pt x="38895" y="52745"/>
                    <a:pt x="39095" y="52578"/>
                  </a:cubicBezTo>
                  <a:cubicBezTo>
                    <a:pt x="39072" y="52575"/>
                    <a:pt x="39049" y="52574"/>
                    <a:pt x="39028" y="52574"/>
                  </a:cubicBezTo>
                  <a:cubicBezTo>
                    <a:pt x="38800" y="52574"/>
                    <a:pt x="38650" y="52726"/>
                    <a:pt x="38528" y="52878"/>
                  </a:cubicBezTo>
                  <a:cubicBezTo>
                    <a:pt x="38380" y="53002"/>
                    <a:pt x="38231" y="53071"/>
                    <a:pt x="38056" y="53071"/>
                  </a:cubicBezTo>
                  <a:cubicBezTo>
                    <a:pt x="37994" y="53071"/>
                    <a:pt x="37930" y="53062"/>
                    <a:pt x="37861" y="53045"/>
                  </a:cubicBezTo>
                  <a:cubicBezTo>
                    <a:pt x="37694" y="53012"/>
                    <a:pt x="37527" y="53012"/>
                    <a:pt x="37361" y="53012"/>
                  </a:cubicBezTo>
                  <a:cubicBezTo>
                    <a:pt x="37661" y="52211"/>
                    <a:pt x="38128" y="51611"/>
                    <a:pt x="38895" y="51144"/>
                  </a:cubicBezTo>
                  <a:close/>
                  <a:moveTo>
                    <a:pt x="36592" y="54168"/>
                  </a:moveTo>
                  <a:cubicBezTo>
                    <a:pt x="36622" y="54168"/>
                    <a:pt x="36656" y="54172"/>
                    <a:pt x="36693" y="54179"/>
                  </a:cubicBezTo>
                  <a:cubicBezTo>
                    <a:pt x="36960" y="54246"/>
                    <a:pt x="37227" y="54346"/>
                    <a:pt x="37527" y="54413"/>
                  </a:cubicBezTo>
                  <a:cubicBezTo>
                    <a:pt x="37561" y="54413"/>
                    <a:pt x="37594" y="54413"/>
                    <a:pt x="37661" y="54446"/>
                  </a:cubicBezTo>
                  <a:cubicBezTo>
                    <a:pt x="37694" y="54446"/>
                    <a:pt x="37761" y="54480"/>
                    <a:pt x="37794" y="54546"/>
                  </a:cubicBezTo>
                  <a:cubicBezTo>
                    <a:pt x="37694" y="54513"/>
                    <a:pt x="37594" y="54446"/>
                    <a:pt x="37527" y="54413"/>
                  </a:cubicBezTo>
                  <a:cubicBezTo>
                    <a:pt x="37494" y="54413"/>
                    <a:pt x="37461" y="54446"/>
                    <a:pt x="37427" y="54446"/>
                  </a:cubicBezTo>
                  <a:cubicBezTo>
                    <a:pt x="37094" y="54413"/>
                    <a:pt x="36760" y="54379"/>
                    <a:pt x="36427" y="54346"/>
                  </a:cubicBezTo>
                  <a:cubicBezTo>
                    <a:pt x="36427" y="54217"/>
                    <a:pt x="36487" y="54168"/>
                    <a:pt x="36592" y="54168"/>
                  </a:cubicBezTo>
                  <a:close/>
                  <a:moveTo>
                    <a:pt x="38295" y="54713"/>
                  </a:moveTo>
                  <a:cubicBezTo>
                    <a:pt x="38662" y="54947"/>
                    <a:pt x="38995" y="55180"/>
                    <a:pt x="39362" y="55414"/>
                  </a:cubicBezTo>
                  <a:cubicBezTo>
                    <a:pt x="38995" y="55213"/>
                    <a:pt x="38628" y="54980"/>
                    <a:pt x="38228" y="54780"/>
                  </a:cubicBezTo>
                  <a:cubicBezTo>
                    <a:pt x="38261" y="54746"/>
                    <a:pt x="38261" y="54746"/>
                    <a:pt x="38295" y="54713"/>
                  </a:cubicBezTo>
                  <a:close/>
                  <a:moveTo>
                    <a:pt x="37237" y="53336"/>
                  </a:moveTo>
                  <a:cubicBezTo>
                    <a:pt x="37256" y="53336"/>
                    <a:pt x="37275" y="53339"/>
                    <a:pt x="37294" y="53345"/>
                  </a:cubicBezTo>
                  <a:cubicBezTo>
                    <a:pt x="38128" y="53445"/>
                    <a:pt x="38895" y="53679"/>
                    <a:pt x="39596" y="54146"/>
                  </a:cubicBezTo>
                  <a:cubicBezTo>
                    <a:pt x="39963" y="54413"/>
                    <a:pt x="40296" y="54680"/>
                    <a:pt x="40596" y="54980"/>
                  </a:cubicBezTo>
                  <a:cubicBezTo>
                    <a:pt x="40863" y="55247"/>
                    <a:pt x="41063" y="55614"/>
                    <a:pt x="41263" y="55914"/>
                  </a:cubicBezTo>
                  <a:lnTo>
                    <a:pt x="41197" y="56014"/>
                  </a:lnTo>
                  <a:cubicBezTo>
                    <a:pt x="41030" y="55947"/>
                    <a:pt x="40863" y="55914"/>
                    <a:pt x="40730" y="55814"/>
                  </a:cubicBezTo>
                  <a:cubicBezTo>
                    <a:pt x="40163" y="55480"/>
                    <a:pt x="39662" y="55080"/>
                    <a:pt x="39129" y="54746"/>
                  </a:cubicBezTo>
                  <a:cubicBezTo>
                    <a:pt x="38428" y="54279"/>
                    <a:pt x="37694" y="53946"/>
                    <a:pt x="36860" y="53912"/>
                  </a:cubicBezTo>
                  <a:cubicBezTo>
                    <a:pt x="36827" y="53912"/>
                    <a:pt x="36827" y="53879"/>
                    <a:pt x="36760" y="53879"/>
                  </a:cubicBezTo>
                  <a:cubicBezTo>
                    <a:pt x="36827" y="53712"/>
                    <a:pt x="36927" y="53546"/>
                    <a:pt x="37027" y="53412"/>
                  </a:cubicBezTo>
                  <a:cubicBezTo>
                    <a:pt x="37081" y="53385"/>
                    <a:pt x="37157" y="53336"/>
                    <a:pt x="37237" y="53336"/>
                  </a:cubicBezTo>
                  <a:close/>
                  <a:moveTo>
                    <a:pt x="38662" y="56081"/>
                  </a:moveTo>
                  <a:cubicBezTo>
                    <a:pt x="38995" y="56181"/>
                    <a:pt x="39329" y="56181"/>
                    <a:pt x="39596" y="56414"/>
                  </a:cubicBezTo>
                  <a:cubicBezTo>
                    <a:pt x="39262" y="56348"/>
                    <a:pt x="38895" y="56314"/>
                    <a:pt x="38495" y="56181"/>
                  </a:cubicBezTo>
                  <a:cubicBezTo>
                    <a:pt x="38595" y="56114"/>
                    <a:pt x="38662" y="56081"/>
                    <a:pt x="38662" y="56081"/>
                  </a:cubicBezTo>
                  <a:close/>
                  <a:moveTo>
                    <a:pt x="37327" y="56648"/>
                  </a:moveTo>
                  <a:cubicBezTo>
                    <a:pt x="37494" y="56681"/>
                    <a:pt x="37627" y="56714"/>
                    <a:pt x="37761" y="56748"/>
                  </a:cubicBezTo>
                  <a:lnTo>
                    <a:pt x="37794" y="56815"/>
                  </a:lnTo>
                  <a:cubicBezTo>
                    <a:pt x="37594" y="56915"/>
                    <a:pt x="37427" y="56981"/>
                    <a:pt x="37194" y="57115"/>
                  </a:cubicBezTo>
                  <a:cubicBezTo>
                    <a:pt x="37261" y="56915"/>
                    <a:pt x="37294" y="56815"/>
                    <a:pt x="37327" y="56648"/>
                  </a:cubicBezTo>
                  <a:close/>
                  <a:moveTo>
                    <a:pt x="36226" y="56614"/>
                  </a:moveTo>
                  <a:lnTo>
                    <a:pt x="36260" y="56681"/>
                  </a:lnTo>
                  <a:cubicBezTo>
                    <a:pt x="35926" y="56915"/>
                    <a:pt x="35559" y="57181"/>
                    <a:pt x="35226" y="57415"/>
                  </a:cubicBezTo>
                  <a:cubicBezTo>
                    <a:pt x="35192" y="57415"/>
                    <a:pt x="35192" y="57415"/>
                    <a:pt x="35159" y="57382"/>
                  </a:cubicBezTo>
                  <a:cubicBezTo>
                    <a:pt x="35226" y="57181"/>
                    <a:pt x="35292" y="57015"/>
                    <a:pt x="35393" y="56815"/>
                  </a:cubicBezTo>
                  <a:cubicBezTo>
                    <a:pt x="35426" y="56748"/>
                    <a:pt x="35526" y="56714"/>
                    <a:pt x="35593" y="56681"/>
                  </a:cubicBezTo>
                  <a:cubicBezTo>
                    <a:pt x="35826" y="56648"/>
                    <a:pt x="36026" y="56648"/>
                    <a:pt x="36226" y="56614"/>
                  </a:cubicBezTo>
                  <a:close/>
                  <a:moveTo>
                    <a:pt x="36885" y="56636"/>
                  </a:moveTo>
                  <a:cubicBezTo>
                    <a:pt x="36970" y="56636"/>
                    <a:pt x="37062" y="56651"/>
                    <a:pt x="37160" y="56681"/>
                  </a:cubicBezTo>
                  <a:cubicBezTo>
                    <a:pt x="37160" y="57315"/>
                    <a:pt x="36660" y="57482"/>
                    <a:pt x="36160" y="57782"/>
                  </a:cubicBezTo>
                  <a:cubicBezTo>
                    <a:pt x="36226" y="57515"/>
                    <a:pt x="36260" y="57315"/>
                    <a:pt x="36327" y="57115"/>
                  </a:cubicBezTo>
                  <a:cubicBezTo>
                    <a:pt x="36404" y="56806"/>
                    <a:pt x="36600" y="56636"/>
                    <a:pt x="36885" y="56636"/>
                  </a:cubicBezTo>
                  <a:close/>
                  <a:moveTo>
                    <a:pt x="42898" y="49576"/>
                  </a:moveTo>
                  <a:cubicBezTo>
                    <a:pt x="42698" y="50610"/>
                    <a:pt x="42798" y="51544"/>
                    <a:pt x="43098" y="52478"/>
                  </a:cubicBezTo>
                  <a:cubicBezTo>
                    <a:pt x="43332" y="53245"/>
                    <a:pt x="43465" y="54013"/>
                    <a:pt x="43398" y="54813"/>
                  </a:cubicBezTo>
                  <a:cubicBezTo>
                    <a:pt x="43365" y="55347"/>
                    <a:pt x="43198" y="55847"/>
                    <a:pt x="42965" y="56314"/>
                  </a:cubicBezTo>
                  <a:cubicBezTo>
                    <a:pt x="42865" y="56548"/>
                    <a:pt x="42698" y="56714"/>
                    <a:pt x="42531" y="56915"/>
                  </a:cubicBezTo>
                  <a:cubicBezTo>
                    <a:pt x="42585" y="56936"/>
                    <a:pt x="42635" y="56946"/>
                    <a:pt x="42682" y="56946"/>
                  </a:cubicBezTo>
                  <a:cubicBezTo>
                    <a:pt x="42921" y="56946"/>
                    <a:pt x="43075" y="56698"/>
                    <a:pt x="43298" y="56614"/>
                  </a:cubicBezTo>
                  <a:lnTo>
                    <a:pt x="43298" y="56614"/>
                  </a:lnTo>
                  <a:cubicBezTo>
                    <a:pt x="43265" y="56714"/>
                    <a:pt x="43298" y="56781"/>
                    <a:pt x="43265" y="56848"/>
                  </a:cubicBezTo>
                  <a:cubicBezTo>
                    <a:pt x="43058" y="57516"/>
                    <a:pt x="42564" y="58008"/>
                    <a:pt x="41961" y="58008"/>
                  </a:cubicBezTo>
                  <a:cubicBezTo>
                    <a:pt x="41690" y="58008"/>
                    <a:pt x="41396" y="57909"/>
                    <a:pt x="41097" y="57682"/>
                  </a:cubicBezTo>
                  <a:cubicBezTo>
                    <a:pt x="40730" y="57382"/>
                    <a:pt x="40430" y="57048"/>
                    <a:pt x="40129" y="56581"/>
                  </a:cubicBezTo>
                  <a:cubicBezTo>
                    <a:pt x="40430" y="56581"/>
                    <a:pt x="40663" y="56614"/>
                    <a:pt x="40863" y="56815"/>
                  </a:cubicBezTo>
                  <a:cubicBezTo>
                    <a:pt x="41230" y="57215"/>
                    <a:pt x="41697" y="57515"/>
                    <a:pt x="42231" y="57582"/>
                  </a:cubicBezTo>
                  <a:cubicBezTo>
                    <a:pt x="42364" y="57615"/>
                    <a:pt x="42498" y="57615"/>
                    <a:pt x="42631" y="57615"/>
                  </a:cubicBezTo>
                  <a:cubicBezTo>
                    <a:pt x="42731" y="57615"/>
                    <a:pt x="42798" y="57515"/>
                    <a:pt x="42731" y="57415"/>
                  </a:cubicBezTo>
                  <a:lnTo>
                    <a:pt x="42731" y="57415"/>
                  </a:lnTo>
                  <a:cubicBezTo>
                    <a:pt x="42676" y="57422"/>
                    <a:pt x="42620" y="57426"/>
                    <a:pt x="42563" y="57426"/>
                  </a:cubicBezTo>
                  <a:cubicBezTo>
                    <a:pt x="42106" y="57426"/>
                    <a:pt x="41601" y="57186"/>
                    <a:pt x="41097" y="56681"/>
                  </a:cubicBezTo>
                  <a:cubicBezTo>
                    <a:pt x="41397" y="56614"/>
                    <a:pt x="41697" y="56548"/>
                    <a:pt x="41997" y="56481"/>
                  </a:cubicBezTo>
                  <a:cubicBezTo>
                    <a:pt x="41997" y="56414"/>
                    <a:pt x="41997" y="56381"/>
                    <a:pt x="41964" y="56381"/>
                  </a:cubicBezTo>
                  <a:cubicBezTo>
                    <a:pt x="41630" y="56348"/>
                    <a:pt x="41564" y="56114"/>
                    <a:pt x="41464" y="55847"/>
                  </a:cubicBezTo>
                  <a:cubicBezTo>
                    <a:pt x="41230" y="55180"/>
                    <a:pt x="41063" y="54513"/>
                    <a:pt x="40963" y="53812"/>
                  </a:cubicBezTo>
                  <a:cubicBezTo>
                    <a:pt x="40796" y="52778"/>
                    <a:pt x="40930" y="51811"/>
                    <a:pt x="41497" y="50910"/>
                  </a:cubicBezTo>
                  <a:cubicBezTo>
                    <a:pt x="41831" y="50343"/>
                    <a:pt x="42331" y="49943"/>
                    <a:pt x="42898" y="49576"/>
                  </a:cubicBezTo>
                  <a:close/>
                  <a:moveTo>
                    <a:pt x="22950" y="22256"/>
                  </a:moveTo>
                  <a:cubicBezTo>
                    <a:pt x="22984" y="22623"/>
                    <a:pt x="23050" y="23024"/>
                    <a:pt x="23050" y="23391"/>
                  </a:cubicBezTo>
                  <a:cubicBezTo>
                    <a:pt x="23084" y="24491"/>
                    <a:pt x="22984" y="25592"/>
                    <a:pt x="22683" y="26660"/>
                  </a:cubicBezTo>
                  <a:cubicBezTo>
                    <a:pt x="22583" y="26893"/>
                    <a:pt x="22483" y="27093"/>
                    <a:pt x="22383" y="27327"/>
                  </a:cubicBezTo>
                  <a:cubicBezTo>
                    <a:pt x="22317" y="27427"/>
                    <a:pt x="22283" y="27494"/>
                    <a:pt x="22250" y="27594"/>
                  </a:cubicBezTo>
                  <a:cubicBezTo>
                    <a:pt x="22216" y="27894"/>
                    <a:pt x="22216" y="28227"/>
                    <a:pt x="22183" y="28528"/>
                  </a:cubicBezTo>
                  <a:cubicBezTo>
                    <a:pt x="22183" y="28728"/>
                    <a:pt x="22216" y="28728"/>
                    <a:pt x="22417" y="28961"/>
                  </a:cubicBezTo>
                  <a:cubicBezTo>
                    <a:pt x="22450" y="28794"/>
                    <a:pt x="22483" y="28694"/>
                    <a:pt x="22483" y="28594"/>
                  </a:cubicBezTo>
                  <a:cubicBezTo>
                    <a:pt x="22517" y="27994"/>
                    <a:pt x="22683" y="27427"/>
                    <a:pt x="22950" y="26893"/>
                  </a:cubicBezTo>
                  <a:cubicBezTo>
                    <a:pt x="23084" y="26626"/>
                    <a:pt x="23150" y="26326"/>
                    <a:pt x="23217" y="26026"/>
                  </a:cubicBezTo>
                  <a:cubicBezTo>
                    <a:pt x="23251" y="25759"/>
                    <a:pt x="23317" y="25492"/>
                    <a:pt x="23484" y="25259"/>
                  </a:cubicBezTo>
                  <a:cubicBezTo>
                    <a:pt x="23584" y="25092"/>
                    <a:pt x="23617" y="24925"/>
                    <a:pt x="23718" y="24758"/>
                  </a:cubicBezTo>
                  <a:lnTo>
                    <a:pt x="23718" y="24758"/>
                  </a:lnTo>
                  <a:cubicBezTo>
                    <a:pt x="23551" y="26126"/>
                    <a:pt x="23451" y="27527"/>
                    <a:pt x="22617" y="28694"/>
                  </a:cubicBezTo>
                  <a:cubicBezTo>
                    <a:pt x="22650" y="28728"/>
                    <a:pt x="22683" y="28728"/>
                    <a:pt x="22683" y="28761"/>
                  </a:cubicBezTo>
                  <a:cubicBezTo>
                    <a:pt x="22750" y="28694"/>
                    <a:pt x="22817" y="28661"/>
                    <a:pt x="22884" y="28628"/>
                  </a:cubicBezTo>
                  <a:cubicBezTo>
                    <a:pt x="23058" y="28475"/>
                    <a:pt x="23247" y="28408"/>
                    <a:pt x="23451" y="28408"/>
                  </a:cubicBezTo>
                  <a:cubicBezTo>
                    <a:pt x="23558" y="28408"/>
                    <a:pt x="23669" y="28426"/>
                    <a:pt x="23784" y="28461"/>
                  </a:cubicBezTo>
                  <a:cubicBezTo>
                    <a:pt x="24285" y="28594"/>
                    <a:pt x="24718" y="28895"/>
                    <a:pt x="25119" y="29228"/>
                  </a:cubicBezTo>
                  <a:cubicBezTo>
                    <a:pt x="25719" y="29728"/>
                    <a:pt x="26286" y="30262"/>
                    <a:pt x="26920" y="30729"/>
                  </a:cubicBezTo>
                  <a:cubicBezTo>
                    <a:pt x="27554" y="31230"/>
                    <a:pt x="28254" y="31663"/>
                    <a:pt x="29121" y="31697"/>
                  </a:cubicBezTo>
                  <a:cubicBezTo>
                    <a:pt x="29422" y="31697"/>
                    <a:pt x="29722" y="31697"/>
                    <a:pt x="29989" y="31630"/>
                  </a:cubicBezTo>
                  <a:cubicBezTo>
                    <a:pt x="30389" y="31496"/>
                    <a:pt x="30823" y="31330"/>
                    <a:pt x="31190" y="31129"/>
                  </a:cubicBezTo>
                  <a:cubicBezTo>
                    <a:pt x="32124" y="30629"/>
                    <a:pt x="33058" y="30095"/>
                    <a:pt x="33958" y="29595"/>
                  </a:cubicBezTo>
                  <a:cubicBezTo>
                    <a:pt x="34358" y="29362"/>
                    <a:pt x="34792" y="29128"/>
                    <a:pt x="35192" y="28928"/>
                  </a:cubicBezTo>
                  <a:cubicBezTo>
                    <a:pt x="35316" y="28866"/>
                    <a:pt x="35440" y="28836"/>
                    <a:pt x="35558" y="28836"/>
                  </a:cubicBezTo>
                  <a:cubicBezTo>
                    <a:pt x="35821" y="28836"/>
                    <a:pt x="36055" y="28985"/>
                    <a:pt x="36193" y="29261"/>
                  </a:cubicBezTo>
                  <a:cubicBezTo>
                    <a:pt x="36260" y="29362"/>
                    <a:pt x="36293" y="29495"/>
                    <a:pt x="36360" y="29595"/>
                  </a:cubicBezTo>
                  <a:cubicBezTo>
                    <a:pt x="36493" y="29929"/>
                    <a:pt x="36693" y="30262"/>
                    <a:pt x="36994" y="30462"/>
                  </a:cubicBezTo>
                  <a:cubicBezTo>
                    <a:pt x="37261" y="30696"/>
                    <a:pt x="37394" y="30996"/>
                    <a:pt x="37394" y="31363"/>
                  </a:cubicBezTo>
                  <a:cubicBezTo>
                    <a:pt x="37394" y="31496"/>
                    <a:pt x="37394" y="31596"/>
                    <a:pt x="37394" y="31797"/>
                  </a:cubicBezTo>
                  <a:cubicBezTo>
                    <a:pt x="37227" y="31630"/>
                    <a:pt x="37060" y="31530"/>
                    <a:pt x="36894" y="31396"/>
                  </a:cubicBezTo>
                  <a:lnTo>
                    <a:pt x="36860" y="31463"/>
                  </a:lnTo>
                  <a:cubicBezTo>
                    <a:pt x="36960" y="31596"/>
                    <a:pt x="37094" y="31730"/>
                    <a:pt x="37194" y="31863"/>
                  </a:cubicBezTo>
                  <a:cubicBezTo>
                    <a:pt x="37194" y="31863"/>
                    <a:pt x="37194" y="31897"/>
                    <a:pt x="37194" y="31897"/>
                  </a:cubicBezTo>
                  <a:cubicBezTo>
                    <a:pt x="37027" y="31763"/>
                    <a:pt x="36894" y="31663"/>
                    <a:pt x="36760" y="31530"/>
                  </a:cubicBezTo>
                  <a:cubicBezTo>
                    <a:pt x="36493" y="31263"/>
                    <a:pt x="36226" y="31063"/>
                    <a:pt x="35860" y="30963"/>
                  </a:cubicBezTo>
                  <a:cubicBezTo>
                    <a:pt x="35659" y="30909"/>
                    <a:pt x="35459" y="30883"/>
                    <a:pt x="35259" y="30883"/>
                  </a:cubicBezTo>
                  <a:cubicBezTo>
                    <a:pt x="34959" y="30883"/>
                    <a:pt x="34659" y="30943"/>
                    <a:pt x="34358" y="31063"/>
                  </a:cubicBezTo>
                  <a:cubicBezTo>
                    <a:pt x="33191" y="31463"/>
                    <a:pt x="32057" y="32063"/>
                    <a:pt x="30956" y="32631"/>
                  </a:cubicBezTo>
                  <a:cubicBezTo>
                    <a:pt x="30889" y="32664"/>
                    <a:pt x="30823" y="32697"/>
                    <a:pt x="30756" y="32697"/>
                  </a:cubicBezTo>
                  <a:cubicBezTo>
                    <a:pt x="30689" y="32764"/>
                    <a:pt x="30622" y="32797"/>
                    <a:pt x="30556" y="32864"/>
                  </a:cubicBezTo>
                  <a:cubicBezTo>
                    <a:pt x="30222" y="33098"/>
                    <a:pt x="29922" y="33364"/>
                    <a:pt x="29588" y="33598"/>
                  </a:cubicBezTo>
                  <a:cubicBezTo>
                    <a:pt x="28688" y="34265"/>
                    <a:pt x="27887" y="34999"/>
                    <a:pt x="27153" y="35833"/>
                  </a:cubicBezTo>
                  <a:cubicBezTo>
                    <a:pt x="26853" y="36200"/>
                    <a:pt x="26553" y="36533"/>
                    <a:pt x="26286" y="36900"/>
                  </a:cubicBezTo>
                  <a:cubicBezTo>
                    <a:pt x="25852" y="37501"/>
                    <a:pt x="25752" y="38135"/>
                    <a:pt x="25952" y="38802"/>
                  </a:cubicBezTo>
                  <a:cubicBezTo>
                    <a:pt x="26153" y="39435"/>
                    <a:pt x="26386" y="39969"/>
                    <a:pt x="26720" y="40503"/>
                  </a:cubicBezTo>
                  <a:cubicBezTo>
                    <a:pt x="27353" y="41470"/>
                    <a:pt x="27954" y="42438"/>
                    <a:pt x="28321" y="43538"/>
                  </a:cubicBezTo>
                  <a:cubicBezTo>
                    <a:pt x="28488" y="44139"/>
                    <a:pt x="28654" y="44773"/>
                    <a:pt x="28821" y="45373"/>
                  </a:cubicBezTo>
                  <a:cubicBezTo>
                    <a:pt x="28855" y="45473"/>
                    <a:pt x="28855" y="45607"/>
                    <a:pt x="28888" y="45707"/>
                  </a:cubicBezTo>
                  <a:cubicBezTo>
                    <a:pt x="29088" y="46107"/>
                    <a:pt x="29088" y="46507"/>
                    <a:pt x="29121" y="46907"/>
                  </a:cubicBezTo>
                  <a:cubicBezTo>
                    <a:pt x="29121" y="47274"/>
                    <a:pt x="29155" y="47641"/>
                    <a:pt x="28955" y="47975"/>
                  </a:cubicBezTo>
                  <a:cubicBezTo>
                    <a:pt x="29065" y="48038"/>
                    <a:pt x="29175" y="48071"/>
                    <a:pt x="29285" y="48071"/>
                  </a:cubicBezTo>
                  <a:cubicBezTo>
                    <a:pt x="29409" y="48071"/>
                    <a:pt x="29532" y="48030"/>
                    <a:pt x="29655" y="47942"/>
                  </a:cubicBezTo>
                  <a:lnTo>
                    <a:pt x="29655" y="47942"/>
                  </a:lnTo>
                  <a:cubicBezTo>
                    <a:pt x="29622" y="48542"/>
                    <a:pt x="29455" y="49009"/>
                    <a:pt x="28955" y="49242"/>
                  </a:cubicBezTo>
                  <a:cubicBezTo>
                    <a:pt x="28626" y="49397"/>
                    <a:pt x="28286" y="49507"/>
                    <a:pt x="27935" y="49507"/>
                  </a:cubicBezTo>
                  <a:cubicBezTo>
                    <a:pt x="27680" y="49507"/>
                    <a:pt x="27420" y="49449"/>
                    <a:pt x="27153" y="49309"/>
                  </a:cubicBezTo>
                  <a:cubicBezTo>
                    <a:pt x="27245" y="49195"/>
                    <a:pt x="27320" y="49144"/>
                    <a:pt x="27423" y="49144"/>
                  </a:cubicBezTo>
                  <a:cubicBezTo>
                    <a:pt x="27470" y="49144"/>
                    <a:pt x="27524" y="49155"/>
                    <a:pt x="27587" y="49176"/>
                  </a:cubicBezTo>
                  <a:cubicBezTo>
                    <a:pt x="27743" y="49241"/>
                    <a:pt x="27899" y="49270"/>
                    <a:pt x="28055" y="49270"/>
                  </a:cubicBezTo>
                  <a:cubicBezTo>
                    <a:pt x="28299" y="49270"/>
                    <a:pt x="28544" y="49198"/>
                    <a:pt x="28788" y="49076"/>
                  </a:cubicBezTo>
                  <a:cubicBezTo>
                    <a:pt x="28888" y="49009"/>
                    <a:pt x="28988" y="48876"/>
                    <a:pt x="29155" y="48742"/>
                  </a:cubicBezTo>
                  <a:cubicBezTo>
                    <a:pt x="29021" y="48742"/>
                    <a:pt x="28988" y="48709"/>
                    <a:pt x="28921" y="48709"/>
                  </a:cubicBezTo>
                  <a:cubicBezTo>
                    <a:pt x="28888" y="48709"/>
                    <a:pt x="28855" y="48742"/>
                    <a:pt x="28821" y="48742"/>
                  </a:cubicBezTo>
                  <a:cubicBezTo>
                    <a:pt x="28548" y="48988"/>
                    <a:pt x="28231" y="49010"/>
                    <a:pt x="27868" y="49010"/>
                  </a:cubicBezTo>
                  <a:cubicBezTo>
                    <a:pt x="27788" y="49010"/>
                    <a:pt x="27705" y="49009"/>
                    <a:pt x="27620" y="49009"/>
                  </a:cubicBezTo>
                  <a:cubicBezTo>
                    <a:pt x="27820" y="48842"/>
                    <a:pt x="27987" y="48742"/>
                    <a:pt x="28121" y="48642"/>
                  </a:cubicBezTo>
                  <a:cubicBezTo>
                    <a:pt x="28287" y="48509"/>
                    <a:pt x="28321" y="48375"/>
                    <a:pt x="28287" y="48175"/>
                  </a:cubicBezTo>
                  <a:cubicBezTo>
                    <a:pt x="28154" y="47274"/>
                    <a:pt x="27820" y="46440"/>
                    <a:pt x="27353" y="45640"/>
                  </a:cubicBezTo>
                  <a:cubicBezTo>
                    <a:pt x="27220" y="45406"/>
                    <a:pt x="27087" y="45206"/>
                    <a:pt x="26987" y="44939"/>
                  </a:cubicBezTo>
                  <a:lnTo>
                    <a:pt x="26987" y="44939"/>
                  </a:lnTo>
                  <a:cubicBezTo>
                    <a:pt x="27654" y="45740"/>
                    <a:pt x="28187" y="46641"/>
                    <a:pt x="28654" y="47575"/>
                  </a:cubicBezTo>
                  <a:cubicBezTo>
                    <a:pt x="28654" y="47508"/>
                    <a:pt x="28654" y="47441"/>
                    <a:pt x="28621" y="47374"/>
                  </a:cubicBezTo>
                  <a:cubicBezTo>
                    <a:pt x="28421" y="46607"/>
                    <a:pt x="28021" y="45907"/>
                    <a:pt x="27587" y="45273"/>
                  </a:cubicBezTo>
                  <a:cubicBezTo>
                    <a:pt x="26753" y="44072"/>
                    <a:pt x="25719" y="43071"/>
                    <a:pt x="24385" y="42438"/>
                  </a:cubicBezTo>
                  <a:cubicBezTo>
                    <a:pt x="24318" y="42438"/>
                    <a:pt x="24285" y="42438"/>
                    <a:pt x="24251" y="42404"/>
                  </a:cubicBezTo>
                  <a:cubicBezTo>
                    <a:pt x="24118" y="42371"/>
                    <a:pt x="24018" y="42304"/>
                    <a:pt x="23918" y="42237"/>
                  </a:cubicBezTo>
                  <a:cubicBezTo>
                    <a:pt x="23918" y="42237"/>
                    <a:pt x="23951" y="42237"/>
                    <a:pt x="23951" y="42204"/>
                  </a:cubicBezTo>
                  <a:lnTo>
                    <a:pt x="24251" y="42404"/>
                  </a:lnTo>
                  <a:cubicBezTo>
                    <a:pt x="24277" y="42365"/>
                    <a:pt x="24309" y="42351"/>
                    <a:pt x="24343" y="42351"/>
                  </a:cubicBezTo>
                  <a:cubicBezTo>
                    <a:pt x="24397" y="42351"/>
                    <a:pt x="24457" y="42384"/>
                    <a:pt x="24518" y="42404"/>
                  </a:cubicBezTo>
                  <a:cubicBezTo>
                    <a:pt x="25586" y="42838"/>
                    <a:pt x="26520" y="43505"/>
                    <a:pt x="27320" y="44406"/>
                  </a:cubicBezTo>
                  <a:cubicBezTo>
                    <a:pt x="27854" y="45006"/>
                    <a:pt x="28287" y="45707"/>
                    <a:pt x="28721" y="46407"/>
                  </a:cubicBezTo>
                  <a:cubicBezTo>
                    <a:pt x="28788" y="46507"/>
                    <a:pt x="28821" y="46607"/>
                    <a:pt x="28921" y="46674"/>
                  </a:cubicBezTo>
                  <a:cubicBezTo>
                    <a:pt x="29021" y="46374"/>
                    <a:pt x="28921" y="46107"/>
                    <a:pt x="28788" y="45840"/>
                  </a:cubicBezTo>
                  <a:cubicBezTo>
                    <a:pt x="28588" y="45473"/>
                    <a:pt x="28354" y="45106"/>
                    <a:pt x="28121" y="44773"/>
                  </a:cubicBezTo>
                  <a:cubicBezTo>
                    <a:pt x="26686" y="42938"/>
                    <a:pt x="24818" y="41937"/>
                    <a:pt x="22517" y="41637"/>
                  </a:cubicBezTo>
                  <a:cubicBezTo>
                    <a:pt x="22435" y="41627"/>
                    <a:pt x="22354" y="41623"/>
                    <a:pt x="22275" y="41623"/>
                  </a:cubicBezTo>
                  <a:cubicBezTo>
                    <a:pt x="21805" y="41623"/>
                    <a:pt x="21377" y="41790"/>
                    <a:pt x="20949" y="42104"/>
                  </a:cubicBezTo>
                  <a:cubicBezTo>
                    <a:pt x="21383" y="42137"/>
                    <a:pt x="21816" y="42104"/>
                    <a:pt x="22250" y="42171"/>
                  </a:cubicBezTo>
                  <a:cubicBezTo>
                    <a:pt x="22650" y="42271"/>
                    <a:pt x="23050" y="42404"/>
                    <a:pt x="23451" y="42571"/>
                  </a:cubicBezTo>
                  <a:cubicBezTo>
                    <a:pt x="23851" y="42704"/>
                    <a:pt x="24251" y="42905"/>
                    <a:pt x="24652" y="43105"/>
                  </a:cubicBezTo>
                  <a:cubicBezTo>
                    <a:pt x="25018" y="43305"/>
                    <a:pt x="25352" y="43572"/>
                    <a:pt x="25586" y="43939"/>
                  </a:cubicBezTo>
                  <a:cubicBezTo>
                    <a:pt x="25152" y="43705"/>
                    <a:pt x="24718" y="43438"/>
                    <a:pt x="24285" y="43205"/>
                  </a:cubicBezTo>
                  <a:cubicBezTo>
                    <a:pt x="23784" y="42938"/>
                    <a:pt x="23284" y="42704"/>
                    <a:pt x="22717" y="42704"/>
                  </a:cubicBezTo>
                  <a:cubicBezTo>
                    <a:pt x="22517" y="42704"/>
                    <a:pt x="22350" y="42638"/>
                    <a:pt x="22150" y="42604"/>
                  </a:cubicBezTo>
                  <a:cubicBezTo>
                    <a:pt x="22105" y="42599"/>
                    <a:pt x="22061" y="42596"/>
                    <a:pt x="22017" y="42596"/>
                  </a:cubicBezTo>
                  <a:cubicBezTo>
                    <a:pt x="21796" y="42596"/>
                    <a:pt x="21583" y="42666"/>
                    <a:pt x="21416" y="42805"/>
                  </a:cubicBezTo>
                  <a:cubicBezTo>
                    <a:pt x="21416" y="42838"/>
                    <a:pt x="21416" y="42871"/>
                    <a:pt x="21416" y="42871"/>
                  </a:cubicBezTo>
                  <a:cubicBezTo>
                    <a:pt x="21983" y="43005"/>
                    <a:pt x="22483" y="43305"/>
                    <a:pt x="23050" y="43405"/>
                  </a:cubicBezTo>
                  <a:cubicBezTo>
                    <a:pt x="23784" y="43572"/>
                    <a:pt x="24418" y="44005"/>
                    <a:pt x="24918" y="44539"/>
                  </a:cubicBezTo>
                  <a:cubicBezTo>
                    <a:pt x="25185" y="44806"/>
                    <a:pt x="25419" y="45106"/>
                    <a:pt x="25652" y="45373"/>
                  </a:cubicBezTo>
                  <a:cubicBezTo>
                    <a:pt x="25986" y="45840"/>
                    <a:pt x="26319" y="46274"/>
                    <a:pt x="26720" y="46774"/>
                  </a:cubicBezTo>
                  <a:cubicBezTo>
                    <a:pt x="26586" y="46807"/>
                    <a:pt x="26453" y="46807"/>
                    <a:pt x="26319" y="46841"/>
                  </a:cubicBezTo>
                  <a:cubicBezTo>
                    <a:pt x="25819" y="46907"/>
                    <a:pt x="25319" y="46941"/>
                    <a:pt x="24852" y="47041"/>
                  </a:cubicBezTo>
                  <a:cubicBezTo>
                    <a:pt x="24084" y="47174"/>
                    <a:pt x="23384" y="47508"/>
                    <a:pt x="22817" y="48108"/>
                  </a:cubicBezTo>
                  <a:cubicBezTo>
                    <a:pt x="22683" y="48275"/>
                    <a:pt x="22517" y="48409"/>
                    <a:pt x="22350" y="48575"/>
                  </a:cubicBezTo>
                  <a:cubicBezTo>
                    <a:pt x="22350" y="48609"/>
                    <a:pt x="22383" y="48642"/>
                    <a:pt x="22383" y="48642"/>
                  </a:cubicBezTo>
                  <a:lnTo>
                    <a:pt x="22583" y="48642"/>
                  </a:lnTo>
                  <a:cubicBezTo>
                    <a:pt x="23217" y="48275"/>
                    <a:pt x="23918" y="48175"/>
                    <a:pt x="24618" y="48142"/>
                  </a:cubicBezTo>
                  <a:cubicBezTo>
                    <a:pt x="24658" y="48139"/>
                    <a:pt x="24697" y="48138"/>
                    <a:pt x="24735" y="48138"/>
                  </a:cubicBezTo>
                  <a:cubicBezTo>
                    <a:pt x="25216" y="48138"/>
                    <a:pt x="25618" y="48323"/>
                    <a:pt x="26019" y="48509"/>
                  </a:cubicBezTo>
                  <a:cubicBezTo>
                    <a:pt x="24985" y="48575"/>
                    <a:pt x="23951" y="48742"/>
                    <a:pt x="23117" y="49443"/>
                  </a:cubicBezTo>
                  <a:cubicBezTo>
                    <a:pt x="23017" y="49509"/>
                    <a:pt x="22950" y="49643"/>
                    <a:pt x="22817" y="49810"/>
                  </a:cubicBezTo>
                  <a:cubicBezTo>
                    <a:pt x="22911" y="49833"/>
                    <a:pt x="22989" y="49857"/>
                    <a:pt x="23050" y="49857"/>
                  </a:cubicBezTo>
                  <a:cubicBezTo>
                    <a:pt x="23075" y="49857"/>
                    <a:pt x="23098" y="49853"/>
                    <a:pt x="23117" y="49843"/>
                  </a:cubicBezTo>
                  <a:cubicBezTo>
                    <a:pt x="23818" y="49609"/>
                    <a:pt x="24551" y="49543"/>
                    <a:pt x="25285" y="49543"/>
                  </a:cubicBezTo>
                  <a:cubicBezTo>
                    <a:pt x="25719" y="49543"/>
                    <a:pt x="26153" y="49476"/>
                    <a:pt x="26620" y="49409"/>
                  </a:cubicBezTo>
                  <a:cubicBezTo>
                    <a:pt x="26786" y="49409"/>
                    <a:pt x="26886" y="49409"/>
                    <a:pt x="27020" y="49509"/>
                  </a:cubicBezTo>
                  <a:cubicBezTo>
                    <a:pt x="27280" y="49698"/>
                    <a:pt x="27557" y="49787"/>
                    <a:pt x="27838" y="49787"/>
                  </a:cubicBezTo>
                  <a:cubicBezTo>
                    <a:pt x="27954" y="49787"/>
                    <a:pt x="28071" y="49772"/>
                    <a:pt x="28187" y="49743"/>
                  </a:cubicBezTo>
                  <a:cubicBezTo>
                    <a:pt x="28554" y="49676"/>
                    <a:pt x="28888" y="49576"/>
                    <a:pt x="29188" y="49409"/>
                  </a:cubicBezTo>
                  <a:cubicBezTo>
                    <a:pt x="29622" y="49209"/>
                    <a:pt x="29889" y="48842"/>
                    <a:pt x="29922" y="48342"/>
                  </a:cubicBezTo>
                  <a:cubicBezTo>
                    <a:pt x="29922" y="48175"/>
                    <a:pt x="29989" y="48008"/>
                    <a:pt x="30022" y="47875"/>
                  </a:cubicBezTo>
                  <a:cubicBezTo>
                    <a:pt x="30422" y="47775"/>
                    <a:pt x="30823" y="47675"/>
                    <a:pt x="31190" y="47575"/>
                  </a:cubicBezTo>
                  <a:cubicBezTo>
                    <a:pt x="31890" y="47374"/>
                    <a:pt x="32557" y="47208"/>
                    <a:pt x="33224" y="47008"/>
                  </a:cubicBezTo>
                  <a:cubicBezTo>
                    <a:pt x="33891" y="46807"/>
                    <a:pt x="34392" y="46374"/>
                    <a:pt x="34759" y="45807"/>
                  </a:cubicBezTo>
                  <a:cubicBezTo>
                    <a:pt x="34992" y="45340"/>
                    <a:pt x="35192" y="44873"/>
                    <a:pt x="35359" y="44372"/>
                  </a:cubicBezTo>
                  <a:cubicBezTo>
                    <a:pt x="35426" y="44206"/>
                    <a:pt x="35359" y="43972"/>
                    <a:pt x="35359" y="43705"/>
                  </a:cubicBezTo>
                  <a:cubicBezTo>
                    <a:pt x="35426" y="43638"/>
                    <a:pt x="35559" y="43572"/>
                    <a:pt x="35659" y="43472"/>
                  </a:cubicBezTo>
                  <a:cubicBezTo>
                    <a:pt x="35659" y="43472"/>
                    <a:pt x="35626" y="43438"/>
                    <a:pt x="35626" y="43405"/>
                  </a:cubicBezTo>
                  <a:cubicBezTo>
                    <a:pt x="35526" y="43438"/>
                    <a:pt x="35426" y="43438"/>
                    <a:pt x="35292" y="43472"/>
                  </a:cubicBezTo>
                  <a:cubicBezTo>
                    <a:pt x="34025" y="43872"/>
                    <a:pt x="32724" y="44306"/>
                    <a:pt x="31423" y="44739"/>
                  </a:cubicBezTo>
                  <a:cubicBezTo>
                    <a:pt x="30889" y="44939"/>
                    <a:pt x="30389" y="45206"/>
                    <a:pt x="29822" y="45440"/>
                  </a:cubicBezTo>
                  <a:cubicBezTo>
                    <a:pt x="29755" y="44973"/>
                    <a:pt x="29622" y="44506"/>
                    <a:pt x="29822" y="44039"/>
                  </a:cubicBezTo>
                  <a:cubicBezTo>
                    <a:pt x="30022" y="43605"/>
                    <a:pt x="30089" y="43138"/>
                    <a:pt x="30122" y="42638"/>
                  </a:cubicBezTo>
                  <a:cubicBezTo>
                    <a:pt x="30189" y="42237"/>
                    <a:pt x="30256" y="41837"/>
                    <a:pt x="30322" y="41470"/>
                  </a:cubicBezTo>
                  <a:cubicBezTo>
                    <a:pt x="30422" y="40937"/>
                    <a:pt x="30489" y="40436"/>
                    <a:pt x="30389" y="39902"/>
                  </a:cubicBezTo>
                  <a:cubicBezTo>
                    <a:pt x="30356" y="39702"/>
                    <a:pt x="30322" y="39502"/>
                    <a:pt x="30089" y="39302"/>
                  </a:cubicBezTo>
                  <a:cubicBezTo>
                    <a:pt x="29922" y="39902"/>
                    <a:pt x="29989" y="40503"/>
                    <a:pt x="29688" y="41037"/>
                  </a:cubicBezTo>
                  <a:cubicBezTo>
                    <a:pt x="29655" y="40803"/>
                    <a:pt x="29655" y="40536"/>
                    <a:pt x="29622" y="40303"/>
                  </a:cubicBezTo>
                  <a:cubicBezTo>
                    <a:pt x="29555" y="40036"/>
                    <a:pt x="29522" y="39769"/>
                    <a:pt x="29422" y="39536"/>
                  </a:cubicBezTo>
                  <a:cubicBezTo>
                    <a:pt x="29322" y="39302"/>
                    <a:pt x="29221" y="39069"/>
                    <a:pt x="29088" y="38835"/>
                  </a:cubicBezTo>
                  <a:cubicBezTo>
                    <a:pt x="28955" y="38635"/>
                    <a:pt x="28788" y="38435"/>
                    <a:pt x="28554" y="38301"/>
                  </a:cubicBezTo>
                  <a:cubicBezTo>
                    <a:pt x="28554" y="38368"/>
                    <a:pt x="28521" y="38401"/>
                    <a:pt x="28521" y="38435"/>
                  </a:cubicBezTo>
                  <a:cubicBezTo>
                    <a:pt x="28754" y="39102"/>
                    <a:pt x="28754" y="39802"/>
                    <a:pt x="28821" y="40470"/>
                  </a:cubicBezTo>
                  <a:cubicBezTo>
                    <a:pt x="28921" y="41203"/>
                    <a:pt x="28754" y="41937"/>
                    <a:pt x="28421" y="42638"/>
                  </a:cubicBezTo>
                  <a:cubicBezTo>
                    <a:pt x="28354" y="42504"/>
                    <a:pt x="28321" y="42438"/>
                    <a:pt x="28254" y="42338"/>
                  </a:cubicBezTo>
                  <a:cubicBezTo>
                    <a:pt x="27921" y="41670"/>
                    <a:pt x="27587" y="40970"/>
                    <a:pt x="27220" y="40303"/>
                  </a:cubicBezTo>
                  <a:cubicBezTo>
                    <a:pt x="26987" y="39836"/>
                    <a:pt x="26886" y="39335"/>
                    <a:pt x="26987" y="38835"/>
                  </a:cubicBezTo>
                  <a:cubicBezTo>
                    <a:pt x="27053" y="38435"/>
                    <a:pt x="27187" y="38034"/>
                    <a:pt x="27320" y="37634"/>
                  </a:cubicBezTo>
                  <a:cubicBezTo>
                    <a:pt x="27387" y="37467"/>
                    <a:pt x="27520" y="37401"/>
                    <a:pt x="27720" y="37401"/>
                  </a:cubicBezTo>
                  <a:cubicBezTo>
                    <a:pt x="27867" y="37393"/>
                    <a:pt x="28013" y="37389"/>
                    <a:pt x="28158" y="37389"/>
                  </a:cubicBezTo>
                  <a:cubicBezTo>
                    <a:pt x="29306" y="37389"/>
                    <a:pt x="30428" y="37620"/>
                    <a:pt x="31523" y="38034"/>
                  </a:cubicBezTo>
                  <a:cubicBezTo>
                    <a:pt x="32724" y="38468"/>
                    <a:pt x="33858" y="39102"/>
                    <a:pt x="34926" y="39836"/>
                  </a:cubicBezTo>
                  <a:cubicBezTo>
                    <a:pt x="35259" y="40103"/>
                    <a:pt x="35526" y="40436"/>
                    <a:pt x="35659" y="40870"/>
                  </a:cubicBezTo>
                  <a:cubicBezTo>
                    <a:pt x="36026" y="42171"/>
                    <a:pt x="36593" y="43438"/>
                    <a:pt x="37327" y="44572"/>
                  </a:cubicBezTo>
                  <a:cubicBezTo>
                    <a:pt x="37427" y="44706"/>
                    <a:pt x="37494" y="44873"/>
                    <a:pt x="37561" y="45039"/>
                  </a:cubicBezTo>
                  <a:cubicBezTo>
                    <a:pt x="37761" y="45673"/>
                    <a:pt x="37961" y="46274"/>
                    <a:pt x="38128" y="46907"/>
                  </a:cubicBezTo>
                  <a:cubicBezTo>
                    <a:pt x="38295" y="47541"/>
                    <a:pt x="38328" y="48175"/>
                    <a:pt x="38161" y="48842"/>
                  </a:cubicBezTo>
                  <a:cubicBezTo>
                    <a:pt x="38028" y="49443"/>
                    <a:pt x="37928" y="50043"/>
                    <a:pt x="37761" y="50643"/>
                  </a:cubicBezTo>
                  <a:cubicBezTo>
                    <a:pt x="37694" y="50977"/>
                    <a:pt x="37561" y="51311"/>
                    <a:pt x="37427" y="51611"/>
                  </a:cubicBezTo>
                  <a:cubicBezTo>
                    <a:pt x="36493" y="53612"/>
                    <a:pt x="35126" y="55180"/>
                    <a:pt x="33258" y="56314"/>
                  </a:cubicBezTo>
                  <a:cubicBezTo>
                    <a:pt x="32691" y="56648"/>
                    <a:pt x="32124" y="56981"/>
                    <a:pt x="31556" y="57282"/>
                  </a:cubicBezTo>
                  <a:cubicBezTo>
                    <a:pt x="30344" y="57888"/>
                    <a:pt x="29075" y="58191"/>
                    <a:pt x="27727" y="58191"/>
                  </a:cubicBezTo>
                  <a:cubicBezTo>
                    <a:pt x="27592" y="58191"/>
                    <a:pt x="27457" y="58188"/>
                    <a:pt x="27320" y="58182"/>
                  </a:cubicBezTo>
                  <a:cubicBezTo>
                    <a:pt x="26019" y="58115"/>
                    <a:pt x="24718" y="57982"/>
                    <a:pt x="23551" y="57448"/>
                  </a:cubicBezTo>
                  <a:cubicBezTo>
                    <a:pt x="21616" y="56614"/>
                    <a:pt x="19982" y="55380"/>
                    <a:pt x="18981" y="53445"/>
                  </a:cubicBezTo>
                  <a:cubicBezTo>
                    <a:pt x="18547" y="52578"/>
                    <a:pt x="18080" y="51678"/>
                    <a:pt x="17747" y="50744"/>
                  </a:cubicBezTo>
                  <a:cubicBezTo>
                    <a:pt x="17213" y="49242"/>
                    <a:pt x="17013" y="47708"/>
                    <a:pt x="17113" y="46140"/>
                  </a:cubicBezTo>
                  <a:cubicBezTo>
                    <a:pt x="17146" y="45173"/>
                    <a:pt x="17413" y="44272"/>
                    <a:pt x="17880" y="43405"/>
                  </a:cubicBezTo>
                  <a:cubicBezTo>
                    <a:pt x="18914" y="41437"/>
                    <a:pt x="20482" y="40003"/>
                    <a:pt x="22417" y="38968"/>
                  </a:cubicBezTo>
                  <a:cubicBezTo>
                    <a:pt x="22917" y="38702"/>
                    <a:pt x="23384" y="38435"/>
                    <a:pt x="23884" y="38201"/>
                  </a:cubicBezTo>
                  <a:cubicBezTo>
                    <a:pt x="24185" y="38034"/>
                    <a:pt x="24518" y="37968"/>
                    <a:pt x="24885" y="37834"/>
                  </a:cubicBezTo>
                  <a:cubicBezTo>
                    <a:pt x="25786" y="40003"/>
                    <a:pt x="26853" y="42104"/>
                    <a:pt x="27820" y="44206"/>
                  </a:cubicBezTo>
                  <a:cubicBezTo>
                    <a:pt x="27854" y="44206"/>
                    <a:pt x="27887" y="44172"/>
                    <a:pt x="27887" y="44172"/>
                  </a:cubicBezTo>
                  <a:cubicBezTo>
                    <a:pt x="27854" y="44039"/>
                    <a:pt x="27820" y="43905"/>
                    <a:pt x="27787" y="43772"/>
                  </a:cubicBezTo>
                  <a:cubicBezTo>
                    <a:pt x="27487" y="42938"/>
                    <a:pt x="27153" y="42104"/>
                    <a:pt x="26753" y="41303"/>
                  </a:cubicBezTo>
                  <a:cubicBezTo>
                    <a:pt x="26253" y="40303"/>
                    <a:pt x="25819" y="39302"/>
                    <a:pt x="25352" y="38301"/>
                  </a:cubicBezTo>
                  <a:cubicBezTo>
                    <a:pt x="25152" y="37868"/>
                    <a:pt x="25152" y="37401"/>
                    <a:pt x="25319" y="36934"/>
                  </a:cubicBezTo>
                  <a:cubicBezTo>
                    <a:pt x="25552" y="36233"/>
                    <a:pt x="25886" y="35633"/>
                    <a:pt x="26486" y="35132"/>
                  </a:cubicBezTo>
                  <a:cubicBezTo>
                    <a:pt x="26920" y="34765"/>
                    <a:pt x="27320" y="34365"/>
                    <a:pt x="27720" y="33965"/>
                  </a:cubicBezTo>
                  <a:cubicBezTo>
                    <a:pt x="27820" y="33898"/>
                    <a:pt x="27887" y="33798"/>
                    <a:pt x="27921" y="33698"/>
                  </a:cubicBezTo>
                  <a:cubicBezTo>
                    <a:pt x="28154" y="33398"/>
                    <a:pt x="28421" y="33131"/>
                    <a:pt x="28788" y="32997"/>
                  </a:cubicBezTo>
                  <a:cubicBezTo>
                    <a:pt x="28855" y="32964"/>
                    <a:pt x="28921" y="32897"/>
                    <a:pt x="29021" y="32831"/>
                  </a:cubicBezTo>
                  <a:cubicBezTo>
                    <a:pt x="28821" y="32764"/>
                    <a:pt x="28621" y="32697"/>
                    <a:pt x="28454" y="32631"/>
                  </a:cubicBezTo>
                  <a:cubicBezTo>
                    <a:pt x="28454" y="32597"/>
                    <a:pt x="28454" y="32597"/>
                    <a:pt x="28454" y="32564"/>
                  </a:cubicBezTo>
                  <a:cubicBezTo>
                    <a:pt x="28554" y="32564"/>
                    <a:pt x="28621" y="32564"/>
                    <a:pt x="28688" y="32530"/>
                  </a:cubicBezTo>
                  <a:cubicBezTo>
                    <a:pt x="28688" y="32530"/>
                    <a:pt x="28688" y="32497"/>
                    <a:pt x="28654" y="32497"/>
                  </a:cubicBezTo>
                  <a:cubicBezTo>
                    <a:pt x="28121" y="32297"/>
                    <a:pt x="27687" y="31963"/>
                    <a:pt x="27287" y="31596"/>
                  </a:cubicBezTo>
                  <a:cubicBezTo>
                    <a:pt x="26586" y="30929"/>
                    <a:pt x="25852" y="30362"/>
                    <a:pt x="25085" y="29829"/>
                  </a:cubicBezTo>
                  <a:cubicBezTo>
                    <a:pt x="24551" y="29462"/>
                    <a:pt x="23984" y="29228"/>
                    <a:pt x="23351" y="29161"/>
                  </a:cubicBezTo>
                  <a:cubicBezTo>
                    <a:pt x="23272" y="29154"/>
                    <a:pt x="23195" y="29149"/>
                    <a:pt x="23119" y="29149"/>
                  </a:cubicBezTo>
                  <a:cubicBezTo>
                    <a:pt x="22873" y="29149"/>
                    <a:pt x="22638" y="29193"/>
                    <a:pt x="22383" y="29295"/>
                  </a:cubicBezTo>
                  <a:cubicBezTo>
                    <a:pt x="22183" y="29362"/>
                    <a:pt x="21950" y="29362"/>
                    <a:pt x="21716" y="29395"/>
                  </a:cubicBezTo>
                  <a:cubicBezTo>
                    <a:pt x="21649" y="29428"/>
                    <a:pt x="21549" y="29428"/>
                    <a:pt x="21483" y="29428"/>
                  </a:cubicBezTo>
                  <a:cubicBezTo>
                    <a:pt x="21349" y="29495"/>
                    <a:pt x="21316" y="29662"/>
                    <a:pt x="21416" y="29762"/>
                  </a:cubicBezTo>
                  <a:cubicBezTo>
                    <a:pt x="21483" y="29862"/>
                    <a:pt x="21616" y="29929"/>
                    <a:pt x="21716" y="29995"/>
                  </a:cubicBezTo>
                  <a:cubicBezTo>
                    <a:pt x="22250" y="30296"/>
                    <a:pt x="22450" y="30763"/>
                    <a:pt x="22617" y="31396"/>
                  </a:cubicBezTo>
                  <a:cubicBezTo>
                    <a:pt x="22450" y="31330"/>
                    <a:pt x="22350" y="31263"/>
                    <a:pt x="22250" y="31230"/>
                  </a:cubicBezTo>
                  <a:cubicBezTo>
                    <a:pt x="21749" y="30929"/>
                    <a:pt x="21249" y="30662"/>
                    <a:pt x="20782" y="30362"/>
                  </a:cubicBezTo>
                  <a:cubicBezTo>
                    <a:pt x="20615" y="30262"/>
                    <a:pt x="20482" y="30062"/>
                    <a:pt x="20315" y="29929"/>
                  </a:cubicBezTo>
                  <a:lnTo>
                    <a:pt x="20315" y="29929"/>
                  </a:lnTo>
                  <a:cubicBezTo>
                    <a:pt x="20115" y="30429"/>
                    <a:pt x="20615" y="30596"/>
                    <a:pt x="20916" y="30929"/>
                  </a:cubicBezTo>
                  <a:cubicBezTo>
                    <a:pt x="20415" y="30896"/>
                    <a:pt x="19982" y="30729"/>
                    <a:pt x="19548" y="30529"/>
                  </a:cubicBezTo>
                  <a:cubicBezTo>
                    <a:pt x="19248" y="30362"/>
                    <a:pt x="18947" y="30195"/>
                    <a:pt x="18681" y="29995"/>
                  </a:cubicBezTo>
                  <a:cubicBezTo>
                    <a:pt x="18347" y="29795"/>
                    <a:pt x="18047" y="29562"/>
                    <a:pt x="17780" y="29261"/>
                  </a:cubicBezTo>
                  <a:cubicBezTo>
                    <a:pt x="17280" y="28694"/>
                    <a:pt x="16713" y="28227"/>
                    <a:pt x="15979" y="27927"/>
                  </a:cubicBezTo>
                  <a:cubicBezTo>
                    <a:pt x="16044" y="27888"/>
                    <a:pt x="16104" y="27874"/>
                    <a:pt x="16162" y="27874"/>
                  </a:cubicBezTo>
                  <a:cubicBezTo>
                    <a:pt x="16250" y="27874"/>
                    <a:pt x="16331" y="27907"/>
                    <a:pt x="16412" y="27927"/>
                  </a:cubicBezTo>
                  <a:cubicBezTo>
                    <a:pt x="16979" y="28061"/>
                    <a:pt x="17480" y="28327"/>
                    <a:pt x="17947" y="28661"/>
                  </a:cubicBezTo>
                  <a:cubicBezTo>
                    <a:pt x="18480" y="29028"/>
                    <a:pt x="19014" y="29328"/>
                    <a:pt x="19581" y="29562"/>
                  </a:cubicBezTo>
                  <a:cubicBezTo>
                    <a:pt x="19913" y="29672"/>
                    <a:pt x="20244" y="29737"/>
                    <a:pt x="20595" y="29737"/>
                  </a:cubicBezTo>
                  <a:cubicBezTo>
                    <a:pt x="20668" y="29737"/>
                    <a:pt x="20741" y="29734"/>
                    <a:pt x="20815" y="29728"/>
                  </a:cubicBezTo>
                  <a:cubicBezTo>
                    <a:pt x="21016" y="29728"/>
                    <a:pt x="21049" y="29662"/>
                    <a:pt x="21049" y="29462"/>
                  </a:cubicBezTo>
                  <a:cubicBezTo>
                    <a:pt x="21049" y="29195"/>
                    <a:pt x="21116" y="28961"/>
                    <a:pt x="21149" y="28728"/>
                  </a:cubicBezTo>
                  <a:cubicBezTo>
                    <a:pt x="21182" y="28161"/>
                    <a:pt x="21416" y="27660"/>
                    <a:pt x="21649" y="27127"/>
                  </a:cubicBezTo>
                  <a:cubicBezTo>
                    <a:pt x="22050" y="26293"/>
                    <a:pt x="22350" y="25425"/>
                    <a:pt x="22583" y="24525"/>
                  </a:cubicBezTo>
                  <a:cubicBezTo>
                    <a:pt x="22784" y="23824"/>
                    <a:pt x="22884" y="23124"/>
                    <a:pt x="22884" y="22423"/>
                  </a:cubicBezTo>
                  <a:cubicBezTo>
                    <a:pt x="22884" y="22357"/>
                    <a:pt x="22917" y="22323"/>
                    <a:pt x="22950" y="22256"/>
                  </a:cubicBezTo>
                  <a:close/>
                  <a:moveTo>
                    <a:pt x="36160" y="56915"/>
                  </a:moveTo>
                  <a:cubicBezTo>
                    <a:pt x="36126" y="57248"/>
                    <a:pt x="36093" y="57548"/>
                    <a:pt x="36060" y="57849"/>
                  </a:cubicBezTo>
                  <a:cubicBezTo>
                    <a:pt x="36060" y="57882"/>
                    <a:pt x="35993" y="57949"/>
                    <a:pt x="35960" y="57982"/>
                  </a:cubicBezTo>
                  <a:cubicBezTo>
                    <a:pt x="35626" y="58282"/>
                    <a:pt x="35292" y="58582"/>
                    <a:pt x="34959" y="58883"/>
                  </a:cubicBezTo>
                  <a:cubicBezTo>
                    <a:pt x="34959" y="58883"/>
                    <a:pt x="34892" y="58916"/>
                    <a:pt x="34825" y="58916"/>
                  </a:cubicBezTo>
                  <a:cubicBezTo>
                    <a:pt x="34892" y="58582"/>
                    <a:pt x="34959" y="58249"/>
                    <a:pt x="35026" y="57915"/>
                  </a:cubicBezTo>
                  <a:cubicBezTo>
                    <a:pt x="35026" y="57849"/>
                    <a:pt x="35059" y="57782"/>
                    <a:pt x="35092" y="57749"/>
                  </a:cubicBezTo>
                  <a:cubicBezTo>
                    <a:pt x="35426" y="57448"/>
                    <a:pt x="35759" y="57148"/>
                    <a:pt x="36160" y="56915"/>
                  </a:cubicBezTo>
                  <a:close/>
                  <a:moveTo>
                    <a:pt x="34759" y="58115"/>
                  </a:moveTo>
                  <a:lnTo>
                    <a:pt x="34759" y="58115"/>
                  </a:lnTo>
                  <a:cubicBezTo>
                    <a:pt x="34725" y="58516"/>
                    <a:pt x="34692" y="58849"/>
                    <a:pt x="34625" y="59183"/>
                  </a:cubicBezTo>
                  <a:cubicBezTo>
                    <a:pt x="34625" y="59283"/>
                    <a:pt x="34559" y="59383"/>
                    <a:pt x="34492" y="59450"/>
                  </a:cubicBezTo>
                  <a:cubicBezTo>
                    <a:pt x="34325" y="59650"/>
                    <a:pt x="34192" y="59850"/>
                    <a:pt x="33992" y="60050"/>
                  </a:cubicBezTo>
                  <a:cubicBezTo>
                    <a:pt x="33791" y="59250"/>
                    <a:pt x="34092" y="58649"/>
                    <a:pt x="34759" y="58115"/>
                  </a:cubicBezTo>
                  <a:close/>
                  <a:moveTo>
                    <a:pt x="36927" y="57482"/>
                  </a:moveTo>
                  <a:cubicBezTo>
                    <a:pt x="36927" y="57782"/>
                    <a:pt x="36927" y="58049"/>
                    <a:pt x="36894" y="58316"/>
                  </a:cubicBezTo>
                  <a:cubicBezTo>
                    <a:pt x="36894" y="58382"/>
                    <a:pt x="36827" y="58482"/>
                    <a:pt x="36794" y="58516"/>
                  </a:cubicBezTo>
                  <a:cubicBezTo>
                    <a:pt x="36060" y="59083"/>
                    <a:pt x="35459" y="59750"/>
                    <a:pt x="34892" y="60450"/>
                  </a:cubicBezTo>
                  <a:cubicBezTo>
                    <a:pt x="34892" y="60450"/>
                    <a:pt x="34859" y="60450"/>
                    <a:pt x="34792" y="60484"/>
                  </a:cubicBezTo>
                  <a:cubicBezTo>
                    <a:pt x="34792" y="60084"/>
                    <a:pt x="34792" y="59717"/>
                    <a:pt x="34825" y="59350"/>
                  </a:cubicBezTo>
                  <a:cubicBezTo>
                    <a:pt x="34825" y="59283"/>
                    <a:pt x="34926" y="59183"/>
                    <a:pt x="34959" y="59116"/>
                  </a:cubicBezTo>
                  <a:cubicBezTo>
                    <a:pt x="35526" y="58482"/>
                    <a:pt x="36126" y="57982"/>
                    <a:pt x="36827" y="57548"/>
                  </a:cubicBezTo>
                  <a:cubicBezTo>
                    <a:pt x="36860" y="57515"/>
                    <a:pt x="36894" y="57515"/>
                    <a:pt x="36927" y="57482"/>
                  </a:cubicBezTo>
                  <a:close/>
                  <a:moveTo>
                    <a:pt x="36860" y="58582"/>
                  </a:moveTo>
                  <a:cubicBezTo>
                    <a:pt x="36894" y="58916"/>
                    <a:pt x="36894" y="59183"/>
                    <a:pt x="36927" y="59450"/>
                  </a:cubicBezTo>
                  <a:cubicBezTo>
                    <a:pt x="37027" y="59750"/>
                    <a:pt x="36927" y="59983"/>
                    <a:pt x="36693" y="60184"/>
                  </a:cubicBezTo>
                  <a:cubicBezTo>
                    <a:pt x="36493" y="60350"/>
                    <a:pt x="36293" y="60551"/>
                    <a:pt x="36060" y="60784"/>
                  </a:cubicBezTo>
                  <a:cubicBezTo>
                    <a:pt x="35960" y="60517"/>
                    <a:pt x="35960" y="60284"/>
                    <a:pt x="35926" y="60050"/>
                  </a:cubicBezTo>
                  <a:cubicBezTo>
                    <a:pt x="35894" y="59922"/>
                    <a:pt x="35893" y="59824"/>
                    <a:pt x="35863" y="59697"/>
                  </a:cubicBezTo>
                  <a:lnTo>
                    <a:pt x="35863" y="59697"/>
                  </a:lnTo>
                  <a:cubicBezTo>
                    <a:pt x="35899" y="59506"/>
                    <a:pt x="35998" y="59345"/>
                    <a:pt x="36160" y="59216"/>
                  </a:cubicBezTo>
                  <a:cubicBezTo>
                    <a:pt x="36393" y="59016"/>
                    <a:pt x="36593" y="58816"/>
                    <a:pt x="36860" y="58582"/>
                  </a:cubicBezTo>
                  <a:close/>
                  <a:moveTo>
                    <a:pt x="34592" y="59550"/>
                  </a:moveTo>
                  <a:cubicBezTo>
                    <a:pt x="34592" y="60017"/>
                    <a:pt x="34592" y="60384"/>
                    <a:pt x="34592" y="60751"/>
                  </a:cubicBezTo>
                  <a:cubicBezTo>
                    <a:pt x="34592" y="60817"/>
                    <a:pt x="34525" y="60884"/>
                    <a:pt x="34492" y="60951"/>
                  </a:cubicBezTo>
                  <a:cubicBezTo>
                    <a:pt x="34358" y="61118"/>
                    <a:pt x="34258" y="61284"/>
                    <a:pt x="34092" y="61485"/>
                  </a:cubicBezTo>
                  <a:cubicBezTo>
                    <a:pt x="33925" y="61118"/>
                    <a:pt x="33891" y="60751"/>
                    <a:pt x="33958" y="60417"/>
                  </a:cubicBezTo>
                  <a:cubicBezTo>
                    <a:pt x="33992" y="60084"/>
                    <a:pt x="34325" y="59883"/>
                    <a:pt x="34592" y="59550"/>
                  </a:cubicBezTo>
                  <a:close/>
                  <a:moveTo>
                    <a:pt x="35780" y="59653"/>
                  </a:moveTo>
                  <a:cubicBezTo>
                    <a:pt x="35810" y="59653"/>
                    <a:pt x="35835" y="59675"/>
                    <a:pt x="35854" y="59706"/>
                  </a:cubicBezTo>
                  <a:lnTo>
                    <a:pt x="35854" y="59706"/>
                  </a:lnTo>
                  <a:cubicBezTo>
                    <a:pt x="35762" y="60064"/>
                    <a:pt x="35827" y="60391"/>
                    <a:pt x="35860" y="60717"/>
                  </a:cubicBezTo>
                  <a:cubicBezTo>
                    <a:pt x="35893" y="60884"/>
                    <a:pt x="35860" y="61018"/>
                    <a:pt x="35726" y="61151"/>
                  </a:cubicBezTo>
                  <a:cubicBezTo>
                    <a:pt x="35493" y="61418"/>
                    <a:pt x="35259" y="61685"/>
                    <a:pt x="34959" y="62052"/>
                  </a:cubicBezTo>
                  <a:cubicBezTo>
                    <a:pt x="34892" y="61618"/>
                    <a:pt x="34859" y="61251"/>
                    <a:pt x="34825" y="60884"/>
                  </a:cubicBezTo>
                  <a:cubicBezTo>
                    <a:pt x="34825" y="60817"/>
                    <a:pt x="34859" y="60717"/>
                    <a:pt x="34892" y="60651"/>
                  </a:cubicBezTo>
                  <a:cubicBezTo>
                    <a:pt x="35159" y="60350"/>
                    <a:pt x="35426" y="60017"/>
                    <a:pt x="35693" y="59717"/>
                  </a:cubicBezTo>
                  <a:cubicBezTo>
                    <a:pt x="35723" y="59671"/>
                    <a:pt x="35753" y="59653"/>
                    <a:pt x="35780" y="59653"/>
                  </a:cubicBezTo>
                  <a:close/>
                  <a:moveTo>
                    <a:pt x="37027" y="60084"/>
                  </a:moveTo>
                  <a:cubicBezTo>
                    <a:pt x="37127" y="60417"/>
                    <a:pt x="37227" y="60751"/>
                    <a:pt x="37294" y="61051"/>
                  </a:cubicBezTo>
                  <a:cubicBezTo>
                    <a:pt x="37327" y="61151"/>
                    <a:pt x="37294" y="61284"/>
                    <a:pt x="37227" y="61351"/>
                  </a:cubicBezTo>
                  <a:cubicBezTo>
                    <a:pt x="36994" y="61651"/>
                    <a:pt x="36727" y="61918"/>
                    <a:pt x="36427" y="62252"/>
                  </a:cubicBezTo>
                  <a:cubicBezTo>
                    <a:pt x="36360" y="62052"/>
                    <a:pt x="36293" y="61851"/>
                    <a:pt x="36226" y="61685"/>
                  </a:cubicBezTo>
                  <a:cubicBezTo>
                    <a:pt x="36060" y="60984"/>
                    <a:pt x="36060" y="60984"/>
                    <a:pt x="36560" y="60450"/>
                  </a:cubicBezTo>
                  <a:cubicBezTo>
                    <a:pt x="36693" y="60350"/>
                    <a:pt x="36794" y="60250"/>
                    <a:pt x="36927" y="60150"/>
                  </a:cubicBezTo>
                  <a:cubicBezTo>
                    <a:pt x="36927" y="60117"/>
                    <a:pt x="36960" y="60117"/>
                    <a:pt x="37027" y="60084"/>
                  </a:cubicBezTo>
                  <a:close/>
                  <a:moveTo>
                    <a:pt x="34592" y="61084"/>
                  </a:moveTo>
                  <a:cubicBezTo>
                    <a:pt x="34659" y="61451"/>
                    <a:pt x="34759" y="61785"/>
                    <a:pt x="34792" y="62152"/>
                  </a:cubicBezTo>
                  <a:cubicBezTo>
                    <a:pt x="34825" y="62385"/>
                    <a:pt x="34592" y="62519"/>
                    <a:pt x="34492" y="62752"/>
                  </a:cubicBezTo>
                  <a:cubicBezTo>
                    <a:pt x="34459" y="62752"/>
                    <a:pt x="34425" y="62719"/>
                    <a:pt x="34425" y="62719"/>
                  </a:cubicBezTo>
                  <a:cubicBezTo>
                    <a:pt x="34325" y="62419"/>
                    <a:pt x="34225" y="62118"/>
                    <a:pt x="34125" y="61818"/>
                  </a:cubicBezTo>
                  <a:cubicBezTo>
                    <a:pt x="34125" y="61751"/>
                    <a:pt x="34125" y="61685"/>
                    <a:pt x="34158" y="61651"/>
                  </a:cubicBezTo>
                  <a:cubicBezTo>
                    <a:pt x="34292" y="61451"/>
                    <a:pt x="34392" y="61218"/>
                    <a:pt x="34592" y="61084"/>
                  </a:cubicBezTo>
                  <a:close/>
                  <a:moveTo>
                    <a:pt x="35926" y="61151"/>
                  </a:moveTo>
                  <a:cubicBezTo>
                    <a:pt x="36026" y="61618"/>
                    <a:pt x="36126" y="61985"/>
                    <a:pt x="36226" y="62385"/>
                  </a:cubicBezTo>
                  <a:cubicBezTo>
                    <a:pt x="36226" y="62452"/>
                    <a:pt x="36226" y="62519"/>
                    <a:pt x="36193" y="62552"/>
                  </a:cubicBezTo>
                  <a:cubicBezTo>
                    <a:pt x="35960" y="62852"/>
                    <a:pt x="35693" y="63119"/>
                    <a:pt x="35426" y="63486"/>
                  </a:cubicBezTo>
                  <a:cubicBezTo>
                    <a:pt x="35226" y="63086"/>
                    <a:pt x="35092" y="62685"/>
                    <a:pt x="35026" y="62318"/>
                  </a:cubicBezTo>
                  <a:cubicBezTo>
                    <a:pt x="35026" y="62252"/>
                    <a:pt x="35059" y="62185"/>
                    <a:pt x="35092" y="62152"/>
                  </a:cubicBezTo>
                  <a:cubicBezTo>
                    <a:pt x="35326" y="61818"/>
                    <a:pt x="35593" y="61518"/>
                    <a:pt x="35926" y="61151"/>
                  </a:cubicBezTo>
                  <a:close/>
                  <a:moveTo>
                    <a:pt x="36293" y="62652"/>
                  </a:moveTo>
                  <a:cubicBezTo>
                    <a:pt x="36427" y="62986"/>
                    <a:pt x="36560" y="63252"/>
                    <a:pt x="36727" y="63553"/>
                  </a:cubicBezTo>
                  <a:cubicBezTo>
                    <a:pt x="36460" y="63853"/>
                    <a:pt x="36226" y="64153"/>
                    <a:pt x="35926" y="64487"/>
                  </a:cubicBezTo>
                  <a:cubicBezTo>
                    <a:pt x="35793" y="64186"/>
                    <a:pt x="35659" y="63953"/>
                    <a:pt x="35493" y="63653"/>
                  </a:cubicBezTo>
                  <a:cubicBezTo>
                    <a:pt x="35759" y="63353"/>
                    <a:pt x="35993" y="63019"/>
                    <a:pt x="36293" y="62652"/>
                  </a:cubicBezTo>
                  <a:close/>
                  <a:moveTo>
                    <a:pt x="38329" y="63251"/>
                  </a:moveTo>
                  <a:cubicBezTo>
                    <a:pt x="38347" y="63529"/>
                    <a:pt x="38600" y="63662"/>
                    <a:pt x="38728" y="63920"/>
                  </a:cubicBezTo>
                  <a:cubicBezTo>
                    <a:pt x="38495" y="64220"/>
                    <a:pt x="38228" y="64520"/>
                    <a:pt x="37928" y="64854"/>
                  </a:cubicBezTo>
                  <a:cubicBezTo>
                    <a:pt x="37761" y="64653"/>
                    <a:pt x="37594" y="64487"/>
                    <a:pt x="37427" y="64253"/>
                  </a:cubicBezTo>
                  <a:cubicBezTo>
                    <a:pt x="37728" y="63920"/>
                    <a:pt x="38028" y="63586"/>
                    <a:pt x="38328" y="63252"/>
                  </a:cubicBezTo>
                  <a:lnTo>
                    <a:pt x="38329" y="63251"/>
                  </a:lnTo>
                  <a:close/>
                  <a:moveTo>
                    <a:pt x="36794" y="63686"/>
                  </a:moveTo>
                  <a:cubicBezTo>
                    <a:pt x="36960" y="63920"/>
                    <a:pt x="37094" y="64120"/>
                    <a:pt x="37227" y="64320"/>
                  </a:cubicBezTo>
                  <a:cubicBezTo>
                    <a:pt x="36960" y="64620"/>
                    <a:pt x="36727" y="64954"/>
                    <a:pt x="36427" y="65321"/>
                  </a:cubicBezTo>
                  <a:cubicBezTo>
                    <a:pt x="36293" y="65054"/>
                    <a:pt x="36160" y="64854"/>
                    <a:pt x="36026" y="64653"/>
                  </a:cubicBezTo>
                  <a:cubicBezTo>
                    <a:pt x="36260" y="64320"/>
                    <a:pt x="36527" y="64020"/>
                    <a:pt x="36794" y="63686"/>
                  </a:cubicBezTo>
                  <a:close/>
                  <a:moveTo>
                    <a:pt x="37294" y="64420"/>
                  </a:moveTo>
                  <a:cubicBezTo>
                    <a:pt x="37461" y="64620"/>
                    <a:pt x="37627" y="64820"/>
                    <a:pt x="37828" y="65020"/>
                  </a:cubicBezTo>
                  <a:cubicBezTo>
                    <a:pt x="37561" y="65354"/>
                    <a:pt x="37294" y="65688"/>
                    <a:pt x="37027" y="66021"/>
                  </a:cubicBezTo>
                  <a:cubicBezTo>
                    <a:pt x="36827" y="65821"/>
                    <a:pt x="36660" y="65621"/>
                    <a:pt x="36493" y="65421"/>
                  </a:cubicBezTo>
                  <a:cubicBezTo>
                    <a:pt x="36760" y="65087"/>
                    <a:pt x="36994" y="64787"/>
                    <a:pt x="37294" y="64420"/>
                  </a:cubicBezTo>
                  <a:close/>
                  <a:moveTo>
                    <a:pt x="45100" y="49376"/>
                  </a:moveTo>
                  <a:cubicBezTo>
                    <a:pt x="45667" y="49509"/>
                    <a:pt x="46267" y="49676"/>
                    <a:pt x="46867" y="49876"/>
                  </a:cubicBezTo>
                  <a:cubicBezTo>
                    <a:pt x="48268" y="50377"/>
                    <a:pt x="49369" y="51244"/>
                    <a:pt x="50437" y="52245"/>
                  </a:cubicBezTo>
                  <a:cubicBezTo>
                    <a:pt x="51771" y="53512"/>
                    <a:pt x="52805" y="54980"/>
                    <a:pt x="53506" y="56681"/>
                  </a:cubicBezTo>
                  <a:cubicBezTo>
                    <a:pt x="53939" y="57815"/>
                    <a:pt x="54173" y="58949"/>
                    <a:pt x="54073" y="60150"/>
                  </a:cubicBezTo>
                  <a:cubicBezTo>
                    <a:pt x="54006" y="61118"/>
                    <a:pt x="53806" y="62085"/>
                    <a:pt x="53439" y="62986"/>
                  </a:cubicBezTo>
                  <a:cubicBezTo>
                    <a:pt x="52772" y="64720"/>
                    <a:pt x="51704" y="66188"/>
                    <a:pt x="50403" y="67455"/>
                  </a:cubicBezTo>
                  <a:cubicBezTo>
                    <a:pt x="49936" y="67889"/>
                    <a:pt x="49469" y="68323"/>
                    <a:pt x="49002" y="68723"/>
                  </a:cubicBezTo>
                  <a:cubicBezTo>
                    <a:pt x="48735" y="68923"/>
                    <a:pt x="48402" y="69090"/>
                    <a:pt x="48102" y="69223"/>
                  </a:cubicBezTo>
                  <a:cubicBezTo>
                    <a:pt x="47701" y="69424"/>
                    <a:pt x="47301" y="69557"/>
                    <a:pt x="46934" y="69724"/>
                  </a:cubicBezTo>
                  <a:cubicBezTo>
                    <a:pt x="46367" y="69957"/>
                    <a:pt x="45767" y="70091"/>
                    <a:pt x="45166" y="70157"/>
                  </a:cubicBezTo>
                  <a:cubicBezTo>
                    <a:pt x="44777" y="70202"/>
                    <a:pt x="44388" y="70224"/>
                    <a:pt x="44000" y="70224"/>
                  </a:cubicBezTo>
                  <a:cubicBezTo>
                    <a:pt x="43224" y="70224"/>
                    <a:pt x="42453" y="70135"/>
                    <a:pt x="41697" y="69957"/>
                  </a:cubicBezTo>
                  <a:cubicBezTo>
                    <a:pt x="41197" y="69857"/>
                    <a:pt x="40696" y="69724"/>
                    <a:pt x="40163" y="69657"/>
                  </a:cubicBezTo>
                  <a:cubicBezTo>
                    <a:pt x="39029" y="69457"/>
                    <a:pt x="37994" y="68990"/>
                    <a:pt x="37060" y="68356"/>
                  </a:cubicBezTo>
                  <a:cubicBezTo>
                    <a:pt x="36627" y="68089"/>
                    <a:pt x="36260" y="67789"/>
                    <a:pt x="35860" y="67489"/>
                  </a:cubicBezTo>
                  <a:cubicBezTo>
                    <a:pt x="35159" y="66988"/>
                    <a:pt x="34692" y="66288"/>
                    <a:pt x="34292" y="65521"/>
                  </a:cubicBezTo>
                  <a:cubicBezTo>
                    <a:pt x="33691" y="64420"/>
                    <a:pt x="33291" y="63286"/>
                    <a:pt x="33024" y="62118"/>
                  </a:cubicBezTo>
                  <a:cubicBezTo>
                    <a:pt x="32791" y="61018"/>
                    <a:pt x="32757" y="59917"/>
                    <a:pt x="32824" y="58849"/>
                  </a:cubicBezTo>
                  <a:cubicBezTo>
                    <a:pt x="32824" y="58749"/>
                    <a:pt x="32857" y="58649"/>
                    <a:pt x="32891" y="58549"/>
                  </a:cubicBezTo>
                  <a:cubicBezTo>
                    <a:pt x="33224" y="57915"/>
                    <a:pt x="33591" y="57282"/>
                    <a:pt x="34125" y="56781"/>
                  </a:cubicBezTo>
                  <a:cubicBezTo>
                    <a:pt x="34592" y="56348"/>
                    <a:pt x="35159" y="56047"/>
                    <a:pt x="35793" y="55847"/>
                  </a:cubicBezTo>
                  <a:cubicBezTo>
                    <a:pt x="36149" y="55739"/>
                    <a:pt x="36506" y="55688"/>
                    <a:pt x="36862" y="55688"/>
                  </a:cubicBezTo>
                  <a:cubicBezTo>
                    <a:pt x="37273" y="55688"/>
                    <a:pt x="37684" y="55755"/>
                    <a:pt x="38094" y="55881"/>
                  </a:cubicBezTo>
                  <a:cubicBezTo>
                    <a:pt x="38161" y="55881"/>
                    <a:pt x="38228" y="55914"/>
                    <a:pt x="38328" y="55981"/>
                  </a:cubicBezTo>
                  <a:cubicBezTo>
                    <a:pt x="38128" y="56081"/>
                    <a:pt x="37928" y="56114"/>
                    <a:pt x="37728" y="56114"/>
                  </a:cubicBezTo>
                  <a:cubicBezTo>
                    <a:pt x="37527" y="56114"/>
                    <a:pt x="37294" y="56114"/>
                    <a:pt x="37094" y="56081"/>
                  </a:cubicBezTo>
                  <a:cubicBezTo>
                    <a:pt x="37038" y="56076"/>
                    <a:pt x="36983" y="56074"/>
                    <a:pt x="36929" y="56074"/>
                  </a:cubicBezTo>
                  <a:cubicBezTo>
                    <a:pt x="36565" y="56074"/>
                    <a:pt x="36246" y="56169"/>
                    <a:pt x="35926" y="56314"/>
                  </a:cubicBezTo>
                  <a:cubicBezTo>
                    <a:pt x="35793" y="56381"/>
                    <a:pt x="35659" y="56414"/>
                    <a:pt x="35526" y="56414"/>
                  </a:cubicBezTo>
                  <a:cubicBezTo>
                    <a:pt x="35659" y="56314"/>
                    <a:pt x="35826" y="56181"/>
                    <a:pt x="35993" y="56081"/>
                  </a:cubicBezTo>
                  <a:lnTo>
                    <a:pt x="35993" y="56081"/>
                  </a:lnTo>
                  <a:cubicBezTo>
                    <a:pt x="35159" y="56381"/>
                    <a:pt x="34459" y="56881"/>
                    <a:pt x="33791" y="57415"/>
                  </a:cubicBezTo>
                  <a:cubicBezTo>
                    <a:pt x="33925" y="57348"/>
                    <a:pt x="34025" y="57282"/>
                    <a:pt x="34158" y="57181"/>
                  </a:cubicBezTo>
                  <a:cubicBezTo>
                    <a:pt x="34325" y="57115"/>
                    <a:pt x="34459" y="57015"/>
                    <a:pt x="34592" y="56915"/>
                  </a:cubicBezTo>
                  <a:cubicBezTo>
                    <a:pt x="34735" y="56819"/>
                    <a:pt x="34879" y="56741"/>
                    <a:pt x="35047" y="56741"/>
                  </a:cubicBezTo>
                  <a:cubicBezTo>
                    <a:pt x="35113" y="56741"/>
                    <a:pt x="35183" y="56753"/>
                    <a:pt x="35259" y="56781"/>
                  </a:cubicBezTo>
                  <a:cubicBezTo>
                    <a:pt x="35092" y="57515"/>
                    <a:pt x="34659" y="58049"/>
                    <a:pt x="34092" y="58582"/>
                  </a:cubicBezTo>
                  <a:cubicBezTo>
                    <a:pt x="34092" y="58115"/>
                    <a:pt x="34225" y="57715"/>
                    <a:pt x="34425" y="57282"/>
                  </a:cubicBezTo>
                  <a:lnTo>
                    <a:pt x="34425" y="57282"/>
                  </a:lnTo>
                  <a:cubicBezTo>
                    <a:pt x="34258" y="57448"/>
                    <a:pt x="34092" y="57648"/>
                    <a:pt x="34058" y="57915"/>
                  </a:cubicBezTo>
                  <a:cubicBezTo>
                    <a:pt x="33958" y="58582"/>
                    <a:pt x="33725" y="59183"/>
                    <a:pt x="33291" y="59717"/>
                  </a:cubicBezTo>
                  <a:cubicBezTo>
                    <a:pt x="33191" y="59850"/>
                    <a:pt x="33158" y="60017"/>
                    <a:pt x="33124" y="60184"/>
                  </a:cubicBezTo>
                  <a:cubicBezTo>
                    <a:pt x="33324" y="59883"/>
                    <a:pt x="33491" y="59617"/>
                    <a:pt x="33691" y="59283"/>
                  </a:cubicBezTo>
                  <a:lnTo>
                    <a:pt x="33691" y="59283"/>
                  </a:lnTo>
                  <a:cubicBezTo>
                    <a:pt x="33825" y="59683"/>
                    <a:pt x="33758" y="60350"/>
                    <a:pt x="33558" y="60717"/>
                  </a:cubicBezTo>
                  <a:cubicBezTo>
                    <a:pt x="33625" y="60717"/>
                    <a:pt x="33658" y="60717"/>
                    <a:pt x="33725" y="60751"/>
                  </a:cubicBezTo>
                  <a:cubicBezTo>
                    <a:pt x="33791" y="61051"/>
                    <a:pt x="33825" y="61351"/>
                    <a:pt x="33891" y="61651"/>
                  </a:cubicBezTo>
                  <a:cubicBezTo>
                    <a:pt x="33891" y="61751"/>
                    <a:pt x="33858" y="61885"/>
                    <a:pt x="33825" y="61985"/>
                  </a:cubicBezTo>
                  <a:cubicBezTo>
                    <a:pt x="33758" y="62118"/>
                    <a:pt x="33691" y="62252"/>
                    <a:pt x="33691" y="62419"/>
                  </a:cubicBezTo>
                  <a:cubicBezTo>
                    <a:pt x="33758" y="62285"/>
                    <a:pt x="33825" y="62152"/>
                    <a:pt x="33925" y="61985"/>
                  </a:cubicBezTo>
                  <a:cubicBezTo>
                    <a:pt x="34058" y="62318"/>
                    <a:pt x="34192" y="62619"/>
                    <a:pt x="34292" y="62919"/>
                  </a:cubicBezTo>
                  <a:cubicBezTo>
                    <a:pt x="34325" y="62986"/>
                    <a:pt x="34292" y="63052"/>
                    <a:pt x="34258" y="63119"/>
                  </a:cubicBezTo>
                  <a:cubicBezTo>
                    <a:pt x="34225" y="63219"/>
                    <a:pt x="34192" y="63319"/>
                    <a:pt x="34192" y="63453"/>
                  </a:cubicBezTo>
                  <a:cubicBezTo>
                    <a:pt x="34258" y="63353"/>
                    <a:pt x="34325" y="63286"/>
                    <a:pt x="34392" y="63186"/>
                  </a:cubicBezTo>
                  <a:cubicBezTo>
                    <a:pt x="34492" y="63319"/>
                    <a:pt x="34559" y="63419"/>
                    <a:pt x="34625" y="63519"/>
                  </a:cubicBezTo>
                  <a:cubicBezTo>
                    <a:pt x="34525" y="63152"/>
                    <a:pt x="34425" y="62819"/>
                    <a:pt x="34825" y="62519"/>
                  </a:cubicBezTo>
                  <a:cubicBezTo>
                    <a:pt x="34859" y="62585"/>
                    <a:pt x="34892" y="62652"/>
                    <a:pt x="34926" y="62719"/>
                  </a:cubicBezTo>
                  <a:cubicBezTo>
                    <a:pt x="34992" y="62952"/>
                    <a:pt x="35059" y="63219"/>
                    <a:pt x="35192" y="63453"/>
                  </a:cubicBezTo>
                  <a:cubicBezTo>
                    <a:pt x="35259" y="63619"/>
                    <a:pt x="35259" y="63753"/>
                    <a:pt x="35159" y="63920"/>
                  </a:cubicBezTo>
                  <a:cubicBezTo>
                    <a:pt x="35126" y="64020"/>
                    <a:pt x="35126" y="64120"/>
                    <a:pt x="35159" y="64253"/>
                  </a:cubicBezTo>
                  <a:cubicBezTo>
                    <a:pt x="35192" y="64120"/>
                    <a:pt x="35259" y="64020"/>
                    <a:pt x="35359" y="63853"/>
                  </a:cubicBezTo>
                  <a:cubicBezTo>
                    <a:pt x="35526" y="64153"/>
                    <a:pt x="35659" y="64353"/>
                    <a:pt x="35793" y="64587"/>
                  </a:cubicBezTo>
                  <a:cubicBezTo>
                    <a:pt x="35693" y="64754"/>
                    <a:pt x="35626" y="64920"/>
                    <a:pt x="35559" y="65087"/>
                  </a:cubicBezTo>
                  <a:cubicBezTo>
                    <a:pt x="35593" y="65087"/>
                    <a:pt x="35626" y="65120"/>
                    <a:pt x="35659" y="65120"/>
                  </a:cubicBezTo>
                  <a:cubicBezTo>
                    <a:pt x="35726" y="65020"/>
                    <a:pt x="35793" y="64954"/>
                    <a:pt x="35860" y="64820"/>
                  </a:cubicBezTo>
                  <a:cubicBezTo>
                    <a:pt x="35993" y="64854"/>
                    <a:pt x="36060" y="64987"/>
                    <a:pt x="36126" y="65120"/>
                  </a:cubicBezTo>
                  <a:cubicBezTo>
                    <a:pt x="36293" y="65387"/>
                    <a:pt x="36460" y="65621"/>
                    <a:pt x="36693" y="65854"/>
                  </a:cubicBezTo>
                  <a:cubicBezTo>
                    <a:pt x="36794" y="65954"/>
                    <a:pt x="36827" y="66088"/>
                    <a:pt x="36894" y="66188"/>
                  </a:cubicBezTo>
                  <a:cubicBezTo>
                    <a:pt x="36927" y="66188"/>
                    <a:pt x="36927" y="66221"/>
                    <a:pt x="36960" y="66221"/>
                  </a:cubicBezTo>
                  <a:cubicBezTo>
                    <a:pt x="37060" y="66255"/>
                    <a:pt x="37160" y="66288"/>
                    <a:pt x="37261" y="66321"/>
                  </a:cubicBezTo>
                  <a:lnTo>
                    <a:pt x="37094" y="66088"/>
                  </a:lnTo>
                  <a:cubicBezTo>
                    <a:pt x="37361" y="65788"/>
                    <a:pt x="37594" y="65454"/>
                    <a:pt x="37894" y="65120"/>
                  </a:cubicBezTo>
                  <a:cubicBezTo>
                    <a:pt x="38061" y="65254"/>
                    <a:pt x="38195" y="65387"/>
                    <a:pt x="38361" y="65521"/>
                  </a:cubicBezTo>
                  <a:cubicBezTo>
                    <a:pt x="38061" y="65921"/>
                    <a:pt x="37794" y="66255"/>
                    <a:pt x="37494" y="66622"/>
                  </a:cubicBezTo>
                  <a:cubicBezTo>
                    <a:pt x="37894" y="66355"/>
                    <a:pt x="38128" y="65954"/>
                    <a:pt x="38495" y="65654"/>
                  </a:cubicBezTo>
                  <a:cubicBezTo>
                    <a:pt x="38561" y="65688"/>
                    <a:pt x="38662" y="65754"/>
                    <a:pt x="38795" y="65821"/>
                  </a:cubicBezTo>
                  <a:cubicBezTo>
                    <a:pt x="38728" y="65688"/>
                    <a:pt x="38662" y="65621"/>
                    <a:pt x="38628" y="65521"/>
                  </a:cubicBezTo>
                  <a:cubicBezTo>
                    <a:pt x="39162" y="64854"/>
                    <a:pt x="39696" y="64186"/>
                    <a:pt x="40229" y="63519"/>
                  </a:cubicBezTo>
                  <a:cubicBezTo>
                    <a:pt x="40229" y="63519"/>
                    <a:pt x="40196" y="63486"/>
                    <a:pt x="40196" y="63486"/>
                  </a:cubicBezTo>
                  <a:cubicBezTo>
                    <a:pt x="39629" y="64120"/>
                    <a:pt x="39062" y="64754"/>
                    <a:pt x="38495" y="65421"/>
                  </a:cubicBezTo>
                  <a:cubicBezTo>
                    <a:pt x="38328" y="65254"/>
                    <a:pt x="38195" y="65120"/>
                    <a:pt x="38028" y="64954"/>
                  </a:cubicBezTo>
                  <a:cubicBezTo>
                    <a:pt x="38561" y="64287"/>
                    <a:pt x="39095" y="63653"/>
                    <a:pt x="39629" y="62986"/>
                  </a:cubicBezTo>
                  <a:cubicBezTo>
                    <a:pt x="39629" y="62986"/>
                    <a:pt x="39596" y="62952"/>
                    <a:pt x="39596" y="62952"/>
                  </a:cubicBezTo>
                  <a:cubicBezTo>
                    <a:pt x="39329" y="63252"/>
                    <a:pt x="39062" y="63519"/>
                    <a:pt x="38795" y="63820"/>
                  </a:cubicBezTo>
                  <a:cubicBezTo>
                    <a:pt x="38633" y="63625"/>
                    <a:pt x="38502" y="63430"/>
                    <a:pt x="38341" y="63235"/>
                  </a:cubicBezTo>
                  <a:lnTo>
                    <a:pt x="38341" y="63235"/>
                  </a:lnTo>
                  <a:lnTo>
                    <a:pt x="38662" y="62785"/>
                  </a:lnTo>
                  <a:lnTo>
                    <a:pt x="38628" y="62785"/>
                  </a:lnTo>
                  <a:cubicBezTo>
                    <a:pt x="38228" y="63219"/>
                    <a:pt x="37794" y="63653"/>
                    <a:pt x="37361" y="64153"/>
                  </a:cubicBezTo>
                  <a:cubicBezTo>
                    <a:pt x="37227" y="63920"/>
                    <a:pt x="37094" y="63719"/>
                    <a:pt x="36960" y="63519"/>
                  </a:cubicBezTo>
                  <a:cubicBezTo>
                    <a:pt x="37427" y="62886"/>
                    <a:pt x="37894" y="62285"/>
                    <a:pt x="38361" y="61685"/>
                  </a:cubicBezTo>
                  <a:cubicBezTo>
                    <a:pt x="38361" y="61685"/>
                    <a:pt x="38328" y="61685"/>
                    <a:pt x="38328" y="61651"/>
                  </a:cubicBezTo>
                  <a:cubicBezTo>
                    <a:pt x="37861" y="62218"/>
                    <a:pt x="37394" y="62752"/>
                    <a:pt x="36894" y="63353"/>
                  </a:cubicBezTo>
                  <a:cubicBezTo>
                    <a:pt x="36693" y="63086"/>
                    <a:pt x="36593" y="62819"/>
                    <a:pt x="36493" y="62552"/>
                  </a:cubicBezTo>
                  <a:cubicBezTo>
                    <a:pt x="36493" y="62485"/>
                    <a:pt x="36527" y="62385"/>
                    <a:pt x="36560" y="62318"/>
                  </a:cubicBezTo>
                  <a:cubicBezTo>
                    <a:pt x="36794" y="62018"/>
                    <a:pt x="37027" y="61718"/>
                    <a:pt x="37261" y="61451"/>
                  </a:cubicBezTo>
                  <a:cubicBezTo>
                    <a:pt x="37327" y="61418"/>
                    <a:pt x="37427" y="61418"/>
                    <a:pt x="37527" y="61418"/>
                  </a:cubicBezTo>
                  <a:cubicBezTo>
                    <a:pt x="37527" y="61351"/>
                    <a:pt x="37494" y="61218"/>
                    <a:pt x="37527" y="61151"/>
                  </a:cubicBezTo>
                  <a:cubicBezTo>
                    <a:pt x="37594" y="61051"/>
                    <a:pt x="37694" y="60951"/>
                    <a:pt x="37728" y="60817"/>
                  </a:cubicBezTo>
                  <a:lnTo>
                    <a:pt x="37728" y="60817"/>
                  </a:lnTo>
                  <a:cubicBezTo>
                    <a:pt x="37661" y="60884"/>
                    <a:pt x="37561" y="60984"/>
                    <a:pt x="37461" y="61051"/>
                  </a:cubicBezTo>
                  <a:cubicBezTo>
                    <a:pt x="37294" y="60717"/>
                    <a:pt x="37227" y="60350"/>
                    <a:pt x="37194" y="59983"/>
                  </a:cubicBezTo>
                  <a:cubicBezTo>
                    <a:pt x="37194" y="59917"/>
                    <a:pt x="37261" y="59783"/>
                    <a:pt x="37361" y="59717"/>
                  </a:cubicBezTo>
                  <a:cubicBezTo>
                    <a:pt x="37694" y="59416"/>
                    <a:pt x="38061" y="59083"/>
                    <a:pt x="38395" y="58716"/>
                  </a:cubicBezTo>
                  <a:lnTo>
                    <a:pt x="38395" y="58716"/>
                  </a:lnTo>
                  <a:cubicBezTo>
                    <a:pt x="37994" y="59049"/>
                    <a:pt x="37594" y="59350"/>
                    <a:pt x="37160" y="59717"/>
                  </a:cubicBezTo>
                  <a:cubicBezTo>
                    <a:pt x="37060" y="59283"/>
                    <a:pt x="37027" y="58883"/>
                    <a:pt x="37094" y="58482"/>
                  </a:cubicBezTo>
                  <a:cubicBezTo>
                    <a:pt x="37127" y="58349"/>
                    <a:pt x="37261" y="58249"/>
                    <a:pt x="37361" y="58149"/>
                  </a:cubicBezTo>
                  <a:lnTo>
                    <a:pt x="37361" y="58149"/>
                  </a:lnTo>
                  <a:cubicBezTo>
                    <a:pt x="37294" y="58182"/>
                    <a:pt x="37227" y="58182"/>
                    <a:pt x="37094" y="58216"/>
                  </a:cubicBezTo>
                  <a:cubicBezTo>
                    <a:pt x="37127" y="57949"/>
                    <a:pt x="37127" y="57682"/>
                    <a:pt x="37160" y="57415"/>
                  </a:cubicBezTo>
                  <a:cubicBezTo>
                    <a:pt x="37160" y="57382"/>
                    <a:pt x="37160" y="57348"/>
                    <a:pt x="37194" y="57315"/>
                  </a:cubicBezTo>
                  <a:cubicBezTo>
                    <a:pt x="37461" y="57148"/>
                    <a:pt x="37694" y="56981"/>
                    <a:pt x="37961" y="56848"/>
                  </a:cubicBezTo>
                  <a:cubicBezTo>
                    <a:pt x="37987" y="56842"/>
                    <a:pt x="38014" y="56839"/>
                    <a:pt x="38044" y="56839"/>
                  </a:cubicBezTo>
                  <a:cubicBezTo>
                    <a:pt x="38170" y="56839"/>
                    <a:pt x="38326" y="56888"/>
                    <a:pt x="38461" y="56915"/>
                  </a:cubicBezTo>
                  <a:cubicBezTo>
                    <a:pt x="38662" y="56981"/>
                    <a:pt x="38862" y="57081"/>
                    <a:pt x="39062" y="57215"/>
                  </a:cubicBezTo>
                  <a:cubicBezTo>
                    <a:pt x="39596" y="57515"/>
                    <a:pt x="40129" y="57882"/>
                    <a:pt x="40596" y="58282"/>
                  </a:cubicBezTo>
                  <a:cubicBezTo>
                    <a:pt x="41073" y="58731"/>
                    <a:pt x="41643" y="59014"/>
                    <a:pt x="42289" y="59014"/>
                  </a:cubicBezTo>
                  <a:cubicBezTo>
                    <a:pt x="42411" y="59014"/>
                    <a:pt x="42537" y="59004"/>
                    <a:pt x="42664" y="58983"/>
                  </a:cubicBezTo>
                  <a:cubicBezTo>
                    <a:pt x="41964" y="58916"/>
                    <a:pt x="41364" y="58649"/>
                    <a:pt x="40830" y="58149"/>
                  </a:cubicBezTo>
                  <a:lnTo>
                    <a:pt x="40830" y="58149"/>
                  </a:lnTo>
                  <a:cubicBezTo>
                    <a:pt x="40963" y="58216"/>
                    <a:pt x="41063" y="58249"/>
                    <a:pt x="41197" y="58282"/>
                  </a:cubicBezTo>
                  <a:cubicBezTo>
                    <a:pt x="41458" y="58391"/>
                    <a:pt x="41747" y="58443"/>
                    <a:pt x="42040" y="58443"/>
                  </a:cubicBezTo>
                  <a:cubicBezTo>
                    <a:pt x="42647" y="58443"/>
                    <a:pt x="43271" y="58220"/>
                    <a:pt x="43699" y="57815"/>
                  </a:cubicBezTo>
                  <a:cubicBezTo>
                    <a:pt x="43932" y="57582"/>
                    <a:pt x="44065" y="57282"/>
                    <a:pt x="44099" y="56948"/>
                  </a:cubicBezTo>
                  <a:cubicBezTo>
                    <a:pt x="44099" y="56348"/>
                    <a:pt x="44266" y="55814"/>
                    <a:pt x="44499" y="55280"/>
                  </a:cubicBezTo>
                  <a:cubicBezTo>
                    <a:pt x="44599" y="55080"/>
                    <a:pt x="44733" y="54846"/>
                    <a:pt x="44532" y="54613"/>
                  </a:cubicBezTo>
                  <a:cubicBezTo>
                    <a:pt x="44499" y="54580"/>
                    <a:pt x="44532" y="54446"/>
                    <a:pt x="44532" y="54379"/>
                  </a:cubicBezTo>
                  <a:cubicBezTo>
                    <a:pt x="44599" y="53779"/>
                    <a:pt x="44499" y="53212"/>
                    <a:pt x="44332" y="52645"/>
                  </a:cubicBezTo>
                  <a:cubicBezTo>
                    <a:pt x="44132" y="52145"/>
                    <a:pt x="44065" y="51611"/>
                    <a:pt x="43932" y="51077"/>
                  </a:cubicBezTo>
                  <a:cubicBezTo>
                    <a:pt x="43832" y="50543"/>
                    <a:pt x="44166" y="50010"/>
                    <a:pt x="44633" y="49743"/>
                  </a:cubicBezTo>
                  <a:cubicBezTo>
                    <a:pt x="44766" y="49643"/>
                    <a:pt x="44899" y="49543"/>
                    <a:pt x="45100" y="49376"/>
                  </a:cubicBezTo>
                  <a:close/>
                  <a:moveTo>
                    <a:pt x="12360" y="1"/>
                  </a:moveTo>
                  <a:cubicBezTo>
                    <a:pt x="11728" y="1"/>
                    <a:pt x="11114" y="95"/>
                    <a:pt x="10475" y="241"/>
                  </a:cubicBezTo>
                  <a:cubicBezTo>
                    <a:pt x="10008" y="341"/>
                    <a:pt x="9507" y="407"/>
                    <a:pt x="9007" y="474"/>
                  </a:cubicBezTo>
                  <a:cubicBezTo>
                    <a:pt x="8957" y="491"/>
                    <a:pt x="8915" y="499"/>
                    <a:pt x="8874" y="499"/>
                  </a:cubicBezTo>
                  <a:cubicBezTo>
                    <a:pt x="8832" y="499"/>
                    <a:pt x="8790" y="491"/>
                    <a:pt x="8740" y="474"/>
                  </a:cubicBezTo>
                  <a:cubicBezTo>
                    <a:pt x="8630" y="437"/>
                    <a:pt x="8515" y="423"/>
                    <a:pt x="8399" y="423"/>
                  </a:cubicBezTo>
                  <a:cubicBezTo>
                    <a:pt x="8199" y="423"/>
                    <a:pt x="7996" y="465"/>
                    <a:pt x="7806" y="508"/>
                  </a:cubicBezTo>
                  <a:cubicBezTo>
                    <a:pt x="6505" y="774"/>
                    <a:pt x="5338" y="1375"/>
                    <a:pt x="4270" y="2142"/>
                  </a:cubicBezTo>
                  <a:cubicBezTo>
                    <a:pt x="3403" y="2776"/>
                    <a:pt x="2736" y="3576"/>
                    <a:pt x="2135" y="4444"/>
                  </a:cubicBezTo>
                  <a:cubicBezTo>
                    <a:pt x="1535" y="5378"/>
                    <a:pt x="968" y="6345"/>
                    <a:pt x="668" y="7446"/>
                  </a:cubicBezTo>
                  <a:cubicBezTo>
                    <a:pt x="267" y="8814"/>
                    <a:pt x="67" y="10215"/>
                    <a:pt x="1" y="11616"/>
                  </a:cubicBezTo>
                  <a:cubicBezTo>
                    <a:pt x="1" y="12083"/>
                    <a:pt x="1" y="12583"/>
                    <a:pt x="101" y="13050"/>
                  </a:cubicBezTo>
                  <a:cubicBezTo>
                    <a:pt x="301" y="14017"/>
                    <a:pt x="534" y="14985"/>
                    <a:pt x="835" y="15952"/>
                  </a:cubicBezTo>
                  <a:cubicBezTo>
                    <a:pt x="1368" y="17620"/>
                    <a:pt x="2302" y="19054"/>
                    <a:pt x="3503" y="20355"/>
                  </a:cubicBezTo>
                  <a:cubicBezTo>
                    <a:pt x="4104" y="20989"/>
                    <a:pt x="4737" y="21589"/>
                    <a:pt x="5471" y="22056"/>
                  </a:cubicBezTo>
                  <a:cubicBezTo>
                    <a:pt x="6805" y="22890"/>
                    <a:pt x="8240" y="23257"/>
                    <a:pt x="9774" y="23257"/>
                  </a:cubicBezTo>
                  <a:lnTo>
                    <a:pt x="11342" y="23257"/>
                  </a:lnTo>
                  <a:cubicBezTo>
                    <a:pt x="11342" y="23257"/>
                    <a:pt x="11342" y="23291"/>
                    <a:pt x="11342" y="23291"/>
                  </a:cubicBezTo>
                  <a:cubicBezTo>
                    <a:pt x="11275" y="23324"/>
                    <a:pt x="11209" y="23391"/>
                    <a:pt x="11109" y="23424"/>
                  </a:cubicBezTo>
                  <a:cubicBezTo>
                    <a:pt x="10441" y="23824"/>
                    <a:pt x="9808" y="24325"/>
                    <a:pt x="9274" y="24892"/>
                  </a:cubicBezTo>
                  <a:cubicBezTo>
                    <a:pt x="8206" y="25959"/>
                    <a:pt x="7406" y="27227"/>
                    <a:pt x="6739" y="28561"/>
                  </a:cubicBezTo>
                  <a:cubicBezTo>
                    <a:pt x="6038" y="29995"/>
                    <a:pt x="5771" y="31496"/>
                    <a:pt x="6105" y="33098"/>
                  </a:cubicBezTo>
                  <a:cubicBezTo>
                    <a:pt x="6272" y="33965"/>
                    <a:pt x="6539" y="34832"/>
                    <a:pt x="6972" y="35633"/>
                  </a:cubicBezTo>
                  <a:cubicBezTo>
                    <a:pt x="7639" y="36967"/>
                    <a:pt x="8340" y="38268"/>
                    <a:pt x="9374" y="39335"/>
                  </a:cubicBezTo>
                  <a:cubicBezTo>
                    <a:pt x="10175" y="40169"/>
                    <a:pt x="11008" y="40937"/>
                    <a:pt x="11976" y="41537"/>
                  </a:cubicBezTo>
                  <a:cubicBezTo>
                    <a:pt x="13343" y="42371"/>
                    <a:pt x="14845" y="42805"/>
                    <a:pt x="16412" y="43071"/>
                  </a:cubicBezTo>
                  <a:cubicBezTo>
                    <a:pt x="16813" y="43138"/>
                    <a:pt x="17213" y="43138"/>
                    <a:pt x="17613" y="43171"/>
                  </a:cubicBezTo>
                  <a:cubicBezTo>
                    <a:pt x="17613" y="43171"/>
                    <a:pt x="17647" y="43205"/>
                    <a:pt x="17613" y="43205"/>
                  </a:cubicBezTo>
                  <a:cubicBezTo>
                    <a:pt x="17613" y="43272"/>
                    <a:pt x="17580" y="43338"/>
                    <a:pt x="17546" y="43372"/>
                  </a:cubicBezTo>
                  <a:cubicBezTo>
                    <a:pt x="17079" y="44206"/>
                    <a:pt x="16879" y="45106"/>
                    <a:pt x="16813" y="46040"/>
                  </a:cubicBezTo>
                  <a:cubicBezTo>
                    <a:pt x="16679" y="47541"/>
                    <a:pt x="16879" y="49009"/>
                    <a:pt x="17280" y="50443"/>
                  </a:cubicBezTo>
                  <a:cubicBezTo>
                    <a:pt x="17613" y="51644"/>
                    <a:pt x="18147" y="52745"/>
                    <a:pt x="18714" y="53846"/>
                  </a:cubicBezTo>
                  <a:cubicBezTo>
                    <a:pt x="19381" y="55080"/>
                    <a:pt x="20315" y="56081"/>
                    <a:pt x="21483" y="56881"/>
                  </a:cubicBezTo>
                  <a:cubicBezTo>
                    <a:pt x="22183" y="57315"/>
                    <a:pt x="22884" y="57782"/>
                    <a:pt x="23684" y="58015"/>
                  </a:cubicBezTo>
                  <a:cubicBezTo>
                    <a:pt x="24985" y="58449"/>
                    <a:pt x="26319" y="58649"/>
                    <a:pt x="27687" y="58683"/>
                  </a:cubicBezTo>
                  <a:cubicBezTo>
                    <a:pt x="27788" y="58688"/>
                    <a:pt x="27889" y="58691"/>
                    <a:pt x="27991" y="58691"/>
                  </a:cubicBezTo>
                  <a:cubicBezTo>
                    <a:pt x="28467" y="58691"/>
                    <a:pt x="28961" y="58631"/>
                    <a:pt x="29455" y="58549"/>
                  </a:cubicBezTo>
                  <a:cubicBezTo>
                    <a:pt x="30522" y="58382"/>
                    <a:pt x="31523" y="57949"/>
                    <a:pt x="32457" y="57415"/>
                  </a:cubicBezTo>
                  <a:cubicBezTo>
                    <a:pt x="32591" y="57348"/>
                    <a:pt x="32757" y="57248"/>
                    <a:pt x="32924" y="57181"/>
                  </a:cubicBezTo>
                  <a:cubicBezTo>
                    <a:pt x="32924" y="57248"/>
                    <a:pt x="32924" y="57282"/>
                    <a:pt x="32924" y="57282"/>
                  </a:cubicBezTo>
                  <a:cubicBezTo>
                    <a:pt x="32624" y="57915"/>
                    <a:pt x="32457" y="58616"/>
                    <a:pt x="32390" y="59316"/>
                  </a:cubicBezTo>
                  <a:cubicBezTo>
                    <a:pt x="32157" y="61851"/>
                    <a:pt x="32757" y="64186"/>
                    <a:pt x="34125" y="66355"/>
                  </a:cubicBezTo>
                  <a:cubicBezTo>
                    <a:pt x="34358" y="66722"/>
                    <a:pt x="34659" y="67089"/>
                    <a:pt x="34959" y="67389"/>
                  </a:cubicBezTo>
                  <a:cubicBezTo>
                    <a:pt x="36026" y="68423"/>
                    <a:pt x="37261" y="69190"/>
                    <a:pt x="38628" y="69690"/>
                  </a:cubicBezTo>
                  <a:cubicBezTo>
                    <a:pt x="39729" y="70124"/>
                    <a:pt x="40930" y="70258"/>
                    <a:pt x="42064" y="70491"/>
                  </a:cubicBezTo>
                  <a:cubicBezTo>
                    <a:pt x="42698" y="70618"/>
                    <a:pt x="43319" y="70664"/>
                    <a:pt x="43944" y="70664"/>
                  </a:cubicBezTo>
                  <a:cubicBezTo>
                    <a:pt x="44305" y="70664"/>
                    <a:pt x="44667" y="70649"/>
                    <a:pt x="45033" y="70624"/>
                  </a:cubicBezTo>
                  <a:cubicBezTo>
                    <a:pt x="45767" y="70558"/>
                    <a:pt x="46467" y="70391"/>
                    <a:pt x="47134" y="70124"/>
                  </a:cubicBezTo>
                  <a:cubicBezTo>
                    <a:pt x="47501" y="69957"/>
                    <a:pt x="47868" y="69824"/>
                    <a:pt x="48202" y="69657"/>
                  </a:cubicBezTo>
                  <a:cubicBezTo>
                    <a:pt x="48635" y="69524"/>
                    <a:pt x="49002" y="69323"/>
                    <a:pt x="49336" y="69023"/>
                  </a:cubicBezTo>
                  <a:cubicBezTo>
                    <a:pt x="49803" y="68623"/>
                    <a:pt x="50303" y="68189"/>
                    <a:pt x="50770" y="67756"/>
                  </a:cubicBezTo>
                  <a:cubicBezTo>
                    <a:pt x="52105" y="66488"/>
                    <a:pt x="53139" y="65020"/>
                    <a:pt x="53739" y="63319"/>
                  </a:cubicBezTo>
                  <a:cubicBezTo>
                    <a:pt x="54106" y="62385"/>
                    <a:pt x="54339" y="61418"/>
                    <a:pt x="54406" y="60417"/>
                  </a:cubicBezTo>
                  <a:cubicBezTo>
                    <a:pt x="54506" y="59116"/>
                    <a:pt x="54273" y="57849"/>
                    <a:pt x="53806" y="56614"/>
                  </a:cubicBezTo>
                  <a:cubicBezTo>
                    <a:pt x="53072" y="54646"/>
                    <a:pt x="51804" y="53012"/>
                    <a:pt x="50270" y="51577"/>
                  </a:cubicBezTo>
                  <a:cubicBezTo>
                    <a:pt x="49202" y="50543"/>
                    <a:pt x="47968" y="49810"/>
                    <a:pt x="46534" y="49376"/>
                  </a:cubicBezTo>
                  <a:cubicBezTo>
                    <a:pt x="45886" y="49176"/>
                    <a:pt x="45219" y="48958"/>
                    <a:pt x="44561" y="48958"/>
                  </a:cubicBezTo>
                  <a:cubicBezTo>
                    <a:pt x="44339" y="48958"/>
                    <a:pt x="44118" y="48983"/>
                    <a:pt x="43899" y="49042"/>
                  </a:cubicBezTo>
                  <a:cubicBezTo>
                    <a:pt x="43799" y="48942"/>
                    <a:pt x="43732" y="48876"/>
                    <a:pt x="43665" y="48876"/>
                  </a:cubicBezTo>
                  <a:cubicBezTo>
                    <a:pt x="43498" y="48876"/>
                    <a:pt x="43332" y="48909"/>
                    <a:pt x="43165" y="48942"/>
                  </a:cubicBezTo>
                  <a:cubicBezTo>
                    <a:pt x="42931" y="49042"/>
                    <a:pt x="42698" y="49176"/>
                    <a:pt x="42498" y="49309"/>
                  </a:cubicBezTo>
                  <a:cubicBezTo>
                    <a:pt x="42331" y="49376"/>
                    <a:pt x="42164" y="49409"/>
                    <a:pt x="41964" y="49409"/>
                  </a:cubicBezTo>
                  <a:cubicBezTo>
                    <a:pt x="41330" y="49443"/>
                    <a:pt x="40696" y="49476"/>
                    <a:pt x="40096" y="49810"/>
                  </a:cubicBezTo>
                  <a:cubicBezTo>
                    <a:pt x="39929" y="49376"/>
                    <a:pt x="39762" y="48942"/>
                    <a:pt x="39596" y="48509"/>
                  </a:cubicBezTo>
                  <a:cubicBezTo>
                    <a:pt x="39362" y="47841"/>
                    <a:pt x="39262" y="47141"/>
                    <a:pt x="38862" y="46541"/>
                  </a:cubicBezTo>
                  <a:cubicBezTo>
                    <a:pt x="38828" y="46507"/>
                    <a:pt x="38828" y="46440"/>
                    <a:pt x="38828" y="46340"/>
                  </a:cubicBezTo>
                  <a:lnTo>
                    <a:pt x="38828" y="46340"/>
                  </a:lnTo>
                  <a:cubicBezTo>
                    <a:pt x="38962" y="46440"/>
                    <a:pt x="39062" y="46474"/>
                    <a:pt x="39162" y="46541"/>
                  </a:cubicBezTo>
                  <a:cubicBezTo>
                    <a:pt x="39796" y="46874"/>
                    <a:pt x="40363" y="47241"/>
                    <a:pt x="40997" y="47508"/>
                  </a:cubicBezTo>
                  <a:cubicBezTo>
                    <a:pt x="41797" y="47841"/>
                    <a:pt x="42631" y="48075"/>
                    <a:pt x="43432" y="48375"/>
                  </a:cubicBezTo>
                  <a:cubicBezTo>
                    <a:pt x="44430" y="48764"/>
                    <a:pt x="45429" y="48967"/>
                    <a:pt x="46467" y="48967"/>
                  </a:cubicBezTo>
                  <a:cubicBezTo>
                    <a:pt x="46676" y="48967"/>
                    <a:pt x="46888" y="48959"/>
                    <a:pt x="47101" y="48942"/>
                  </a:cubicBezTo>
                  <a:cubicBezTo>
                    <a:pt x="49269" y="48775"/>
                    <a:pt x="51171" y="47875"/>
                    <a:pt x="52738" y="46407"/>
                  </a:cubicBezTo>
                  <a:cubicBezTo>
                    <a:pt x="53672" y="45540"/>
                    <a:pt x="54406" y="44539"/>
                    <a:pt x="55207" y="43572"/>
                  </a:cubicBezTo>
                  <a:cubicBezTo>
                    <a:pt x="56441" y="42104"/>
                    <a:pt x="56908" y="40403"/>
                    <a:pt x="56808" y="38535"/>
                  </a:cubicBezTo>
                  <a:cubicBezTo>
                    <a:pt x="56741" y="37334"/>
                    <a:pt x="56474" y="36133"/>
                    <a:pt x="55907" y="35032"/>
                  </a:cubicBezTo>
                  <a:cubicBezTo>
                    <a:pt x="55607" y="34398"/>
                    <a:pt x="55340" y="33798"/>
                    <a:pt x="54973" y="33198"/>
                  </a:cubicBezTo>
                  <a:cubicBezTo>
                    <a:pt x="54406" y="32197"/>
                    <a:pt x="53639" y="31330"/>
                    <a:pt x="52705" y="30596"/>
                  </a:cubicBezTo>
                  <a:cubicBezTo>
                    <a:pt x="51571" y="29695"/>
                    <a:pt x="50303" y="29028"/>
                    <a:pt x="48936" y="28494"/>
                  </a:cubicBezTo>
                  <a:cubicBezTo>
                    <a:pt x="47992" y="28148"/>
                    <a:pt x="47047" y="27891"/>
                    <a:pt x="46047" y="27891"/>
                  </a:cubicBezTo>
                  <a:cubicBezTo>
                    <a:pt x="45987" y="27891"/>
                    <a:pt x="45927" y="27892"/>
                    <a:pt x="45867" y="27894"/>
                  </a:cubicBezTo>
                  <a:cubicBezTo>
                    <a:pt x="45600" y="27894"/>
                    <a:pt x="45328" y="27883"/>
                    <a:pt x="45052" y="27883"/>
                  </a:cubicBezTo>
                  <a:cubicBezTo>
                    <a:pt x="44639" y="27883"/>
                    <a:pt x="44219" y="27907"/>
                    <a:pt x="43799" y="28027"/>
                  </a:cubicBezTo>
                  <a:cubicBezTo>
                    <a:pt x="43799" y="28027"/>
                    <a:pt x="43799" y="27994"/>
                    <a:pt x="43799" y="27994"/>
                  </a:cubicBezTo>
                  <a:cubicBezTo>
                    <a:pt x="44166" y="27594"/>
                    <a:pt x="44532" y="27160"/>
                    <a:pt x="44933" y="26793"/>
                  </a:cubicBezTo>
                  <a:cubicBezTo>
                    <a:pt x="45933" y="25892"/>
                    <a:pt x="46767" y="24892"/>
                    <a:pt x="47401" y="23657"/>
                  </a:cubicBezTo>
                  <a:cubicBezTo>
                    <a:pt x="47902" y="22690"/>
                    <a:pt x="48402" y="21689"/>
                    <a:pt x="48936" y="20722"/>
                  </a:cubicBezTo>
                  <a:cubicBezTo>
                    <a:pt x="49669" y="19288"/>
                    <a:pt x="50136" y="17820"/>
                    <a:pt x="50070" y="16185"/>
                  </a:cubicBezTo>
                  <a:cubicBezTo>
                    <a:pt x="50003" y="14718"/>
                    <a:pt x="49669" y="13283"/>
                    <a:pt x="49202" y="11882"/>
                  </a:cubicBezTo>
                  <a:cubicBezTo>
                    <a:pt x="48902" y="11048"/>
                    <a:pt x="48402" y="10281"/>
                    <a:pt x="47902" y="9547"/>
                  </a:cubicBezTo>
                  <a:cubicBezTo>
                    <a:pt x="46834" y="7946"/>
                    <a:pt x="45466" y="6745"/>
                    <a:pt x="43799" y="5845"/>
                  </a:cubicBezTo>
                  <a:cubicBezTo>
                    <a:pt x="42731" y="5244"/>
                    <a:pt x="41630" y="4677"/>
                    <a:pt x="40430" y="4310"/>
                  </a:cubicBezTo>
                  <a:cubicBezTo>
                    <a:pt x="39088" y="3895"/>
                    <a:pt x="37716" y="3541"/>
                    <a:pt x="36284" y="3541"/>
                  </a:cubicBezTo>
                  <a:cubicBezTo>
                    <a:pt x="36220" y="3541"/>
                    <a:pt x="36157" y="3542"/>
                    <a:pt x="36093" y="3543"/>
                  </a:cubicBezTo>
                  <a:cubicBezTo>
                    <a:pt x="35126" y="3543"/>
                    <a:pt x="34192" y="3677"/>
                    <a:pt x="33258" y="3777"/>
                  </a:cubicBezTo>
                  <a:cubicBezTo>
                    <a:pt x="31757" y="3910"/>
                    <a:pt x="30456" y="4477"/>
                    <a:pt x="29155" y="5178"/>
                  </a:cubicBezTo>
                  <a:cubicBezTo>
                    <a:pt x="27487" y="6145"/>
                    <a:pt x="26186" y="7513"/>
                    <a:pt x="25085" y="9114"/>
                  </a:cubicBezTo>
                  <a:cubicBezTo>
                    <a:pt x="24852" y="9481"/>
                    <a:pt x="24585" y="9881"/>
                    <a:pt x="24285" y="10348"/>
                  </a:cubicBezTo>
                  <a:cubicBezTo>
                    <a:pt x="24285" y="10181"/>
                    <a:pt x="24251" y="10114"/>
                    <a:pt x="24251" y="10014"/>
                  </a:cubicBezTo>
                  <a:cubicBezTo>
                    <a:pt x="24185" y="9681"/>
                    <a:pt x="24118" y="9381"/>
                    <a:pt x="24018" y="9047"/>
                  </a:cubicBezTo>
                  <a:cubicBezTo>
                    <a:pt x="23484" y="7079"/>
                    <a:pt x="22517" y="5378"/>
                    <a:pt x="21049" y="3943"/>
                  </a:cubicBezTo>
                  <a:cubicBezTo>
                    <a:pt x="20215" y="3109"/>
                    <a:pt x="19348" y="2376"/>
                    <a:pt x="18314" y="1809"/>
                  </a:cubicBezTo>
                  <a:cubicBezTo>
                    <a:pt x="16913" y="1075"/>
                    <a:pt x="15445" y="508"/>
                    <a:pt x="13911" y="174"/>
                  </a:cubicBezTo>
                  <a:cubicBezTo>
                    <a:pt x="13510" y="74"/>
                    <a:pt x="13077" y="7"/>
                    <a:pt x="12643" y="7"/>
                  </a:cubicBezTo>
                  <a:cubicBezTo>
                    <a:pt x="12548" y="3"/>
                    <a:pt x="12454" y="1"/>
                    <a:pt x="123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32"/>
            <p:cNvSpPr/>
            <p:nvPr/>
          </p:nvSpPr>
          <p:spPr>
            <a:xfrm>
              <a:off x="8108475" y="1991663"/>
              <a:ext cx="90925" cy="50900"/>
            </a:xfrm>
            <a:custGeom>
              <a:rect b="b" l="l" r="r" t="t"/>
              <a:pathLst>
                <a:path extrusionOk="0" h="2036" w="3637">
                  <a:moveTo>
                    <a:pt x="3636" y="0"/>
                  </a:moveTo>
                  <a:cubicBezTo>
                    <a:pt x="2869" y="134"/>
                    <a:pt x="2169" y="467"/>
                    <a:pt x="1501" y="901"/>
                  </a:cubicBezTo>
                  <a:cubicBezTo>
                    <a:pt x="1034" y="1168"/>
                    <a:pt x="601" y="1535"/>
                    <a:pt x="167" y="1835"/>
                  </a:cubicBezTo>
                  <a:cubicBezTo>
                    <a:pt x="100" y="1902"/>
                    <a:pt x="0" y="1935"/>
                    <a:pt x="134" y="2035"/>
                  </a:cubicBezTo>
                  <a:cubicBezTo>
                    <a:pt x="200" y="1968"/>
                    <a:pt x="267" y="1935"/>
                    <a:pt x="334" y="1902"/>
                  </a:cubicBezTo>
                  <a:cubicBezTo>
                    <a:pt x="1368" y="1134"/>
                    <a:pt x="2435" y="467"/>
                    <a:pt x="36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32"/>
            <p:cNvSpPr/>
            <p:nvPr/>
          </p:nvSpPr>
          <p:spPr>
            <a:xfrm>
              <a:off x="7892475" y="1896588"/>
              <a:ext cx="15050" cy="48400"/>
            </a:xfrm>
            <a:custGeom>
              <a:rect b="b" l="l" r="r" t="t"/>
              <a:pathLst>
                <a:path extrusionOk="0" h="1936" w="602">
                  <a:moveTo>
                    <a:pt x="535" y="1"/>
                  </a:moveTo>
                  <a:cubicBezTo>
                    <a:pt x="401" y="334"/>
                    <a:pt x="234" y="668"/>
                    <a:pt x="101" y="968"/>
                  </a:cubicBezTo>
                  <a:cubicBezTo>
                    <a:pt x="1" y="1235"/>
                    <a:pt x="34" y="1535"/>
                    <a:pt x="101" y="1802"/>
                  </a:cubicBezTo>
                  <a:cubicBezTo>
                    <a:pt x="101" y="1835"/>
                    <a:pt x="168" y="1902"/>
                    <a:pt x="168" y="1935"/>
                  </a:cubicBezTo>
                  <a:cubicBezTo>
                    <a:pt x="234" y="1468"/>
                    <a:pt x="168" y="968"/>
                    <a:pt x="468" y="568"/>
                  </a:cubicBezTo>
                  <a:cubicBezTo>
                    <a:pt x="501" y="468"/>
                    <a:pt x="568" y="367"/>
                    <a:pt x="601" y="301"/>
                  </a:cubicBezTo>
                  <a:cubicBezTo>
                    <a:pt x="568" y="201"/>
                    <a:pt x="568" y="101"/>
                    <a:pt x="5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32"/>
            <p:cNvSpPr/>
            <p:nvPr/>
          </p:nvSpPr>
          <p:spPr>
            <a:xfrm>
              <a:off x="8338625" y="1609713"/>
              <a:ext cx="25050" cy="4200"/>
            </a:xfrm>
            <a:custGeom>
              <a:rect b="b" l="l" r="r" t="t"/>
              <a:pathLst>
                <a:path extrusionOk="0" h="168" w="1002">
                  <a:moveTo>
                    <a:pt x="1" y="1"/>
                  </a:moveTo>
                  <a:cubicBezTo>
                    <a:pt x="1" y="34"/>
                    <a:pt x="1" y="34"/>
                    <a:pt x="1" y="67"/>
                  </a:cubicBezTo>
                  <a:lnTo>
                    <a:pt x="401" y="167"/>
                  </a:lnTo>
                  <a:cubicBezTo>
                    <a:pt x="435" y="167"/>
                    <a:pt x="468" y="167"/>
                    <a:pt x="468" y="134"/>
                  </a:cubicBezTo>
                  <a:cubicBezTo>
                    <a:pt x="668" y="134"/>
                    <a:pt x="835" y="101"/>
                    <a:pt x="1002" y="67"/>
                  </a:cubicBezTo>
                  <a:cubicBezTo>
                    <a:pt x="1002" y="34"/>
                    <a:pt x="1002" y="34"/>
                    <a:pt x="1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32"/>
            <p:cNvSpPr/>
            <p:nvPr/>
          </p:nvSpPr>
          <p:spPr>
            <a:xfrm>
              <a:off x="8057600" y="2432813"/>
              <a:ext cx="16700" cy="6700"/>
            </a:xfrm>
            <a:custGeom>
              <a:rect b="b" l="l" r="r" t="t"/>
              <a:pathLst>
                <a:path extrusionOk="0" h="268" w="668">
                  <a:moveTo>
                    <a:pt x="634" y="0"/>
                  </a:moveTo>
                  <a:cubicBezTo>
                    <a:pt x="401" y="67"/>
                    <a:pt x="201" y="100"/>
                    <a:pt x="1" y="167"/>
                  </a:cubicBezTo>
                  <a:cubicBezTo>
                    <a:pt x="1" y="200"/>
                    <a:pt x="1" y="234"/>
                    <a:pt x="1" y="267"/>
                  </a:cubicBezTo>
                  <a:lnTo>
                    <a:pt x="434" y="267"/>
                  </a:lnTo>
                  <a:cubicBezTo>
                    <a:pt x="468" y="267"/>
                    <a:pt x="501" y="234"/>
                    <a:pt x="534" y="234"/>
                  </a:cubicBezTo>
                  <a:cubicBezTo>
                    <a:pt x="568" y="167"/>
                    <a:pt x="634" y="134"/>
                    <a:pt x="668" y="67"/>
                  </a:cubicBezTo>
                  <a:cubicBezTo>
                    <a:pt x="634" y="34"/>
                    <a:pt x="634" y="34"/>
                    <a:pt x="6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32"/>
            <p:cNvSpPr/>
            <p:nvPr/>
          </p:nvSpPr>
          <p:spPr>
            <a:xfrm>
              <a:off x="8419525" y="1374538"/>
              <a:ext cx="161800" cy="233525"/>
            </a:xfrm>
            <a:custGeom>
              <a:rect b="b" l="l" r="r" t="t"/>
              <a:pathLst>
                <a:path extrusionOk="0" h="9341" w="6472">
                  <a:moveTo>
                    <a:pt x="1" y="1"/>
                  </a:moveTo>
                  <a:lnTo>
                    <a:pt x="1" y="1"/>
                  </a:lnTo>
                  <a:cubicBezTo>
                    <a:pt x="3503" y="2169"/>
                    <a:pt x="5738" y="5205"/>
                    <a:pt x="6439" y="9341"/>
                  </a:cubicBezTo>
                  <a:cubicBezTo>
                    <a:pt x="6472" y="9241"/>
                    <a:pt x="6472" y="9174"/>
                    <a:pt x="6439" y="9107"/>
                  </a:cubicBezTo>
                  <a:cubicBezTo>
                    <a:pt x="6305" y="7907"/>
                    <a:pt x="6005" y="6739"/>
                    <a:pt x="5471" y="5638"/>
                  </a:cubicBezTo>
                  <a:cubicBezTo>
                    <a:pt x="5038" y="4738"/>
                    <a:pt x="4404" y="4004"/>
                    <a:pt x="3837" y="3203"/>
                  </a:cubicBezTo>
                  <a:cubicBezTo>
                    <a:pt x="3103" y="2203"/>
                    <a:pt x="2202" y="1402"/>
                    <a:pt x="1201" y="701"/>
                  </a:cubicBezTo>
                  <a:cubicBezTo>
                    <a:pt x="835" y="435"/>
                    <a:pt x="401" y="2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32"/>
            <p:cNvSpPr/>
            <p:nvPr/>
          </p:nvSpPr>
          <p:spPr>
            <a:xfrm>
              <a:off x="8148500" y="1323413"/>
              <a:ext cx="252700" cy="41150"/>
            </a:xfrm>
            <a:custGeom>
              <a:rect b="b" l="l" r="r" t="t"/>
              <a:pathLst>
                <a:path extrusionOk="0" h="1646" w="10108">
                  <a:moveTo>
                    <a:pt x="3335" y="0"/>
                  </a:moveTo>
                  <a:cubicBezTo>
                    <a:pt x="2947" y="0"/>
                    <a:pt x="2558" y="15"/>
                    <a:pt x="2169" y="45"/>
                  </a:cubicBezTo>
                  <a:cubicBezTo>
                    <a:pt x="1401" y="111"/>
                    <a:pt x="701" y="278"/>
                    <a:pt x="0" y="612"/>
                  </a:cubicBezTo>
                  <a:cubicBezTo>
                    <a:pt x="167" y="578"/>
                    <a:pt x="301" y="545"/>
                    <a:pt x="467" y="478"/>
                  </a:cubicBezTo>
                  <a:cubicBezTo>
                    <a:pt x="1391" y="247"/>
                    <a:pt x="2314" y="148"/>
                    <a:pt x="3246" y="148"/>
                  </a:cubicBezTo>
                  <a:cubicBezTo>
                    <a:pt x="3795" y="148"/>
                    <a:pt x="4347" y="183"/>
                    <a:pt x="4904" y="245"/>
                  </a:cubicBezTo>
                  <a:cubicBezTo>
                    <a:pt x="5705" y="345"/>
                    <a:pt x="6505" y="478"/>
                    <a:pt x="7306" y="612"/>
                  </a:cubicBezTo>
                  <a:cubicBezTo>
                    <a:pt x="8273" y="778"/>
                    <a:pt x="9174" y="1079"/>
                    <a:pt x="10008" y="1612"/>
                  </a:cubicBezTo>
                  <a:cubicBezTo>
                    <a:pt x="10041" y="1646"/>
                    <a:pt x="10074" y="1646"/>
                    <a:pt x="10108" y="1646"/>
                  </a:cubicBezTo>
                  <a:cubicBezTo>
                    <a:pt x="10008" y="1546"/>
                    <a:pt x="9941" y="1446"/>
                    <a:pt x="9841" y="1379"/>
                  </a:cubicBezTo>
                  <a:cubicBezTo>
                    <a:pt x="9541" y="1245"/>
                    <a:pt x="9240" y="1112"/>
                    <a:pt x="8940" y="979"/>
                  </a:cubicBezTo>
                  <a:cubicBezTo>
                    <a:pt x="8040" y="645"/>
                    <a:pt x="7072" y="478"/>
                    <a:pt x="6138" y="278"/>
                  </a:cubicBezTo>
                  <a:cubicBezTo>
                    <a:pt x="5217" y="89"/>
                    <a:pt x="4278" y="0"/>
                    <a:pt x="33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32"/>
            <p:cNvSpPr/>
            <p:nvPr/>
          </p:nvSpPr>
          <p:spPr>
            <a:xfrm>
              <a:off x="8467900" y="1654738"/>
              <a:ext cx="105925" cy="211850"/>
            </a:xfrm>
            <a:custGeom>
              <a:rect b="b" l="l" r="r" t="t"/>
              <a:pathLst>
                <a:path extrusionOk="0" h="8474" w="4237">
                  <a:moveTo>
                    <a:pt x="4203" y="1"/>
                  </a:moveTo>
                  <a:lnTo>
                    <a:pt x="4203" y="1"/>
                  </a:lnTo>
                  <a:cubicBezTo>
                    <a:pt x="4170" y="101"/>
                    <a:pt x="4137" y="234"/>
                    <a:pt x="4137" y="368"/>
                  </a:cubicBezTo>
                  <a:cubicBezTo>
                    <a:pt x="4003" y="1435"/>
                    <a:pt x="3636" y="2469"/>
                    <a:pt x="3203" y="3437"/>
                  </a:cubicBezTo>
                  <a:cubicBezTo>
                    <a:pt x="2902" y="4004"/>
                    <a:pt x="2535" y="4571"/>
                    <a:pt x="2202" y="5138"/>
                  </a:cubicBezTo>
                  <a:cubicBezTo>
                    <a:pt x="1702" y="6005"/>
                    <a:pt x="1201" y="6906"/>
                    <a:pt x="567" y="7706"/>
                  </a:cubicBezTo>
                  <a:cubicBezTo>
                    <a:pt x="367" y="7973"/>
                    <a:pt x="167" y="8207"/>
                    <a:pt x="0" y="8474"/>
                  </a:cubicBezTo>
                  <a:lnTo>
                    <a:pt x="34" y="8474"/>
                  </a:lnTo>
                  <a:cubicBezTo>
                    <a:pt x="200" y="8307"/>
                    <a:pt x="367" y="8140"/>
                    <a:pt x="501" y="7907"/>
                  </a:cubicBezTo>
                  <a:cubicBezTo>
                    <a:pt x="934" y="7340"/>
                    <a:pt x="1335" y="6772"/>
                    <a:pt x="1702" y="6172"/>
                  </a:cubicBezTo>
                  <a:cubicBezTo>
                    <a:pt x="2135" y="5505"/>
                    <a:pt x="2569" y="4838"/>
                    <a:pt x="2969" y="4171"/>
                  </a:cubicBezTo>
                  <a:cubicBezTo>
                    <a:pt x="3403" y="3403"/>
                    <a:pt x="3703" y="2603"/>
                    <a:pt x="3970" y="1769"/>
                  </a:cubicBezTo>
                  <a:cubicBezTo>
                    <a:pt x="4170" y="1202"/>
                    <a:pt x="4237" y="601"/>
                    <a:pt x="42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32"/>
            <p:cNvSpPr/>
            <p:nvPr/>
          </p:nvSpPr>
          <p:spPr>
            <a:xfrm>
              <a:off x="8492075" y="1625563"/>
              <a:ext cx="71750" cy="189325"/>
            </a:xfrm>
            <a:custGeom>
              <a:rect b="b" l="l" r="r" t="t"/>
              <a:pathLst>
                <a:path extrusionOk="0" h="7573" w="2870">
                  <a:moveTo>
                    <a:pt x="2869" y="0"/>
                  </a:moveTo>
                  <a:cubicBezTo>
                    <a:pt x="2736" y="601"/>
                    <a:pt x="2669" y="1168"/>
                    <a:pt x="2569" y="1735"/>
                  </a:cubicBezTo>
                  <a:cubicBezTo>
                    <a:pt x="2502" y="2135"/>
                    <a:pt x="2436" y="2569"/>
                    <a:pt x="2302" y="2936"/>
                  </a:cubicBezTo>
                  <a:cubicBezTo>
                    <a:pt x="1869" y="3937"/>
                    <a:pt x="1402" y="4904"/>
                    <a:pt x="935" y="5905"/>
                  </a:cubicBezTo>
                  <a:cubicBezTo>
                    <a:pt x="668" y="6472"/>
                    <a:pt x="334" y="7005"/>
                    <a:pt x="1" y="7539"/>
                  </a:cubicBezTo>
                  <a:cubicBezTo>
                    <a:pt x="34" y="7539"/>
                    <a:pt x="34" y="7573"/>
                    <a:pt x="67" y="7573"/>
                  </a:cubicBezTo>
                  <a:cubicBezTo>
                    <a:pt x="301" y="7206"/>
                    <a:pt x="534" y="6839"/>
                    <a:pt x="768" y="6472"/>
                  </a:cubicBezTo>
                  <a:cubicBezTo>
                    <a:pt x="1302" y="5604"/>
                    <a:pt x="1769" y="4670"/>
                    <a:pt x="2169" y="3703"/>
                  </a:cubicBezTo>
                  <a:cubicBezTo>
                    <a:pt x="2436" y="3069"/>
                    <a:pt x="2669" y="2402"/>
                    <a:pt x="2736" y="1702"/>
                  </a:cubicBezTo>
                  <a:cubicBezTo>
                    <a:pt x="2769" y="1268"/>
                    <a:pt x="2836" y="801"/>
                    <a:pt x="2869" y="367"/>
                  </a:cubicBezTo>
                  <a:cubicBezTo>
                    <a:pt x="2869" y="234"/>
                    <a:pt x="2869" y="134"/>
                    <a:pt x="2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32"/>
            <p:cNvSpPr/>
            <p:nvPr/>
          </p:nvSpPr>
          <p:spPr>
            <a:xfrm>
              <a:off x="8231050" y="1830713"/>
              <a:ext cx="122625" cy="20600"/>
            </a:xfrm>
            <a:custGeom>
              <a:rect b="b" l="l" r="r" t="t"/>
              <a:pathLst>
                <a:path extrusionOk="0" h="824" w="4905">
                  <a:moveTo>
                    <a:pt x="1" y="0"/>
                  </a:moveTo>
                  <a:lnTo>
                    <a:pt x="1" y="0"/>
                  </a:lnTo>
                  <a:cubicBezTo>
                    <a:pt x="1339" y="570"/>
                    <a:pt x="2749" y="823"/>
                    <a:pt x="4170" y="823"/>
                  </a:cubicBezTo>
                  <a:cubicBezTo>
                    <a:pt x="4415" y="823"/>
                    <a:pt x="4660" y="816"/>
                    <a:pt x="4904" y="801"/>
                  </a:cubicBezTo>
                  <a:cubicBezTo>
                    <a:pt x="3270" y="701"/>
                    <a:pt x="1635" y="4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2"/>
            <p:cNvSpPr/>
            <p:nvPr/>
          </p:nvSpPr>
          <p:spPr>
            <a:xfrm>
              <a:off x="8037575" y="1462113"/>
              <a:ext cx="71750" cy="97600"/>
            </a:xfrm>
            <a:custGeom>
              <a:rect b="b" l="l" r="r" t="t"/>
              <a:pathLst>
                <a:path extrusionOk="0" h="3904" w="2870">
                  <a:moveTo>
                    <a:pt x="2870" y="0"/>
                  </a:moveTo>
                  <a:cubicBezTo>
                    <a:pt x="1936" y="401"/>
                    <a:pt x="134" y="2969"/>
                    <a:pt x="1" y="3903"/>
                  </a:cubicBezTo>
                  <a:cubicBezTo>
                    <a:pt x="768" y="2436"/>
                    <a:pt x="1736" y="1135"/>
                    <a:pt x="28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32"/>
            <p:cNvSpPr/>
            <p:nvPr/>
          </p:nvSpPr>
          <p:spPr>
            <a:xfrm>
              <a:off x="8061775" y="1480463"/>
              <a:ext cx="55900" cy="85925"/>
            </a:xfrm>
            <a:custGeom>
              <a:rect b="b" l="l" r="r" t="t"/>
              <a:pathLst>
                <a:path extrusionOk="0" h="3437" w="2236">
                  <a:moveTo>
                    <a:pt x="2135" y="0"/>
                  </a:moveTo>
                  <a:cubicBezTo>
                    <a:pt x="1101" y="934"/>
                    <a:pt x="334" y="2035"/>
                    <a:pt x="0" y="3436"/>
                  </a:cubicBezTo>
                  <a:cubicBezTo>
                    <a:pt x="67" y="3303"/>
                    <a:pt x="134" y="3169"/>
                    <a:pt x="200" y="3036"/>
                  </a:cubicBezTo>
                  <a:cubicBezTo>
                    <a:pt x="367" y="2702"/>
                    <a:pt x="534" y="2335"/>
                    <a:pt x="768" y="2002"/>
                  </a:cubicBezTo>
                  <a:cubicBezTo>
                    <a:pt x="1134" y="1468"/>
                    <a:pt x="1568" y="968"/>
                    <a:pt x="1968" y="434"/>
                  </a:cubicBezTo>
                  <a:cubicBezTo>
                    <a:pt x="2068" y="301"/>
                    <a:pt x="2135" y="200"/>
                    <a:pt x="2235" y="67"/>
                  </a:cubicBezTo>
                  <a:cubicBezTo>
                    <a:pt x="2202" y="67"/>
                    <a:pt x="2169" y="34"/>
                    <a:pt x="21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32"/>
            <p:cNvSpPr/>
            <p:nvPr/>
          </p:nvSpPr>
          <p:spPr>
            <a:xfrm>
              <a:off x="8121825" y="1367038"/>
              <a:ext cx="69225" cy="30875"/>
            </a:xfrm>
            <a:custGeom>
              <a:rect b="b" l="l" r="r" t="t"/>
              <a:pathLst>
                <a:path extrusionOk="0" h="1235" w="2769">
                  <a:moveTo>
                    <a:pt x="2769" y="1"/>
                  </a:moveTo>
                  <a:lnTo>
                    <a:pt x="2769" y="1"/>
                  </a:lnTo>
                  <a:cubicBezTo>
                    <a:pt x="1735" y="101"/>
                    <a:pt x="801" y="534"/>
                    <a:pt x="0" y="1235"/>
                  </a:cubicBezTo>
                  <a:cubicBezTo>
                    <a:pt x="467" y="1035"/>
                    <a:pt x="901" y="768"/>
                    <a:pt x="1368" y="568"/>
                  </a:cubicBezTo>
                  <a:cubicBezTo>
                    <a:pt x="1835" y="334"/>
                    <a:pt x="2302" y="168"/>
                    <a:pt x="27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32"/>
            <p:cNvSpPr/>
            <p:nvPr/>
          </p:nvSpPr>
          <p:spPr>
            <a:xfrm>
              <a:off x="8308625" y="1350338"/>
              <a:ext cx="115100" cy="44250"/>
            </a:xfrm>
            <a:custGeom>
              <a:rect b="b" l="l" r="r" t="t"/>
              <a:pathLst>
                <a:path extrusionOk="0" h="1770" w="4604">
                  <a:moveTo>
                    <a:pt x="60" y="1"/>
                  </a:moveTo>
                  <a:cubicBezTo>
                    <a:pt x="40" y="1"/>
                    <a:pt x="20" y="1"/>
                    <a:pt x="0" y="2"/>
                  </a:cubicBezTo>
                  <a:cubicBezTo>
                    <a:pt x="1601" y="335"/>
                    <a:pt x="3169" y="869"/>
                    <a:pt x="4603" y="1770"/>
                  </a:cubicBezTo>
                  <a:cubicBezTo>
                    <a:pt x="3134" y="757"/>
                    <a:pt x="1025"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2"/>
            <p:cNvSpPr/>
            <p:nvPr/>
          </p:nvSpPr>
          <p:spPr>
            <a:xfrm>
              <a:off x="7998400" y="1412088"/>
              <a:ext cx="70900" cy="89250"/>
            </a:xfrm>
            <a:custGeom>
              <a:rect b="b" l="l" r="r" t="t"/>
              <a:pathLst>
                <a:path extrusionOk="0" h="3570" w="2836">
                  <a:moveTo>
                    <a:pt x="2836" y="0"/>
                  </a:moveTo>
                  <a:cubicBezTo>
                    <a:pt x="1768" y="1067"/>
                    <a:pt x="667" y="2168"/>
                    <a:pt x="0" y="3569"/>
                  </a:cubicBezTo>
                  <a:cubicBezTo>
                    <a:pt x="801" y="2268"/>
                    <a:pt x="1835" y="1134"/>
                    <a:pt x="28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32"/>
            <p:cNvSpPr/>
            <p:nvPr/>
          </p:nvSpPr>
          <p:spPr>
            <a:xfrm>
              <a:off x="8346975" y="1693938"/>
              <a:ext cx="50050" cy="36350"/>
            </a:xfrm>
            <a:custGeom>
              <a:rect b="b" l="l" r="r" t="t"/>
              <a:pathLst>
                <a:path extrusionOk="0" h="1454" w="2002">
                  <a:moveTo>
                    <a:pt x="2002" y="1"/>
                  </a:moveTo>
                  <a:cubicBezTo>
                    <a:pt x="1869" y="67"/>
                    <a:pt x="1802" y="134"/>
                    <a:pt x="1702" y="234"/>
                  </a:cubicBezTo>
                  <a:cubicBezTo>
                    <a:pt x="1368" y="501"/>
                    <a:pt x="1035" y="801"/>
                    <a:pt x="701" y="1035"/>
                  </a:cubicBezTo>
                  <a:cubicBezTo>
                    <a:pt x="501" y="1202"/>
                    <a:pt x="267" y="1335"/>
                    <a:pt x="1" y="1335"/>
                  </a:cubicBezTo>
                  <a:cubicBezTo>
                    <a:pt x="89" y="1423"/>
                    <a:pt x="171" y="1453"/>
                    <a:pt x="249" y="1453"/>
                  </a:cubicBezTo>
                  <a:cubicBezTo>
                    <a:pt x="348" y="1453"/>
                    <a:pt x="441" y="1406"/>
                    <a:pt x="534" y="1368"/>
                  </a:cubicBezTo>
                  <a:cubicBezTo>
                    <a:pt x="1168" y="1068"/>
                    <a:pt x="1602" y="534"/>
                    <a:pt x="2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32"/>
            <p:cNvSpPr/>
            <p:nvPr/>
          </p:nvSpPr>
          <p:spPr>
            <a:xfrm>
              <a:off x="8078450" y="1350363"/>
              <a:ext cx="69250" cy="35875"/>
            </a:xfrm>
            <a:custGeom>
              <a:rect b="b" l="l" r="r" t="t"/>
              <a:pathLst>
                <a:path extrusionOk="0" h="1435" w="2770">
                  <a:moveTo>
                    <a:pt x="2769" y="1"/>
                  </a:moveTo>
                  <a:lnTo>
                    <a:pt x="2769" y="1"/>
                  </a:lnTo>
                  <a:cubicBezTo>
                    <a:pt x="1735" y="267"/>
                    <a:pt x="834" y="801"/>
                    <a:pt x="0" y="1435"/>
                  </a:cubicBezTo>
                  <a:cubicBezTo>
                    <a:pt x="901" y="968"/>
                    <a:pt x="1835" y="501"/>
                    <a:pt x="27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32"/>
            <p:cNvSpPr/>
            <p:nvPr/>
          </p:nvSpPr>
          <p:spPr>
            <a:xfrm>
              <a:off x="8137650" y="1721463"/>
              <a:ext cx="41725" cy="42550"/>
            </a:xfrm>
            <a:custGeom>
              <a:rect b="b" l="l" r="r" t="t"/>
              <a:pathLst>
                <a:path extrusionOk="0" h="1702" w="1669">
                  <a:moveTo>
                    <a:pt x="1" y="1"/>
                  </a:moveTo>
                  <a:cubicBezTo>
                    <a:pt x="368" y="768"/>
                    <a:pt x="901" y="1335"/>
                    <a:pt x="1669" y="1702"/>
                  </a:cubicBezTo>
                  <a:cubicBezTo>
                    <a:pt x="1068" y="1168"/>
                    <a:pt x="468" y="6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32"/>
            <p:cNvSpPr/>
            <p:nvPr/>
          </p:nvSpPr>
          <p:spPr>
            <a:xfrm>
              <a:off x="8020075" y="1463788"/>
              <a:ext cx="44225" cy="61725"/>
            </a:xfrm>
            <a:custGeom>
              <a:rect b="b" l="l" r="r" t="t"/>
              <a:pathLst>
                <a:path extrusionOk="0" h="2469" w="1769">
                  <a:moveTo>
                    <a:pt x="1768" y="0"/>
                  </a:moveTo>
                  <a:cubicBezTo>
                    <a:pt x="1035" y="701"/>
                    <a:pt x="467" y="1501"/>
                    <a:pt x="0" y="2469"/>
                  </a:cubicBezTo>
                  <a:cubicBezTo>
                    <a:pt x="634" y="1601"/>
                    <a:pt x="1201" y="801"/>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2"/>
            <p:cNvSpPr/>
            <p:nvPr/>
          </p:nvSpPr>
          <p:spPr>
            <a:xfrm>
              <a:off x="8135150" y="1380388"/>
              <a:ext cx="52575" cy="25875"/>
            </a:xfrm>
            <a:custGeom>
              <a:rect b="b" l="l" r="r" t="t"/>
              <a:pathLst>
                <a:path extrusionOk="0" h="1035" w="2103">
                  <a:moveTo>
                    <a:pt x="2102" y="0"/>
                  </a:moveTo>
                  <a:lnTo>
                    <a:pt x="2102" y="0"/>
                  </a:lnTo>
                  <a:cubicBezTo>
                    <a:pt x="1302" y="167"/>
                    <a:pt x="635" y="501"/>
                    <a:pt x="1" y="968"/>
                  </a:cubicBezTo>
                  <a:cubicBezTo>
                    <a:pt x="1" y="1001"/>
                    <a:pt x="34" y="1035"/>
                    <a:pt x="34" y="1035"/>
                  </a:cubicBezTo>
                  <a:cubicBezTo>
                    <a:pt x="701" y="701"/>
                    <a:pt x="1402" y="334"/>
                    <a:pt x="21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2"/>
            <p:cNvSpPr/>
            <p:nvPr/>
          </p:nvSpPr>
          <p:spPr>
            <a:xfrm>
              <a:off x="8100975" y="1510488"/>
              <a:ext cx="30025" cy="40875"/>
            </a:xfrm>
            <a:custGeom>
              <a:rect b="b" l="l" r="r" t="t"/>
              <a:pathLst>
                <a:path extrusionOk="0" h="1635" w="1201">
                  <a:moveTo>
                    <a:pt x="1201" y="0"/>
                  </a:moveTo>
                  <a:lnTo>
                    <a:pt x="1201" y="0"/>
                  </a:lnTo>
                  <a:cubicBezTo>
                    <a:pt x="701" y="467"/>
                    <a:pt x="300" y="1034"/>
                    <a:pt x="0" y="1635"/>
                  </a:cubicBezTo>
                  <a:cubicBezTo>
                    <a:pt x="400" y="1101"/>
                    <a:pt x="867" y="601"/>
                    <a:pt x="1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32"/>
            <p:cNvSpPr/>
            <p:nvPr/>
          </p:nvSpPr>
          <p:spPr>
            <a:xfrm>
              <a:off x="8448725" y="1424588"/>
              <a:ext cx="43375" cy="50050"/>
            </a:xfrm>
            <a:custGeom>
              <a:rect b="b" l="l" r="r" t="t"/>
              <a:pathLst>
                <a:path extrusionOk="0" h="2002" w="1735">
                  <a:moveTo>
                    <a:pt x="0" y="0"/>
                  </a:moveTo>
                  <a:lnTo>
                    <a:pt x="0" y="0"/>
                  </a:lnTo>
                  <a:cubicBezTo>
                    <a:pt x="734" y="534"/>
                    <a:pt x="1168" y="1335"/>
                    <a:pt x="1735" y="2002"/>
                  </a:cubicBezTo>
                  <a:cubicBezTo>
                    <a:pt x="1268" y="1268"/>
                    <a:pt x="834" y="4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32"/>
            <p:cNvSpPr/>
            <p:nvPr/>
          </p:nvSpPr>
          <p:spPr>
            <a:xfrm>
              <a:off x="8191025" y="1331913"/>
              <a:ext cx="65075" cy="5125"/>
            </a:xfrm>
            <a:custGeom>
              <a:rect b="b" l="l" r="r" t="t"/>
              <a:pathLst>
                <a:path extrusionOk="0" h="205" w="2603">
                  <a:moveTo>
                    <a:pt x="1648" y="0"/>
                  </a:moveTo>
                  <a:cubicBezTo>
                    <a:pt x="1099" y="0"/>
                    <a:pt x="550" y="66"/>
                    <a:pt x="1" y="172"/>
                  </a:cubicBezTo>
                  <a:cubicBezTo>
                    <a:pt x="1" y="184"/>
                    <a:pt x="1" y="196"/>
                    <a:pt x="1" y="205"/>
                  </a:cubicBezTo>
                  <a:cubicBezTo>
                    <a:pt x="835" y="172"/>
                    <a:pt x="1702" y="138"/>
                    <a:pt x="2536" y="105"/>
                  </a:cubicBezTo>
                  <a:cubicBezTo>
                    <a:pt x="2559" y="105"/>
                    <a:pt x="2566" y="89"/>
                    <a:pt x="2579" y="68"/>
                  </a:cubicBezTo>
                  <a:lnTo>
                    <a:pt x="2579" y="68"/>
                  </a:lnTo>
                  <a:cubicBezTo>
                    <a:pt x="2587" y="69"/>
                    <a:pt x="2595" y="70"/>
                    <a:pt x="2603" y="71"/>
                  </a:cubicBezTo>
                  <a:lnTo>
                    <a:pt x="2603" y="38"/>
                  </a:lnTo>
                  <a:cubicBezTo>
                    <a:pt x="2592" y="48"/>
                    <a:pt x="2585" y="59"/>
                    <a:pt x="2579" y="68"/>
                  </a:cubicBezTo>
                  <a:lnTo>
                    <a:pt x="2579" y="68"/>
                  </a:lnTo>
                  <a:cubicBezTo>
                    <a:pt x="2269" y="21"/>
                    <a:pt x="1958" y="0"/>
                    <a:pt x="1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32"/>
            <p:cNvSpPr/>
            <p:nvPr/>
          </p:nvSpPr>
          <p:spPr>
            <a:xfrm>
              <a:off x="8060925" y="1638063"/>
              <a:ext cx="12550" cy="42575"/>
            </a:xfrm>
            <a:custGeom>
              <a:rect b="b" l="l" r="r" t="t"/>
              <a:pathLst>
                <a:path extrusionOk="0" h="1703" w="502">
                  <a:moveTo>
                    <a:pt x="101" y="1"/>
                  </a:moveTo>
                  <a:lnTo>
                    <a:pt x="101" y="1"/>
                  </a:lnTo>
                  <a:cubicBezTo>
                    <a:pt x="1" y="434"/>
                    <a:pt x="201" y="1235"/>
                    <a:pt x="501" y="1702"/>
                  </a:cubicBezTo>
                  <a:cubicBezTo>
                    <a:pt x="368" y="1135"/>
                    <a:pt x="234" y="601"/>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32"/>
            <p:cNvSpPr/>
            <p:nvPr/>
          </p:nvSpPr>
          <p:spPr>
            <a:xfrm>
              <a:off x="8064275" y="1460438"/>
              <a:ext cx="25875" cy="30050"/>
            </a:xfrm>
            <a:custGeom>
              <a:rect b="b" l="l" r="r" t="t"/>
              <a:pathLst>
                <a:path extrusionOk="0" h="1202" w="1035">
                  <a:moveTo>
                    <a:pt x="1001" y="1"/>
                  </a:moveTo>
                  <a:cubicBezTo>
                    <a:pt x="601" y="368"/>
                    <a:pt x="201" y="701"/>
                    <a:pt x="0" y="1202"/>
                  </a:cubicBezTo>
                  <a:cubicBezTo>
                    <a:pt x="334" y="801"/>
                    <a:pt x="701" y="434"/>
                    <a:pt x="1034" y="67"/>
                  </a:cubicBezTo>
                  <a:cubicBezTo>
                    <a:pt x="1034" y="34"/>
                    <a:pt x="1001" y="34"/>
                    <a:pt x="10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2"/>
            <p:cNvSpPr/>
            <p:nvPr/>
          </p:nvSpPr>
          <p:spPr>
            <a:xfrm>
              <a:off x="8171025" y="1344538"/>
              <a:ext cx="37550" cy="9200"/>
            </a:xfrm>
            <a:custGeom>
              <a:rect b="b" l="l" r="r" t="t"/>
              <a:pathLst>
                <a:path extrusionOk="0" h="368" w="1502">
                  <a:moveTo>
                    <a:pt x="1501" y="0"/>
                  </a:moveTo>
                  <a:cubicBezTo>
                    <a:pt x="834" y="0"/>
                    <a:pt x="300" y="134"/>
                    <a:pt x="0" y="367"/>
                  </a:cubicBezTo>
                  <a:cubicBezTo>
                    <a:pt x="534" y="234"/>
                    <a:pt x="1034" y="134"/>
                    <a:pt x="1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32"/>
            <p:cNvSpPr/>
            <p:nvPr/>
          </p:nvSpPr>
          <p:spPr>
            <a:xfrm>
              <a:off x="8106800" y="1495463"/>
              <a:ext cx="21700" cy="26725"/>
            </a:xfrm>
            <a:custGeom>
              <a:rect b="b" l="l" r="r" t="t"/>
              <a:pathLst>
                <a:path extrusionOk="0" h="1069" w="868">
                  <a:moveTo>
                    <a:pt x="801" y="1"/>
                  </a:moveTo>
                  <a:cubicBezTo>
                    <a:pt x="468" y="301"/>
                    <a:pt x="167" y="601"/>
                    <a:pt x="1" y="1068"/>
                  </a:cubicBezTo>
                  <a:cubicBezTo>
                    <a:pt x="301" y="735"/>
                    <a:pt x="601" y="368"/>
                    <a:pt x="868" y="34"/>
                  </a:cubicBezTo>
                  <a:cubicBezTo>
                    <a:pt x="868" y="34"/>
                    <a:pt x="83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32"/>
            <p:cNvSpPr/>
            <p:nvPr/>
          </p:nvSpPr>
          <p:spPr>
            <a:xfrm>
              <a:off x="8037575" y="1450438"/>
              <a:ext cx="22550" cy="26700"/>
            </a:xfrm>
            <a:custGeom>
              <a:rect b="b" l="l" r="r" t="t"/>
              <a:pathLst>
                <a:path extrusionOk="0" h="1068" w="902">
                  <a:moveTo>
                    <a:pt x="902" y="0"/>
                  </a:moveTo>
                  <a:lnTo>
                    <a:pt x="902" y="0"/>
                  </a:lnTo>
                  <a:cubicBezTo>
                    <a:pt x="501" y="267"/>
                    <a:pt x="201" y="634"/>
                    <a:pt x="1" y="1068"/>
                  </a:cubicBezTo>
                  <a:cubicBezTo>
                    <a:pt x="301" y="701"/>
                    <a:pt x="601" y="334"/>
                    <a:pt x="9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32"/>
            <p:cNvSpPr/>
            <p:nvPr/>
          </p:nvSpPr>
          <p:spPr>
            <a:xfrm>
              <a:off x="7990050" y="1530488"/>
              <a:ext cx="10025" cy="26725"/>
            </a:xfrm>
            <a:custGeom>
              <a:rect b="b" l="l" r="r" t="t"/>
              <a:pathLst>
                <a:path extrusionOk="0" h="1069" w="401">
                  <a:moveTo>
                    <a:pt x="334" y="1"/>
                  </a:moveTo>
                  <a:cubicBezTo>
                    <a:pt x="167" y="334"/>
                    <a:pt x="67" y="701"/>
                    <a:pt x="1" y="1068"/>
                  </a:cubicBezTo>
                  <a:cubicBezTo>
                    <a:pt x="167" y="768"/>
                    <a:pt x="267" y="468"/>
                    <a:pt x="368" y="168"/>
                  </a:cubicBezTo>
                  <a:cubicBezTo>
                    <a:pt x="401" y="134"/>
                    <a:pt x="401" y="67"/>
                    <a:pt x="401" y="34"/>
                  </a:cubicBezTo>
                  <a:cubicBezTo>
                    <a:pt x="401" y="34"/>
                    <a:pt x="368" y="34"/>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32"/>
            <p:cNvSpPr/>
            <p:nvPr/>
          </p:nvSpPr>
          <p:spPr>
            <a:xfrm>
              <a:off x="8034250" y="1635563"/>
              <a:ext cx="8375" cy="24225"/>
            </a:xfrm>
            <a:custGeom>
              <a:rect b="b" l="l" r="r" t="t"/>
              <a:pathLst>
                <a:path extrusionOk="0" h="969" w="335">
                  <a:moveTo>
                    <a:pt x="134" y="1"/>
                  </a:moveTo>
                  <a:cubicBezTo>
                    <a:pt x="1" y="301"/>
                    <a:pt x="67" y="701"/>
                    <a:pt x="334" y="968"/>
                  </a:cubicBezTo>
                  <a:cubicBezTo>
                    <a:pt x="267" y="635"/>
                    <a:pt x="201" y="3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2"/>
            <p:cNvSpPr/>
            <p:nvPr/>
          </p:nvSpPr>
          <p:spPr>
            <a:xfrm>
              <a:off x="8355325" y="1859888"/>
              <a:ext cx="31700" cy="6700"/>
            </a:xfrm>
            <a:custGeom>
              <a:rect b="b" l="l" r="r" t="t"/>
              <a:pathLst>
                <a:path extrusionOk="0" h="268" w="1268">
                  <a:moveTo>
                    <a:pt x="1234" y="1"/>
                  </a:moveTo>
                  <a:cubicBezTo>
                    <a:pt x="834" y="68"/>
                    <a:pt x="400" y="134"/>
                    <a:pt x="0" y="201"/>
                  </a:cubicBezTo>
                  <a:cubicBezTo>
                    <a:pt x="0" y="234"/>
                    <a:pt x="0" y="268"/>
                    <a:pt x="0" y="268"/>
                  </a:cubicBezTo>
                  <a:cubicBezTo>
                    <a:pt x="434" y="201"/>
                    <a:pt x="834" y="134"/>
                    <a:pt x="1268" y="68"/>
                  </a:cubicBezTo>
                  <a:cubicBezTo>
                    <a:pt x="1268" y="68"/>
                    <a:pt x="1234" y="34"/>
                    <a:pt x="1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32"/>
            <p:cNvSpPr/>
            <p:nvPr/>
          </p:nvSpPr>
          <p:spPr>
            <a:xfrm>
              <a:off x="8437875" y="1831538"/>
              <a:ext cx="17525" cy="15050"/>
            </a:xfrm>
            <a:custGeom>
              <a:rect b="b" l="l" r="r" t="t"/>
              <a:pathLst>
                <a:path extrusionOk="0" h="602" w="701">
                  <a:moveTo>
                    <a:pt x="634" y="1"/>
                  </a:moveTo>
                  <a:cubicBezTo>
                    <a:pt x="434" y="201"/>
                    <a:pt x="201" y="368"/>
                    <a:pt x="0" y="534"/>
                  </a:cubicBezTo>
                  <a:cubicBezTo>
                    <a:pt x="34" y="568"/>
                    <a:pt x="34" y="601"/>
                    <a:pt x="67" y="601"/>
                  </a:cubicBezTo>
                  <a:cubicBezTo>
                    <a:pt x="334" y="501"/>
                    <a:pt x="534" y="334"/>
                    <a:pt x="701" y="67"/>
                  </a:cubicBezTo>
                  <a:cubicBezTo>
                    <a:pt x="668" y="67"/>
                    <a:pt x="668" y="34"/>
                    <a:pt x="6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32"/>
            <p:cNvSpPr/>
            <p:nvPr/>
          </p:nvSpPr>
          <p:spPr>
            <a:xfrm>
              <a:off x="8445375" y="1844063"/>
              <a:ext cx="22550" cy="23375"/>
            </a:xfrm>
            <a:custGeom>
              <a:rect b="b" l="l" r="r" t="t"/>
              <a:pathLst>
                <a:path extrusionOk="0" h="935" w="902">
                  <a:moveTo>
                    <a:pt x="868" y="0"/>
                  </a:moveTo>
                  <a:cubicBezTo>
                    <a:pt x="601" y="334"/>
                    <a:pt x="201" y="534"/>
                    <a:pt x="1" y="934"/>
                  </a:cubicBezTo>
                  <a:cubicBezTo>
                    <a:pt x="301" y="634"/>
                    <a:pt x="601" y="367"/>
                    <a:pt x="901" y="100"/>
                  </a:cubicBezTo>
                  <a:cubicBezTo>
                    <a:pt x="901" y="67"/>
                    <a:pt x="901" y="33"/>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32"/>
            <p:cNvSpPr/>
            <p:nvPr/>
          </p:nvSpPr>
          <p:spPr>
            <a:xfrm>
              <a:off x="8292775" y="1505488"/>
              <a:ext cx="28375" cy="9175"/>
            </a:xfrm>
            <a:custGeom>
              <a:rect b="b" l="l" r="r" t="t"/>
              <a:pathLst>
                <a:path extrusionOk="0" h="367" w="1135">
                  <a:moveTo>
                    <a:pt x="34" y="0"/>
                  </a:moveTo>
                  <a:cubicBezTo>
                    <a:pt x="34" y="33"/>
                    <a:pt x="0" y="67"/>
                    <a:pt x="0" y="100"/>
                  </a:cubicBezTo>
                  <a:cubicBezTo>
                    <a:pt x="367" y="167"/>
                    <a:pt x="734" y="267"/>
                    <a:pt x="1101" y="367"/>
                  </a:cubicBezTo>
                  <a:cubicBezTo>
                    <a:pt x="1101" y="334"/>
                    <a:pt x="1101" y="300"/>
                    <a:pt x="1134" y="300"/>
                  </a:cubicBezTo>
                  <a:cubicBezTo>
                    <a:pt x="767" y="200"/>
                    <a:pt x="401" y="1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2"/>
            <p:cNvSpPr/>
            <p:nvPr/>
          </p:nvSpPr>
          <p:spPr>
            <a:xfrm>
              <a:off x="8305275" y="1357038"/>
              <a:ext cx="27550" cy="8375"/>
            </a:xfrm>
            <a:custGeom>
              <a:rect b="b" l="l" r="r" t="t"/>
              <a:pathLst>
                <a:path extrusionOk="0" h="335" w="1102">
                  <a:moveTo>
                    <a:pt x="34" y="0"/>
                  </a:moveTo>
                  <a:cubicBezTo>
                    <a:pt x="1" y="34"/>
                    <a:pt x="1" y="67"/>
                    <a:pt x="1" y="101"/>
                  </a:cubicBezTo>
                  <a:lnTo>
                    <a:pt x="1068" y="334"/>
                  </a:lnTo>
                  <a:cubicBezTo>
                    <a:pt x="1068" y="301"/>
                    <a:pt x="1101" y="301"/>
                    <a:pt x="1101" y="267"/>
                  </a:cubicBezTo>
                  <a:cubicBezTo>
                    <a:pt x="735" y="167"/>
                    <a:pt x="368" y="101"/>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32"/>
            <p:cNvSpPr/>
            <p:nvPr/>
          </p:nvSpPr>
          <p:spPr>
            <a:xfrm>
              <a:off x="8538775" y="1518813"/>
              <a:ext cx="13375" cy="25875"/>
            </a:xfrm>
            <a:custGeom>
              <a:rect b="b" l="l" r="r" t="t"/>
              <a:pathLst>
                <a:path extrusionOk="0" h="1035" w="535">
                  <a:moveTo>
                    <a:pt x="67" y="1"/>
                  </a:moveTo>
                  <a:lnTo>
                    <a:pt x="1" y="34"/>
                  </a:lnTo>
                  <a:cubicBezTo>
                    <a:pt x="167" y="368"/>
                    <a:pt x="301" y="701"/>
                    <a:pt x="468" y="1035"/>
                  </a:cubicBezTo>
                  <a:cubicBezTo>
                    <a:pt x="501" y="1035"/>
                    <a:pt x="534" y="1001"/>
                    <a:pt x="534" y="1001"/>
                  </a:cubicBezTo>
                  <a:lnTo>
                    <a:pt x="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32"/>
            <p:cNvSpPr/>
            <p:nvPr/>
          </p:nvSpPr>
          <p:spPr>
            <a:xfrm>
              <a:off x="8163500" y="1730638"/>
              <a:ext cx="16725" cy="16700"/>
            </a:xfrm>
            <a:custGeom>
              <a:rect b="b" l="l" r="r" t="t"/>
              <a:pathLst>
                <a:path extrusionOk="0" h="668" w="669">
                  <a:moveTo>
                    <a:pt x="1" y="0"/>
                  </a:moveTo>
                  <a:lnTo>
                    <a:pt x="1" y="0"/>
                  </a:lnTo>
                  <a:cubicBezTo>
                    <a:pt x="134" y="301"/>
                    <a:pt x="368" y="534"/>
                    <a:pt x="668" y="668"/>
                  </a:cubicBezTo>
                  <a:cubicBezTo>
                    <a:pt x="468" y="434"/>
                    <a:pt x="234" y="2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32"/>
            <p:cNvSpPr/>
            <p:nvPr/>
          </p:nvSpPr>
          <p:spPr>
            <a:xfrm>
              <a:off x="8007575" y="1553838"/>
              <a:ext cx="7525" cy="21725"/>
            </a:xfrm>
            <a:custGeom>
              <a:rect b="b" l="l" r="r" t="t"/>
              <a:pathLst>
                <a:path extrusionOk="0" h="869" w="301">
                  <a:moveTo>
                    <a:pt x="267" y="1"/>
                  </a:moveTo>
                  <a:lnTo>
                    <a:pt x="267" y="1"/>
                  </a:lnTo>
                  <a:cubicBezTo>
                    <a:pt x="167" y="301"/>
                    <a:pt x="100" y="601"/>
                    <a:pt x="0" y="868"/>
                  </a:cubicBezTo>
                  <a:cubicBezTo>
                    <a:pt x="167" y="601"/>
                    <a:pt x="300" y="334"/>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32"/>
            <p:cNvSpPr/>
            <p:nvPr/>
          </p:nvSpPr>
          <p:spPr>
            <a:xfrm>
              <a:off x="8039250" y="1563863"/>
              <a:ext cx="10025" cy="23375"/>
            </a:xfrm>
            <a:custGeom>
              <a:rect b="b" l="l" r="r" t="t"/>
              <a:pathLst>
                <a:path extrusionOk="0" h="935" w="401">
                  <a:moveTo>
                    <a:pt x="334" y="0"/>
                  </a:moveTo>
                  <a:cubicBezTo>
                    <a:pt x="234" y="300"/>
                    <a:pt x="101" y="600"/>
                    <a:pt x="1" y="934"/>
                  </a:cubicBezTo>
                  <a:lnTo>
                    <a:pt x="101" y="934"/>
                  </a:lnTo>
                  <a:cubicBezTo>
                    <a:pt x="201" y="634"/>
                    <a:pt x="301" y="334"/>
                    <a:pt x="401" y="33"/>
                  </a:cubicBezTo>
                  <a:cubicBezTo>
                    <a:pt x="368" y="33"/>
                    <a:pt x="368"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32"/>
            <p:cNvSpPr/>
            <p:nvPr/>
          </p:nvSpPr>
          <p:spPr>
            <a:xfrm>
              <a:off x="8310275" y="1491288"/>
              <a:ext cx="25875" cy="10875"/>
            </a:xfrm>
            <a:custGeom>
              <a:rect b="b" l="l" r="r" t="t"/>
              <a:pathLst>
                <a:path extrusionOk="0" h="435" w="1035">
                  <a:moveTo>
                    <a:pt x="1" y="1"/>
                  </a:moveTo>
                  <a:lnTo>
                    <a:pt x="1" y="1"/>
                  </a:lnTo>
                  <a:cubicBezTo>
                    <a:pt x="368" y="168"/>
                    <a:pt x="701" y="301"/>
                    <a:pt x="1035" y="435"/>
                  </a:cubicBezTo>
                  <a:cubicBezTo>
                    <a:pt x="735" y="168"/>
                    <a:pt x="401" y="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32"/>
            <p:cNvSpPr/>
            <p:nvPr/>
          </p:nvSpPr>
          <p:spPr>
            <a:xfrm>
              <a:off x="8284425" y="1465813"/>
              <a:ext cx="21700" cy="5500"/>
            </a:xfrm>
            <a:custGeom>
              <a:rect b="b" l="l" r="r" t="t"/>
              <a:pathLst>
                <a:path extrusionOk="0" h="220" w="868">
                  <a:moveTo>
                    <a:pt x="176" y="1"/>
                  </a:moveTo>
                  <a:cubicBezTo>
                    <a:pt x="118" y="1"/>
                    <a:pt x="59" y="6"/>
                    <a:pt x="1" y="19"/>
                  </a:cubicBezTo>
                  <a:cubicBezTo>
                    <a:pt x="1" y="53"/>
                    <a:pt x="1" y="86"/>
                    <a:pt x="1" y="86"/>
                  </a:cubicBezTo>
                  <a:cubicBezTo>
                    <a:pt x="301" y="153"/>
                    <a:pt x="601" y="186"/>
                    <a:pt x="868" y="219"/>
                  </a:cubicBezTo>
                  <a:cubicBezTo>
                    <a:pt x="868" y="186"/>
                    <a:pt x="868" y="153"/>
                    <a:pt x="868" y="119"/>
                  </a:cubicBezTo>
                  <a:cubicBezTo>
                    <a:pt x="653" y="92"/>
                    <a:pt x="417" y="1"/>
                    <a:pt x="1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32"/>
            <p:cNvSpPr/>
            <p:nvPr/>
          </p:nvSpPr>
          <p:spPr>
            <a:xfrm>
              <a:off x="8236900" y="1791513"/>
              <a:ext cx="19200" cy="6900"/>
            </a:xfrm>
            <a:custGeom>
              <a:rect b="b" l="l" r="r" t="t"/>
              <a:pathLst>
                <a:path extrusionOk="0" h="276" w="768">
                  <a:moveTo>
                    <a:pt x="0" y="1"/>
                  </a:moveTo>
                  <a:lnTo>
                    <a:pt x="0" y="1"/>
                  </a:lnTo>
                  <a:cubicBezTo>
                    <a:pt x="141" y="197"/>
                    <a:pt x="352" y="275"/>
                    <a:pt x="614" y="275"/>
                  </a:cubicBezTo>
                  <a:cubicBezTo>
                    <a:pt x="664" y="275"/>
                    <a:pt x="715" y="273"/>
                    <a:pt x="768" y="267"/>
                  </a:cubicBezTo>
                  <a:cubicBezTo>
                    <a:pt x="467" y="167"/>
                    <a:pt x="234" y="1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32"/>
            <p:cNvSpPr/>
            <p:nvPr/>
          </p:nvSpPr>
          <p:spPr>
            <a:xfrm>
              <a:off x="8122650" y="1647238"/>
              <a:ext cx="9200" cy="15875"/>
            </a:xfrm>
            <a:custGeom>
              <a:rect b="b" l="l" r="r" t="t"/>
              <a:pathLst>
                <a:path extrusionOk="0" h="635" w="368">
                  <a:moveTo>
                    <a:pt x="100" y="1"/>
                  </a:moveTo>
                  <a:cubicBezTo>
                    <a:pt x="67" y="1"/>
                    <a:pt x="34" y="1"/>
                    <a:pt x="0" y="34"/>
                  </a:cubicBezTo>
                  <a:cubicBezTo>
                    <a:pt x="100" y="234"/>
                    <a:pt x="201" y="434"/>
                    <a:pt x="267" y="635"/>
                  </a:cubicBezTo>
                  <a:lnTo>
                    <a:pt x="367" y="635"/>
                  </a:lnTo>
                  <a:cubicBezTo>
                    <a:pt x="301" y="401"/>
                    <a:pt x="267" y="168"/>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32"/>
            <p:cNvSpPr/>
            <p:nvPr/>
          </p:nvSpPr>
          <p:spPr>
            <a:xfrm>
              <a:off x="8120150" y="1727313"/>
              <a:ext cx="15875" cy="19200"/>
            </a:xfrm>
            <a:custGeom>
              <a:rect b="b" l="l" r="r" t="t"/>
              <a:pathLst>
                <a:path extrusionOk="0" h="768" w="635">
                  <a:moveTo>
                    <a:pt x="0" y="0"/>
                  </a:moveTo>
                  <a:lnTo>
                    <a:pt x="0" y="0"/>
                  </a:lnTo>
                  <a:cubicBezTo>
                    <a:pt x="186" y="248"/>
                    <a:pt x="372" y="496"/>
                    <a:pt x="584" y="717"/>
                  </a:cubicBezTo>
                  <a:lnTo>
                    <a:pt x="584" y="717"/>
                  </a:lnTo>
                  <a:cubicBezTo>
                    <a:pt x="477" y="404"/>
                    <a:pt x="254" y="127"/>
                    <a:pt x="0" y="0"/>
                  </a:cubicBezTo>
                  <a:close/>
                  <a:moveTo>
                    <a:pt x="584" y="717"/>
                  </a:moveTo>
                  <a:lnTo>
                    <a:pt x="584" y="717"/>
                  </a:lnTo>
                  <a:cubicBezTo>
                    <a:pt x="590" y="733"/>
                    <a:pt x="596" y="750"/>
                    <a:pt x="601" y="767"/>
                  </a:cubicBezTo>
                  <a:lnTo>
                    <a:pt x="634" y="767"/>
                  </a:lnTo>
                  <a:cubicBezTo>
                    <a:pt x="617" y="751"/>
                    <a:pt x="601" y="734"/>
                    <a:pt x="584" y="71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32"/>
            <p:cNvSpPr/>
            <p:nvPr/>
          </p:nvSpPr>
          <p:spPr>
            <a:xfrm>
              <a:off x="8085125" y="1649738"/>
              <a:ext cx="7525" cy="16700"/>
            </a:xfrm>
            <a:custGeom>
              <a:rect b="b" l="l" r="r" t="t"/>
              <a:pathLst>
                <a:path extrusionOk="0" h="668" w="301">
                  <a:moveTo>
                    <a:pt x="134" y="1"/>
                  </a:moveTo>
                  <a:cubicBezTo>
                    <a:pt x="0" y="268"/>
                    <a:pt x="100" y="468"/>
                    <a:pt x="200" y="668"/>
                  </a:cubicBezTo>
                  <a:lnTo>
                    <a:pt x="301" y="668"/>
                  </a:lnTo>
                  <a:cubicBezTo>
                    <a:pt x="234" y="434"/>
                    <a:pt x="200" y="2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32"/>
            <p:cNvSpPr/>
            <p:nvPr/>
          </p:nvSpPr>
          <p:spPr>
            <a:xfrm>
              <a:off x="8547125" y="1621388"/>
              <a:ext cx="3350" cy="25875"/>
            </a:xfrm>
            <a:custGeom>
              <a:rect b="b" l="l" r="r" t="t"/>
              <a:pathLst>
                <a:path extrusionOk="0" h="1035" w="134">
                  <a:moveTo>
                    <a:pt x="67" y="1"/>
                  </a:moveTo>
                  <a:cubicBezTo>
                    <a:pt x="67" y="368"/>
                    <a:pt x="34" y="701"/>
                    <a:pt x="0" y="1035"/>
                  </a:cubicBezTo>
                  <a:cubicBezTo>
                    <a:pt x="100" y="701"/>
                    <a:pt x="134" y="3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32"/>
            <p:cNvSpPr/>
            <p:nvPr/>
          </p:nvSpPr>
          <p:spPr>
            <a:xfrm>
              <a:off x="8309450" y="1498813"/>
              <a:ext cx="15875" cy="7525"/>
            </a:xfrm>
            <a:custGeom>
              <a:rect b="b" l="l" r="r" t="t"/>
              <a:pathLst>
                <a:path extrusionOk="0" h="301" w="635">
                  <a:moveTo>
                    <a:pt x="34" y="0"/>
                  </a:moveTo>
                  <a:cubicBezTo>
                    <a:pt x="0" y="34"/>
                    <a:pt x="0" y="34"/>
                    <a:pt x="0" y="67"/>
                  </a:cubicBezTo>
                  <a:cubicBezTo>
                    <a:pt x="201" y="134"/>
                    <a:pt x="401" y="234"/>
                    <a:pt x="601" y="300"/>
                  </a:cubicBezTo>
                  <a:lnTo>
                    <a:pt x="634" y="234"/>
                  </a:lnTo>
                  <a:cubicBezTo>
                    <a:pt x="434" y="167"/>
                    <a:pt x="234" y="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32"/>
            <p:cNvSpPr/>
            <p:nvPr/>
          </p:nvSpPr>
          <p:spPr>
            <a:xfrm>
              <a:off x="8110150" y="1648913"/>
              <a:ext cx="4175" cy="12525"/>
            </a:xfrm>
            <a:custGeom>
              <a:rect b="b" l="l" r="r" t="t"/>
              <a:pathLst>
                <a:path extrusionOk="0" h="501" w="167">
                  <a:moveTo>
                    <a:pt x="0" y="0"/>
                  </a:moveTo>
                  <a:cubicBezTo>
                    <a:pt x="33" y="167"/>
                    <a:pt x="33" y="334"/>
                    <a:pt x="67" y="501"/>
                  </a:cubicBezTo>
                  <a:cubicBezTo>
                    <a:pt x="100" y="501"/>
                    <a:pt x="133" y="467"/>
                    <a:pt x="167" y="467"/>
                  </a:cubicBezTo>
                  <a:cubicBezTo>
                    <a:pt x="133" y="301"/>
                    <a:pt x="67" y="134"/>
                    <a:pt x="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32"/>
            <p:cNvSpPr/>
            <p:nvPr/>
          </p:nvSpPr>
          <p:spPr>
            <a:xfrm>
              <a:off x="8285275" y="1474613"/>
              <a:ext cx="16700" cy="4200"/>
            </a:xfrm>
            <a:custGeom>
              <a:rect b="b" l="l" r="r" t="t"/>
              <a:pathLst>
                <a:path extrusionOk="0" h="168" w="668">
                  <a:moveTo>
                    <a:pt x="33" y="1"/>
                  </a:moveTo>
                  <a:cubicBezTo>
                    <a:pt x="33" y="34"/>
                    <a:pt x="0" y="34"/>
                    <a:pt x="0" y="68"/>
                  </a:cubicBezTo>
                  <a:cubicBezTo>
                    <a:pt x="234" y="101"/>
                    <a:pt x="434" y="134"/>
                    <a:pt x="667" y="168"/>
                  </a:cubicBezTo>
                  <a:cubicBezTo>
                    <a:pt x="667" y="168"/>
                    <a:pt x="667" y="134"/>
                    <a:pt x="667" y="101"/>
                  </a:cubicBezTo>
                  <a:cubicBezTo>
                    <a:pt x="467" y="68"/>
                    <a:pt x="234" y="34"/>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32"/>
            <p:cNvSpPr/>
            <p:nvPr/>
          </p:nvSpPr>
          <p:spPr>
            <a:xfrm>
              <a:off x="8296100" y="1517163"/>
              <a:ext cx="12550" cy="5025"/>
            </a:xfrm>
            <a:custGeom>
              <a:rect b="b" l="l" r="r" t="t"/>
              <a:pathLst>
                <a:path extrusionOk="0" h="201" w="502">
                  <a:moveTo>
                    <a:pt x="1" y="0"/>
                  </a:moveTo>
                  <a:cubicBezTo>
                    <a:pt x="1" y="0"/>
                    <a:pt x="1" y="33"/>
                    <a:pt x="1" y="67"/>
                  </a:cubicBezTo>
                  <a:lnTo>
                    <a:pt x="501" y="200"/>
                  </a:lnTo>
                  <a:cubicBezTo>
                    <a:pt x="501" y="200"/>
                    <a:pt x="501" y="167"/>
                    <a:pt x="501" y="133"/>
                  </a:cubicBezTo>
                  <a:cubicBezTo>
                    <a:pt x="334" y="100"/>
                    <a:pt x="167" y="33"/>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32"/>
            <p:cNvSpPr/>
            <p:nvPr/>
          </p:nvSpPr>
          <p:spPr>
            <a:xfrm>
              <a:off x="8361975" y="1559688"/>
              <a:ext cx="7550" cy="15025"/>
            </a:xfrm>
            <a:custGeom>
              <a:rect b="b" l="l" r="r" t="t"/>
              <a:pathLst>
                <a:path extrusionOk="0" h="601" w="302">
                  <a:moveTo>
                    <a:pt x="101" y="0"/>
                  </a:moveTo>
                  <a:cubicBezTo>
                    <a:pt x="68" y="0"/>
                    <a:pt x="34" y="34"/>
                    <a:pt x="1" y="34"/>
                  </a:cubicBezTo>
                  <a:cubicBezTo>
                    <a:pt x="68" y="234"/>
                    <a:pt x="134" y="401"/>
                    <a:pt x="201" y="601"/>
                  </a:cubicBezTo>
                  <a:cubicBezTo>
                    <a:pt x="234" y="567"/>
                    <a:pt x="268" y="567"/>
                    <a:pt x="301" y="567"/>
                  </a:cubicBezTo>
                  <a:cubicBezTo>
                    <a:pt x="234" y="367"/>
                    <a:pt x="168" y="200"/>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32"/>
            <p:cNvSpPr/>
            <p:nvPr/>
          </p:nvSpPr>
          <p:spPr>
            <a:xfrm>
              <a:off x="8154325" y="1417913"/>
              <a:ext cx="13375" cy="10025"/>
            </a:xfrm>
            <a:custGeom>
              <a:rect b="b" l="l" r="r" t="t"/>
              <a:pathLst>
                <a:path extrusionOk="0" h="401" w="535">
                  <a:moveTo>
                    <a:pt x="501" y="1"/>
                  </a:moveTo>
                  <a:cubicBezTo>
                    <a:pt x="335" y="101"/>
                    <a:pt x="168" y="234"/>
                    <a:pt x="1" y="334"/>
                  </a:cubicBezTo>
                  <a:cubicBezTo>
                    <a:pt x="1" y="367"/>
                    <a:pt x="34" y="367"/>
                    <a:pt x="34" y="401"/>
                  </a:cubicBezTo>
                  <a:cubicBezTo>
                    <a:pt x="201" y="301"/>
                    <a:pt x="368" y="201"/>
                    <a:pt x="535" y="101"/>
                  </a:cubicBezTo>
                  <a:cubicBezTo>
                    <a:pt x="535" y="67"/>
                    <a:pt x="501" y="34"/>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32"/>
            <p:cNvSpPr/>
            <p:nvPr/>
          </p:nvSpPr>
          <p:spPr>
            <a:xfrm>
              <a:off x="8135150" y="1746488"/>
              <a:ext cx="7525" cy="14200"/>
            </a:xfrm>
            <a:custGeom>
              <a:rect b="b" l="l" r="r" t="t"/>
              <a:pathLst>
                <a:path extrusionOk="0" h="568" w="301">
                  <a:moveTo>
                    <a:pt x="1" y="0"/>
                  </a:moveTo>
                  <a:cubicBezTo>
                    <a:pt x="18" y="12"/>
                    <a:pt x="34" y="23"/>
                    <a:pt x="50" y="33"/>
                  </a:cubicBezTo>
                  <a:lnTo>
                    <a:pt x="50" y="33"/>
                  </a:lnTo>
                  <a:cubicBezTo>
                    <a:pt x="45" y="22"/>
                    <a:pt x="40" y="11"/>
                    <a:pt x="34" y="0"/>
                  </a:cubicBezTo>
                  <a:close/>
                  <a:moveTo>
                    <a:pt x="50" y="33"/>
                  </a:moveTo>
                  <a:cubicBezTo>
                    <a:pt x="124" y="197"/>
                    <a:pt x="127" y="340"/>
                    <a:pt x="40" y="502"/>
                  </a:cubicBezTo>
                  <a:lnTo>
                    <a:pt x="40" y="502"/>
                  </a:lnTo>
                  <a:cubicBezTo>
                    <a:pt x="61" y="474"/>
                    <a:pt x="81" y="454"/>
                    <a:pt x="101" y="434"/>
                  </a:cubicBezTo>
                  <a:cubicBezTo>
                    <a:pt x="289" y="214"/>
                    <a:pt x="300" y="201"/>
                    <a:pt x="50" y="33"/>
                  </a:cubicBezTo>
                  <a:close/>
                  <a:moveTo>
                    <a:pt x="40" y="502"/>
                  </a:moveTo>
                  <a:cubicBezTo>
                    <a:pt x="27" y="520"/>
                    <a:pt x="14" y="541"/>
                    <a:pt x="1" y="567"/>
                  </a:cubicBezTo>
                  <a:cubicBezTo>
                    <a:pt x="16" y="545"/>
                    <a:pt x="29" y="523"/>
                    <a:pt x="40" y="50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32"/>
            <p:cNvSpPr/>
            <p:nvPr/>
          </p:nvSpPr>
          <p:spPr>
            <a:xfrm>
              <a:off x="7994225" y="1622238"/>
              <a:ext cx="3350" cy="13350"/>
            </a:xfrm>
            <a:custGeom>
              <a:rect b="b" l="l" r="r" t="t"/>
              <a:pathLst>
                <a:path extrusionOk="0" h="534" w="134">
                  <a:moveTo>
                    <a:pt x="67" y="0"/>
                  </a:moveTo>
                  <a:cubicBezTo>
                    <a:pt x="34" y="0"/>
                    <a:pt x="34" y="0"/>
                    <a:pt x="0" y="33"/>
                  </a:cubicBezTo>
                  <a:cubicBezTo>
                    <a:pt x="34" y="200"/>
                    <a:pt x="34" y="367"/>
                    <a:pt x="67" y="534"/>
                  </a:cubicBezTo>
                  <a:cubicBezTo>
                    <a:pt x="100" y="534"/>
                    <a:pt x="100" y="500"/>
                    <a:pt x="134" y="500"/>
                  </a:cubicBezTo>
                  <a:cubicBezTo>
                    <a:pt x="134" y="334"/>
                    <a:pt x="100" y="167"/>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32"/>
            <p:cNvSpPr/>
            <p:nvPr/>
          </p:nvSpPr>
          <p:spPr>
            <a:xfrm>
              <a:off x="8152675" y="1409563"/>
              <a:ext cx="10850" cy="6700"/>
            </a:xfrm>
            <a:custGeom>
              <a:rect b="b" l="l" r="r" t="t"/>
              <a:pathLst>
                <a:path extrusionOk="0" h="268" w="434">
                  <a:moveTo>
                    <a:pt x="401" y="1"/>
                  </a:moveTo>
                  <a:cubicBezTo>
                    <a:pt x="267" y="68"/>
                    <a:pt x="134" y="134"/>
                    <a:pt x="0" y="168"/>
                  </a:cubicBezTo>
                  <a:cubicBezTo>
                    <a:pt x="34" y="201"/>
                    <a:pt x="34" y="234"/>
                    <a:pt x="67" y="268"/>
                  </a:cubicBezTo>
                  <a:cubicBezTo>
                    <a:pt x="167" y="201"/>
                    <a:pt x="300" y="134"/>
                    <a:pt x="434" y="68"/>
                  </a:cubicBezTo>
                  <a:cubicBezTo>
                    <a:pt x="434" y="34"/>
                    <a:pt x="401" y="1"/>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32"/>
            <p:cNvSpPr/>
            <p:nvPr/>
          </p:nvSpPr>
          <p:spPr>
            <a:xfrm>
              <a:off x="8117650" y="1375388"/>
              <a:ext cx="10850" cy="7525"/>
            </a:xfrm>
            <a:custGeom>
              <a:rect b="b" l="l" r="r" t="t"/>
              <a:pathLst>
                <a:path extrusionOk="0" h="301" w="434">
                  <a:moveTo>
                    <a:pt x="401" y="0"/>
                  </a:moveTo>
                  <a:cubicBezTo>
                    <a:pt x="267" y="100"/>
                    <a:pt x="134" y="167"/>
                    <a:pt x="0" y="234"/>
                  </a:cubicBezTo>
                  <a:cubicBezTo>
                    <a:pt x="34" y="267"/>
                    <a:pt x="34" y="301"/>
                    <a:pt x="34" y="301"/>
                  </a:cubicBezTo>
                  <a:cubicBezTo>
                    <a:pt x="167" y="234"/>
                    <a:pt x="300" y="134"/>
                    <a:pt x="434" y="67"/>
                  </a:cubicBezTo>
                  <a:cubicBezTo>
                    <a:pt x="434" y="34"/>
                    <a:pt x="401" y="34"/>
                    <a:pt x="4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32"/>
            <p:cNvSpPr/>
            <p:nvPr/>
          </p:nvSpPr>
          <p:spPr>
            <a:xfrm>
              <a:off x="8139325" y="1644738"/>
              <a:ext cx="2525" cy="9200"/>
            </a:xfrm>
            <a:custGeom>
              <a:rect b="b" l="l" r="r" t="t"/>
              <a:pathLst>
                <a:path extrusionOk="0" h="368" w="101">
                  <a:moveTo>
                    <a:pt x="67" y="1"/>
                  </a:moveTo>
                  <a:cubicBezTo>
                    <a:pt x="1" y="234"/>
                    <a:pt x="1" y="234"/>
                    <a:pt x="101" y="368"/>
                  </a:cubicBezTo>
                  <a:cubicBezTo>
                    <a:pt x="101" y="234"/>
                    <a:pt x="67" y="134"/>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32"/>
            <p:cNvSpPr/>
            <p:nvPr/>
          </p:nvSpPr>
          <p:spPr>
            <a:xfrm>
              <a:off x="8547125" y="1599713"/>
              <a:ext cx="2525" cy="10875"/>
            </a:xfrm>
            <a:custGeom>
              <a:rect b="b" l="l" r="r" t="t"/>
              <a:pathLst>
                <a:path extrusionOk="0" h="435" w="101">
                  <a:moveTo>
                    <a:pt x="0" y="0"/>
                  </a:moveTo>
                  <a:cubicBezTo>
                    <a:pt x="34" y="167"/>
                    <a:pt x="34" y="301"/>
                    <a:pt x="67" y="434"/>
                  </a:cubicBezTo>
                  <a:lnTo>
                    <a:pt x="1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32"/>
            <p:cNvSpPr/>
            <p:nvPr/>
          </p:nvSpPr>
          <p:spPr>
            <a:xfrm>
              <a:off x="8320300" y="1708113"/>
              <a:ext cx="10025" cy="6700"/>
            </a:xfrm>
            <a:custGeom>
              <a:rect b="b" l="l" r="r" t="t"/>
              <a:pathLst>
                <a:path extrusionOk="0" h="268" w="401">
                  <a:moveTo>
                    <a:pt x="400" y="1"/>
                  </a:moveTo>
                  <a:cubicBezTo>
                    <a:pt x="280" y="91"/>
                    <a:pt x="159" y="154"/>
                    <a:pt x="38" y="240"/>
                  </a:cubicBezTo>
                  <a:lnTo>
                    <a:pt x="38" y="240"/>
                  </a:lnTo>
                  <a:cubicBezTo>
                    <a:pt x="26" y="239"/>
                    <a:pt x="13" y="237"/>
                    <a:pt x="0" y="234"/>
                  </a:cubicBezTo>
                  <a:lnTo>
                    <a:pt x="0" y="268"/>
                  </a:lnTo>
                  <a:cubicBezTo>
                    <a:pt x="13" y="258"/>
                    <a:pt x="26" y="249"/>
                    <a:pt x="38" y="240"/>
                  </a:cubicBezTo>
                  <a:lnTo>
                    <a:pt x="38" y="240"/>
                  </a:lnTo>
                  <a:cubicBezTo>
                    <a:pt x="47" y="240"/>
                    <a:pt x="55" y="241"/>
                    <a:pt x="63" y="241"/>
                  </a:cubicBezTo>
                  <a:cubicBezTo>
                    <a:pt x="201" y="241"/>
                    <a:pt x="313" y="146"/>
                    <a:pt x="4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32"/>
            <p:cNvSpPr/>
            <p:nvPr/>
          </p:nvSpPr>
          <p:spPr>
            <a:xfrm>
              <a:off x="8261075" y="1353713"/>
              <a:ext cx="8375" cy="850"/>
            </a:xfrm>
            <a:custGeom>
              <a:rect b="b" l="l" r="r" t="t"/>
              <a:pathLst>
                <a:path extrusionOk="0" h="34" w="335">
                  <a:moveTo>
                    <a:pt x="34" y="0"/>
                  </a:moveTo>
                  <a:cubicBezTo>
                    <a:pt x="34" y="33"/>
                    <a:pt x="34" y="33"/>
                    <a:pt x="1" y="33"/>
                  </a:cubicBezTo>
                  <a:lnTo>
                    <a:pt x="268" y="33"/>
                  </a:lnTo>
                  <a:cubicBezTo>
                    <a:pt x="301" y="33"/>
                    <a:pt x="301" y="33"/>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32"/>
            <p:cNvSpPr/>
            <p:nvPr/>
          </p:nvSpPr>
          <p:spPr>
            <a:xfrm>
              <a:off x="8548775" y="1611388"/>
              <a:ext cx="25" cy="10025"/>
            </a:xfrm>
            <a:custGeom>
              <a:rect b="b" l="l" r="r" t="t"/>
              <a:pathLst>
                <a:path extrusionOk="0" h="401" w="1">
                  <a:moveTo>
                    <a:pt x="1" y="401"/>
                  </a:moveTo>
                  <a:cubicBezTo>
                    <a:pt x="1" y="267"/>
                    <a:pt x="1" y="134"/>
                    <a:pt x="1" y="0"/>
                  </a:cubicBezTo>
                  <a:lnTo>
                    <a:pt x="1" y="0"/>
                  </a:lnTo>
                  <a:cubicBezTo>
                    <a:pt x="1" y="134"/>
                    <a:pt x="1" y="267"/>
                    <a:pt x="1" y="40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32"/>
            <p:cNvSpPr/>
            <p:nvPr/>
          </p:nvSpPr>
          <p:spPr>
            <a:xfrm>
              <a:off x="8179350" y="1337013"/>
              <a:ext cx="7525" cy="4200"/>
            </a:xfrm>
            <a:custGeom>
              <a:rect b="b" l="l" r="r" t="t"/>
              <a:pathLst>
                <a:path extrusionOk="0" h="168" w="301">
                  <a:moveTo>
                    <a:pt x="301" y="1"/>
                  </a:moveTo>
                  <a:cubicBezTo>
                    <a:pt x="134" y="68"/>
                    <a:pt x="67" y="68"/>
                    <a:pt x="1" y="101"/>
                  </a:cubicBezTo>
                  <a:cubicBezTo>
                    <a:pt x="1" y="101"/>
                    <a:pt x="1" y="134"/>
                    <a:pt x="1" y="168"/>
                  </a:cubicBezTo>
                  <a:cubicBezTo>
                    <a:pt x="67" y="134"/>
                    <a:pt x="167" y="10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32"/>
            <p:cNvSpPr/>
            <p:nvPr/>
          </p:nvSpPr>
          <p:spPr>
            <a:xfrm>
              <a:off x="8098475" y="1347863"/>
              <a:ext cx="8350" cy="5875"/>
            </a:xfrm>
            <a:custGeom>
              <a:rect b="b" l="l" r="r" t="t"/>
              <a:pathLst>
                <a:path extrusionOk="0" h="235" w="334">
                  <a:moveTo>
                    <a:pt x="267" y="1"/>
                  </a:moveTo>
                  <a:cubicBezTo>
                    <a:pt x="212" y="55"/>
                    <a:pt x="136" y="110"/>
                    <a:pt x="55" y="182"/>
                  </a:cubicBezTo>
                  <a:lnTo>
                    <a:pt x="55" y="182"/>
                  </a:lnTo>
                  <a:cubicBezTo>
                    <a:pt x="138" y="154"/>
                    <a:pt x="224" y="122"/>
                    <a:pt x="334" y="67"/>
                  </a:cubicBezTo>
                  <a:cubicBezTo>
                    <a:pt x="300" y="67"/>
                    <a:pt x="300" y="34"/>
                    <a:pt x="267" y="1"/>
                  </a:cubicBezTo>
                  <a:close/>
                  <a:moveTo>
                    <a:pt x="55" y="182"/>
                  </a:moveTo>
                  <a:cubicBezTo>
                    <a:pt x="36" y="189"/>
                    <a:pt x="18" y="195"/>
                    <a:pt x="0" y="201"/>
                  </a:cubicBezTo>
                  <a:lnTo>
                    <a:pt x="0" y="234"/>
                  </a:lnTo>
                  <a:cubicBezTo>
                    <a:pt x="18" y="216"/>
                    <a:pt x="37" y="199"/>
                    <a:pt x="55" y="18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32"/>
            <p:cNvSpPr/>
            <p:nvPr/>
          </p:nvSpPr>
          <p:spPr>
            <a:xfrm>
              <a:off x="8311950" y="1713963"/>
              <a:ext cx="8375" cy="4200"/>
            </a:xfrm>
            <a:custGeom>
              <a:rect b="b" l="l" r="r" t="t"/>
              <a:pathLst>
                <a:path extrusionOk="0" h="168" w="335">
                  <a:moveTo>
                    <a:pt x="334" y="0"/>
                  </a:moveTo>
                  <a:cubicBezTo>
                    <a:pt x="314" y="14"/>
                    <a:pt x="294" y="26"/>
                    <a:pt x="274" y="37"/>
                  </a:cubicBezTo>
                  <a:lnTo>
                    <a:pt x="274" y="37"/>
                  </a:lnTo>
                  <a:cubicBezTo>
                    <a:pt x="295" y="35"/>
                    <a:pt x="315" y="34"/>
                    <a:pt x="334" y="34"/>
                  </a:cubicBezTo>
                  <a:lnTo>
                    <a:pt x="334" y="0"/>
                  </a:lnTo>
                  <a:close/>
                  <a:moveTo>
                    <a:pt x="274" y="37"/>
                  </a:moveTo>
                  <a:cubicBezTo>
                    <a:pt x="185" y="45"/>
                    <a:pt x="82" y="67"/>
                    <a:pt x="0" y="67"/>
                  </a:cubicBezTo>
                  <a:lnTo>
                    <a:pt x="34" y="167"/>
                  </a:lnTo>
                  <a:cubicBezTo>
                    <a:pt x="114" y="114"/>
                    <a:pt x="194" y="82"/>
                    <a:pt x="274" y="3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32"/>
            <p:cNvSpPr/>
            <p:nvPr/>
          </p:nvSpPr>
          <p:spPr>
            <a:xfrm>
              <a:off x="8090950" y="1352863"/>
              <a:ext cx="7550" cy="5875"/>
            </a:xfrm>
            <a:custGeom>
              <a:rect b="b" l="l" r="r" t="t"/>
              <a:pathLst>
                <a:path extrusionOk="0" h="235" w="302">
                  <a:moveTo>
                    <a:pt x="301" y="1"/>
                  </a:moveTo>
                  <a:cubicBezTo>
                    <a:pt x="275" y="18"/>
                    <a:pt x="251" y="38"/>
                    <a:pt x="228" y="59"/>
                  </a:cubicBezTo>
                  <a:lnTo>
                    <a:pt x="228" y="59"/>
                  </a:lnTo>
                  <a:cubicBezTo>
                    <a:pt x="252" y="50"/>
                    <a:pt x="277" y="42"/>
                    <a:pt x="301" y="34"/>
                  </a:cubicBezTo>
                  <a:lnTo>
                    <a:pt x="301" y="1"/>
                  </a:lnTo>
                  <a:close/>
                  <a:moveTo>
                    <a:pt x="228" y="59"/>
                  </a:moveTo>
                  <a:lnTo>
                    <a:pt x="228" y="59"/>
                  </a:lnTo>
                  <a:cubicBezTo>
                    <a:pt x="152" y="86"/>
                    <a:pt x="77" y="117"/>
                    <a:pt x="1" y="167"/>
                  </a:cubicBezTo>
                  <a:cubicBezTo>
                    <a:pt x="1" y="167"/>
                    <a:pt x="1" y="201"/>
                    <a:pt x="34" y="234"/>
                  </a:cubicBezTo>
                  <a:cubicBezTo>
                    <a:pt x="108" y="185"/>
                    <a:pt x="164" y="118"/>
                    <a:pt x="228" y="59"/>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32"/>
            <p:cNvSpPr/>
            <p:nvPr/>
          </p:nvSpPr>
          <p:spPr>
            <a:xfrm>
              <a:off x="8260250" y="1367888"/>
              <a:ext cx="6700" cy="850"/>
            </a:xfrm>
            <a:custGeom>
              <a:rect b="b" l="l" r="r" t="t"/>
              <a:pathLst>
                <a:path extrusionOk="0" h="34" w="268">
                  <a:moveTo>
                    <a:pt x="0" y="0"/>
                  </a:moveTo>
                  <a:cubicBezTo>
                    <a:pt x="0" y="0"/>
                    <a:pt x="0" y="33"/>
                    <a:pt x="0" y="33"/>
                  </a:cubicBezTo>
                  <a:lnTo>
                    <a:pt x="267" y="33"/>
                  </a:lnTo>
                  <a:lnTo>
                    <a:pt x="2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32"/>
            <p:cNvSpPr/>
            <p:nvPr/>
          </p:nvSpPr>
          <p:spPr>
            <a:xfrm>
              <a:off x="8335300" y="1895763"/>
              <a:ext cx="10025" cy="2775"/>
            </a:xfrm>
            <a:custGeom>
              <a:rect b="b" l="l" r="r" t="t"/>
              <a:pathLst>
                <a:path extrusionOk="0" h="111" w="401">
                  <a:moveTo>
                    <a:pt x="401" y="0"/>
                  </a:moveTo>
                  <a:lnTo>
                    <a:pt x="1" y="67"/>
                  </a:lnTo>
                  <a:cubicBezTo>
                    <a:pt x="56" y="95"/>
                    <a:pt x="117" y="111"/>
                    <a:pt x="176" y="111"/>
                  </a:cubicBezTo>
                  <a:cubicBezTo>
                    <a:pt x="261" y="111"/>
                    <a:pt x="342" y="78"/>
                    <a:pt x="4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32"/>
            <p:cNvSpPr/>
            <p:nvPr/>
          </p:nvSpPr>
          <p:spPr>
            <a:xfrm>
              <a:off x="8100975" y="1390388"/>
              <a:ext cx="5025" cy="4200"/>
            </a:xfrm>
            <a:custGeom>
              <a:rect b="b" l="l" r="r" t="t"/>
              <a:pathLst>
                <a:path extrusionOk="0" h="168" w="201">
                  <a:moveTo>
                    <a:pt x="167" y="1"/>
                  </a:moveTo>
                  <a:cubicBezTo>
                    <a:pt x="100" y="67"/>
                    <a:pt x="67" y="101"/>
                    <a:pt x="0" y="134"/>
                  </a:cubicBezTo>
                  <a:cubicBezTo>
                    <a:pt x="0" y="168"/>
                    <a:pt x="0" y="168"/>
                    <a:pt x="33" y="168"/>
                  </a:cubicBezTo>
                  <a:cubicBezTo>
                    <a:pt x="67" y="134"/>
                    <a:pt x="134" y="101"/>
                    <a:pt x="200" y="67"/>
                  </a:cubicBezTo>
                  <a:cubicBezTo>
                    <a:pt x="167" y="34"/>
                    <a:pt x="167" y="34"/>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32"/>
            <p:cNvSpPr/>
            <p:nvPr/>
          </p:nvSpPr>
          <p:spPr>
            <a:xfrm>
              <a:off x="8544625" y="1647238"/>
              <a:ext cx="2525" cy="8375"/>
            </a:xfrm>
            <a:custGeom>
              <a:rect b="b" l="l" r="r" t="t"/>
              <a:pathLst>
                <a:path extrusionOk="0" h="335" w="101">
                  <a:moveTo>
                    <a:pt x="100" y="1"/>
                  </a:moveTo>
                  <a:cubicBezTo>
                    <a:pt x="67" y="101"/>
                    <a:pt x="34" y="201"/>
                    <a:pt x="0" y="301"/>
                  </a:cubicBezTo>
                  <a:cubicBezTo>
                    <a:pt x="34" y="301"/>
                    <a:pt x="67" y="301"/>
                    <a:pt x="100" y="334"/>
                  </a:cubicBezTo>
                  <a:cubicBezTo>
                    <a:pt x="100" y="234"/>
                    <a:pt x="100" y="134"/>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32"/>
            <p:cNvSpPr/>
            <p:nvPr/>
          </p:nvSpPr>
          <p:spPr>
            <a:xfrm>
              <a:off x="8336125" y="1702288"/>
              <a:ext cx="4200" cy="3350"/>
            </a:xfrm>
            <a:custGeom>
              <a:rect b="b" l="l" r="r" t="t"/>
              <a:pathLst>
                <a:path extrusionOk="0" h="134" w="168">
                  <a:moveTo>
                    <a:pt x="168" y="0"/>
                  </a:moveTo>
                  <a:cubicBezTo>
                    <a:pt x="101" y="34"/>
                    <a:pt x="68" y="67"/>
                    <a:pt x="1" y="100"/>
                  </a:cubicBezTo>
                  <a:cubicBezTo>
                    <a:pt x="1" y="100"/>
                    <a:pt x="1" y="134"/>
                    <a:pt x="34" y="134"/>
                  </a:cubicBezTo>
                  <a:cubicBezTo>
                    <a:pt x="68" y="100"/>
                    <a:pt x="134" y="67"/>
                    <a:pt x="168" y="34"/>
                  </a:cubicBezTo>
                  <a:cubicBezTo>
                    <a:pt x="168" y="0"/>
                    <a:pt x="168"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32"/>
            <p:cNvSpPr/>
            <p:nvPr/>
          </p:nvSpPr>
          <p:spPr>
            <a:xfrm>
              <a:off x="8477075" y="1832388"/>
              <a:ext cx="2525" cy="3350"/>
            </a:xfrm>
            <a:custGeom>
              <a:rect b="b" l="l" r="r" t="t"/>
              <a:pathLst>
                <a:path extrusionOk="0" h="134" w="101">
                  <a:moveTo>
                    <a:pt x="67" y="0"/>
                  </a:moveTo>
                  <a:lnTo>
                    <a:pt x="0" y="133"/>
                  </a:lnTo>
                  <a:lnTo>
                    <a:pt x="1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32"/>
            <p:cNvSpPr/>
            <p:nvPr/>
          </p:nvSpPr>
          <p:spPr>
            <a:xfrm>
              <a:off x="8485400" y="1821538"/>
              <a:ext cx="1700" cy="3350"/>
            </a:xfrm>
            <a:custGeom>
              <a:rect b="b" l="l" r="r" t="t"/>
              <a:pathLst>
                <a:path extrusionOk="0" h="134" w="68">
                  <a:moveTo>
                    <a:pt x="68" y="0"/>
                  </a:moveTo>
                  <a:cubicBezTo>
                    <a:pt x="34" y="34"/>
                    <a:pt x="1" y="100"/>
                    <a:pt x="1" y="134"/>
                  </a:cubicBezTo>
                  <a:cubicBezTo>
                    <a:pt x="34" y="100"/>
                    <a:pt x="68" y="34"/>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32"/>
            <p:cNvSpPr/>
            <p:nvPr/>
          </p:nvSpPr>
          <p:spPr>
            <a:xfrm>
              <a:off x="8256075" y="1332863"/>
              <a:ext cx="7525" cy="2525"/>
            </a:xfrm>
            <a:custGeom>
              <a:rect b="b" l="l" r="r" t="t"/>
              <a:pathLst>
                <a:path extrusionOk="0" h="101" w="301">
                  <a:moveTo>
                    <a:pt x="1" y="0"/>
                  </a:moveTo>
                  <a:lnTo>
                    <a:pt x="1" y="33"/>
                  </a:lnTo>
                  <a:lnTo>
                    <a:pt x="92" y="33"/>
                  </a:lnTo>
                  <a:cubicBezTo>
                    <a:pt x="64" y="22"/>
                    <a:pt x="34" y="11"/>
                    <a:pt x="1" y="0"/>
                  </a:cubicBezTo>
                  <a:close/>
                  <a:moveTo>
                    <a:pt x="92" y="33"/>
                  </a:moveTo>
                  <a:cubicBezTo>
                    <a:pt x="149" y="56"/>
                    <a:pt x="201" y="78"/>
                    <a:pt x="267" y="100"/>
                  </a:cubicBezTo>
                  <a:cubicBezTo>
                    <a:pt x="267" y="67"/>
                    <a:pt x="267" y="67"/>
                    <a:pt x="301" y="3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32"/>
            <p:cNvSpPr/>
            <p:nvPr/>
          </p:nvSpPr>
          <p:spPr>
            <a:xfrm>
              <a:off x="8279425" y="1684763"/>
              <a:ext cx="6700" cy="4200"/>
            </a:xfrm>
            <a:custGeom>
              <a:rect b="b" l="l" r="r" t="t"/>
              <a:pathLst>
                <a:path extrusionOk="0" h="168" w="268">
                  <a:moveTo>
                    <a:pt x="267" y="1"/>
                  </a:moveTo>
                  <a:cubicBezTo>
                    <a:pt x="201" y="34"/>
                    <a:pt x="101" y="68"/>
                    <a:pt x="1" y="68"/>
                  </a:cubicBezTo>
                  <a:cubicBezTo>
                    <a:pt x="1" y="101"/>
                    <a:pt x="34" y="134"/>
                    <a:pt x="34" y="168"/>
                  </a:cubicBezTo>
                  <a:cubicBezTo>
                    <a:pt x="101" y="101"/>
                    <a:pt x="201" y="68"/>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32"/>
            <p:cNvSpPr/>
            <p:nvPr/>
          </p:nvSpPr>
          <p:spPr>
            <a:xfrm>
              <a:off x="7817425" y="2296888"/>
              <a:ext cx="81750" cy="288550"/>
            </a:xfrm>
            <a:custGeom>
              <a:rect b="b" l="l" r="r" t="t"/>
              <a:pathLst>
                <a:path extrusionOk="0" h="11542" w="3270">
                  <a:moveTo>
                    <a:pt x="28" y="4680"/>
                  </a:moveTo>
                  <a:lnTo>
                    <a:pt x="28" y="4680"/>
                  </a:lnTo>
                  <a:cubicBezTo>
                    <a:pt x="19" y="4710"/>
                    <a:pt x="10" y="4740"/>
                    <a:pt x="1" y="4770"/>
                  </a:cubicBezTo>
                  <a:lnTo>
                    <a:pt x="34" y="4770"/>
                  </a:lnTo>
                  <a:cubicBezTo>
                    <a:pt x="34" y="4742"/>
                    <a:pt x="31" y="4712"/>
                    <a:pt x="28" y="4680"/>
                  </a:cubicBezTo>
                  <a:close/>
                  <a:moveTo>
                    <a:pt x="2169" y="0"/>
                  </a:moveTo>
                  <a:cubicBezTo>
                    <a:pt x="1935" y="67"/>
                    <a:pt x="1869" y="200"/>
                    <a:pt x="1802" y="334"/>
                  </a:cubicBezTo>
                  <a:cubicBezTo>
                    <a:pt x="1568" y="934"/>
                    <a:pt x="1435" y="1501"/>
                    <a:pt x="1368" y="2135"/>
                  </a:cubicBezTo>
                  <a:cubicBezTo>
                    <a:pt x="1368" y="2202"/>
                    <a:pt x="1368" y="2302"/>
                    <a:pt x="1335" y="2368"/>
                  </a:cubicBezTo>
                  <a:cubicBezTo>
                    <a:pt x="1135" y="2869"/>
                    <a:pt x="901" y="3369"/>
                    <a:pt x="668" y="3903"/>
                  </a:cubicBezTo>
                  <a:cubicBezTo>
                    <a:pt x="534" y="2535"/>
                    <a:pt x="1035" y="1401"/>
                    <a:pt x="1635" y="300"/>
                  </a:cubicBezTo>
                  <a:lnTo>
                    <a:pt x="1635" y="300"/>
                  </a:lnTo>
                  <a:cubicBezTo>
                    <a:pt x="1402" y="701"/>
                    <a:pt x="1202" y="1101"/>
                    <a:pt x="968" y="1501"/>
                  </a:cubicBezTo>
                  <a:cubicBezTo>
                    <a:pt x="968" y="1568"/>
                    <a:pt x="935" y="1635"/>
                    <a:pt x="901" y="1635"/>
                  </a:cubicBezTo>
                  <a:cubicBezTo>
                    <a:pt x="668" y="1635"/>
                    <a:pt x="735" y="1835"/>
                    <a:pt x="701" y="1968"/>
                  </a:cubicBezTo>
                  <a:cubicBezTo>
                    <a:pt x="634" y="2202"/>
                    <a:pt x="601" y="2402"/>
                    <a:pt x="534" y="2635"/>
                  </a:cubicBezTo>
                  <a:cubicBezTo>
                    <a:pt x="368" y="3236"/>
                    <a:pt x="201" y="3836"/>
                    <a:pt x="34" y="4437"/>
                  </a:cubicBezTo>
                  <a:cubicBezTo>
                    <a:pt x="10" y="4509"/>
                    <a:pt x="21" y="4598"/>
                    <a:pt x="28" y="4680"/>
                  </a:cubicBezTo>
                  <a:lnTo>
                    <a:pt x="28" y="4680"/>
                  </a:lnTo>
                  <a:cubicBezTo>
                    <a:pt x="183" y="4176"/>
                    <a:pt x="310" y="3667"/>
                    <a:pt x="468" y="3069"/>
                  </a:cubicBezTo>
                  <a:lnTo>
                    <a:pt x="468" y="3069"/>
                  </a:lnTo>
                  <a:cubicBezTo>
                    <a:pt x="668" y="4203"/>
                    <a:pt x="301" y="5204"/>
                    <a:pt x="234" y="6204"/>
                  </a:cubicBezTo>
                  <a:cubicBezTo>
                    <a:pt x="368" y="5804"/>
                    <a:pt x="401" y="5337"/>
                    <a:pt x="568" y="4904"/>
                  </a:cubicBezTo>
                  <a:cubicBezTo>
                    <a:pt x="835" y="5604"/>
                    <a:pt x="901" y="6271"/>
                    <a:pt x="668" y="6972"/>
                  </a:cubicBezTo>
                  <a:lnTo>
                    <a:pt x="735" y="6972"/>
                  </a:lnTo>
                  <a:cubicBezTo>
                    <a:pt x="801" y="6738"/>
                    <a:pt x="835" y="6505"/>
                    <a:pt x="868" y="6271"/>
                  </a:cubicBezTo>
                  <a:cubicBezTo>
                    <a:pt x="1068" y="6605"/>
                    <a:pt x="1202" y="6905"/>
                    <a:pt x="1302" y="7205"/>
                  </a:cubicBezTo>
                  <a:cubicBezTo>
                    <a:pt x="1335" y="7372"/>
                    <a:pt x="1368" y="7539"/>
                    <a:pt x="1335" y="7706"/>
                  </a:cubicBezTo>
                  <a:cubicBezTo>
                    <a:pt x="1335" y="7972"/>
                    <a:pt x="1302" y="8239"/>
                    <a:pt x="1235" y="8473"/>
                  </a:cubicBezTo>
                  <a:cubicBezTo>
                    <a:pt x="1268" y="8506"/>
                    <a:pt x="1302" y="8506"/>
                    <a:pt x="1302" y="8506"/>
                  </a:cubicBezTo>
                  <a:cubicBezTo>
                    <a:pt x="1368" y="8273"/>
                    <a:pt x="1402" y="8006"/>
                    <a:pt x="1468" y="7739"/>
                  </a:cubicBezTo>
                  <a:cubicBezTo>
                    <a:pt x="1969" y="8606"/>
                    <a:pt x="1969" y="8606"/>
                    <a:pt x="1835" y="9507"/>
                  </a:cubicBezTo>
                  <a:cubicBezTo>
                    <a:pt x="1835" y="9674"/>
                    <a:pt x="1802" y="9840"/>
                    <a:pt x="1769" y="10007"/>
                  </a:cubicBezTo>
                  <a:cubicBezTo>
                    <a:pt x="1769" y="10074"/>
                    <a:pt x="1735" y="10141"/>
                    <a:pt x="1735" y="10207"/>
                  </a:cubicBezTo>
                  <a:cubicBezTo>
                    <a:pt x="1702" y="10241"/>
                    <a:pt x="1669" y="10241"/>
                    <a:pt x="1669" y="10241"/>
                  </a:cubicBezTo>
                  <a:cubicBezTo>
                    <a:pt x="1368" y="9807"/>
                    <a:pt x="1068" y="9373"/>
                    <a:pt x="801" y="8940"/>
                  </a:cubicBezTo>
                  <a:cubicBezTo>
                    <a:pt x="568" y="8473"/>
                    <a:pt x="368" y="8006"/>
                    <a:pt x="167" y="7539"/>
                  </a:cubicBezTo>
                  <a:cubicBezTo>
                    <a:pt x="134" y="7539"/>
                    <a:pt x="101" y="7539"/>
                    <a:pt x="101" y="7572"/>
                  </a:cubicBezTo>
                  <a:cubicBezTo>
                    <a:pt x="234" y="7939"/>
                    <a:pt x="334" y="8373"/>
                    <a:pt x="501" y="8706"/>
                  </a:cubicBezTo>
                  <a:cubicBezTo>
                    <a:pt x="801" y="9240"/>
                    <a:pt x="1168" y="9740"/>
                    <a:pt x="1502" y="10241"/>
                  </a:cubicBezTo>
                  <a:cubicBezTo>
                    <a:pt x="1602" y="10374"/>
                    <a:pt x="1669" y="10508"/>
                    <a:pt x="1735" y="10641"/>
                  </a:cubicBezTo>
                  <a:cubicBezTo>
                    <a:pt x="1769" y="10674"/>
                    <a:pt x="1802" y="10674"/>
                    <a:pt x="1835" y="10674"/>
                  </a:cubicBezTo>
                  <a:cubicBezTo>
                    <a:pt x="1902" y="10741"/>
                    <a:pt x="2002" y="10774"/>
                    <a:pt x="2069" y="10808"/>
                  </a:cubicBezTo>
                  <a:cubicBezTo>
                    <a:pt x="2002" y="10674"/>
                    <a:pt x="1835" y="10508"/>
                    <a:pt x="1869" y="10374"/>
                  </a:cubicBezTo>
                  <a:cubicBezTo>
                    <a:pt x="1869" y="9907"/>
                    <a:pt x="1969" y="9407"/>
                    <a:pt x="2069" y="8873"/>
                  </a:cubicBezTo>
                  <a:cubicBezTo>
                    <a:pt x="2169" y="9006"/>
                    <a:pt x="2202" y="9040"/>
                    <a:pt x="2236" y="9107"/>
                  </a:cubicBezTo>
                  <a:cubicBezTo>
                    <a:pt x="2402" y="9307"/>
                    <a:pt x="2636" y="9507"/>
                    <a:pt x="2703" y="9740"/>
                  </a:cubicBezTo>
                  <a:cubicBezTo>
                    <a:pt x="2769" y="10007"/>
                    <a:pt x="2636" y="10274"/>
                    <a:pt x="2603" y="10541"/>
                  </a:cubicBezTo>
                  <a:cubicBezTo>
                    <a:pt x="2569" y="10874"/>
                    <a:pt x="2536" y="11208"/>
                    <a:pt x="2636" y="11542"/>
                  </a:cubicBezTo>
                  <a:cubicBezTo>
                    <a:pt x="2669" y="11475"/>
                    <a:pt x="2669" y="11375"/>
                    <a:pt x="2669" y="11308"/>
                  </a:cubicBezTo>
                  <a:cubicBezTo>
                    <a:pt x="2736" y="10908"/>
                    <a:pt x="2769" y="10508"/>
                    <a:pt x="2803" y="10107"/>
                  </a:cubicBezTo>
                  <a:cubicBezTo>
                    <a:pt x="2836" y="10007"/>
                    <a:pt x="2903" y="9907"/>
                    <a:pt x="2903" y="9807"/>
                  </a:cubicBezTo>
                  <a:cubicBezTo>
                    <a:pt x="2936" y="9674"/>
                    <a:pt x="2903" y="9540"/>
                    <a:pt x="2903" y="9407"/>
                  </a:cubicBezTo>
                  <a:cubicBezTo>
                    <a:pt x="3003" y="8773"/>
                    <a:pt x="3136" y="8106"/>
                    <a:pt x="3236" y="7439"/>
                  </a:cubicBezTo>
                  <a:cubicBezTo>
                    <a:pt x="3236" y="7372"/>
                    <a:pt x="3236" y="7272"/>
                    <a:pt x="3270" y="7205"/>
                  </a:cubicBezTo>
                  <a:lnTo>
                    <a:pt x="3203" y="7205"/>
                  </a:lnTo>
                  <a:cubicBezTo>
                    <a:pt x="3070" y="7972"/>
                    <a:pt x="2903" y="8740"/>
                    <a:pt x="2736" y="9607"/>
                  </a:cubicBezTo>
                  <a:cubicBezTo>
                    <a:pt x="2536" y="9307"/>
                    <a:pt x="2402" y="9107"/>
                    <a:pt x="2236" y="8873"/>
                  </a:cubicBezTo>
                  <a:cubicBezTo>
                    <a:pt x="2136" y="8740"/>
                    <a:pt x="2102" y="8573"/>
                    <a:pt x="2136" y="8373"/>
                  </a:cubicBezTo>
                  <a:cubicBezTo>
                    <a:pt x="2269" y="7806"/>
                    <a:pt x="2369" y="7239"/>
                    <a:pt x="2469" y="6705"/>
                  </a:cubicBezTo>
                  <a:cubicBezTo>
                    <a:pt x="2636" y="6104"/>
                    <a:pt x="2769" y="5504"/>
                    <a:pt x="2936" y="4937"/>
                  </a:cubicBezTo>
                  <a:lnTo>
                    <a:pt x="2936" y="4937"/>
                  </a:lnTo>
                  <a:cubicBezTo>
                    <a:pt x="2836" y="5070"/>
                    <a:pt x="2769" y="5204"/>
                    <a:pt x="2703" y="5337"/>
                  </a:cubicBezTo>
                  <a:cubicBezTo>
                    <a:pt x="2502" y="6238"/>
                    <a:pt x="2269" y="7105"/>
                    <a:pt x="2069" y="8006"/>
                  </a:cubicBezTo>
                  <a:cubicBezTo>
                    <a:pt x="2035" y="8106"/>
                    <a:pt x="2002" y="8206"/>
                    <a:pt x="2002" y="8339"/>
                  </a:cubicBezTo>
                  <a:lnTo>
                    <a:pt x="1902" y="8339"/>
                  </a:lnTo>
                  <a:cubicBezTo>
                    <a:pt x="1835" y="8139"/>
                    <a:pt x="1769" y="7972"/>
                    <a:pt x="1669" y="7772"/>
                  </a:cubicBezTo>
                  <a:cubicBezTo>
                    <a:pt x="1535" y="7539"/>
                    <a:pt x="1502" y="7272"/>
                    <a:pt x="1568" y="7005"/>
                  </a:cubicBezTo>
                  <a:cubicBezTo>
                    <a:pt x="1769" y="6305"/>
                    <a:pt x="1935" y="5604"/>
                    <a:pt x="2102" y="4904"/>
                  </a:cubicBezTo>
                  <a:cubicBezTo>
                    <a:pt x="2136" y="4803"/>
                    <a:pt x="2169" y="4737"/>
                    <a:pt x="2202" y="4670"/>
                  </a:cubicBezTo>
                  <a:cubicBezTo>
                    <a:pt x="2269" y="4737"/>
                    <a:pt x="2302" y="4770"/>
                    <a:pt x="2336" y="4837"/>
                  </a:cubicBezTo>
                  <a:cubicBezTo>
                    <a:pt x="2236" y="4270"/>
                    <a:pt x="2502" y="3803"/>
                    <a:pt x="2669" y="3302"/>
                  </a:cubicBezTo>
                  <a:lnTo>
                    <a:pt x="2669" y="3302"/>
                  </a:lnTo>
                  <a:lnTo>
                    <a:pt x="2369" y="3903"/>
                  </a:lnTo>
                  <a:cubicBezTo>
                    <a:pt x="2269" y="3369"/>
                    <a:pt x="2336" y="2869"/>
                    <a:pt x="2436" y="2368"/>
                  </a:cubicBezTo>
                  <a:cubicBezTo>
                    <a:pt x="2536" y="1868"/>
                    <a:pt x="2636" y="1368"/>
                    <a:pt x="2769" y="801"/>
                  </a:cubicBezTo>
                  <a:lnTo>
                    <a:pt x="2769" y="801"/>
                  </a:lnTo>
                  <a:cubicBezTo>
                    <a:pt x="2669" y="934"/>
                    <a:pt x="2603" y="1034"/>
                    <a:pt x="2569" y="1134"/>
                  </a:cubicBezTo>
                  <a:cubicBezTo>
                    <a:pt x="2502" y="1401"/>
                    <a:pt x="2402" y="1701"/>
                    <a:pt x="2336" y="1968"/>
                  </a:cubicBezTo>
                  <a:cubicBezTo>
                    <a:pt x="2302" y="2268"/>
                    <a:pt x="2202" y="2502"/>
                    <a:pt x="2069" y="2769"/>
                  </a:cubicBezTo>
                  <a:cubicBezTo>
                    <a:pt x="1935" y="3002"/>
                    <a:pt x="1835" y="3269"/>
                    <a:pt x="1702" y="3503"/>
                  </a:cubicBezTo>
                  <a:cubicBezTo>
                    <a:pt x="1869" y="3236"/>
                    <a:pt x="2002" y="2969"/>
                    <a:pt x="2169" y="2669"/>
                  </a:cubicBezTo>
                  <a:cubicBezTo>
                    <a:pt x="2202" y="2769"/>
                    <a:pt x="2202" y="2802"/>
                    <a:pt x="2202" y="2869"/>
                  </a:cubicBezTo>
                  <a:cubicBezTo>
                    <a:pt x="2202" y="3236"/>
                    <a:pt x="2202" y="3636"/>
                    <a:pt x="2202" y="4036"/>
                  </a:cubicBezTo>
                  <a:cubicBezTo>
                    <a:pt x="2202" y="4136"/>
                    <a:pt x="2236" y="4236"/>
                    <a:pt x="2202" y="4336"/>
                  </a:cubicBezTo>
                  <a:cubicBezTo>
                    <a:pt x="2069" y="4770"/>
                    <a:pt x="1902" y="5204"/>
                    <a:pt x="1735" y="5671"/>
                  </a:cubicBezTo>
                  <a:cubicBezTo>
                    <a:pt x="1568" y="5471"/>
                    <a:pt x="1602" y="5204"/>
                    <a:pt x="1468" y="4970"/>
                  </a:cubicBezTo>
                  <a:lnTo>
                    <a:pt x="1468" y="4970"/>
                  </a:lnTo>
                  <a:cubicBezTo>
                    <a:pt x="1402" y="5137"/>
                    <a:pt x="1435" y="5304"/>
                    <a:pt x="1502" y="5404"/>
                  </a:cubicBezTo>
                  <a:cubicBezTo>
                    <a:pt x="1669" y="5838"/>
                    <a:pt x="1669" y="6238"/>
                    <a:pt x="1535" y="6638"/>
                  </a:cubicBezTo>
                  <a:cubicBezTo>
                    <a:pt x="1468" y="6805"/>
                    <a:pt x="1468" y="6938"/>
                    <a:pt x="1402" y="7072"/>
                  </a:cubicBezTo>
                  <a:cubicBezTo>
                    <a:pt x="1168" y="6538"/>
                    <a:pt x="868" y="6071"/>
                    <a:pt x="1001" y="5437"/>
                  </a:cubicBezTo>
                  <a:lnTo>
                    <a:pt x="1001" y="5437"/>
                  </a:lnTo>
                  <a:cubicBezTo>
                    <a:pt x="968" y="5504"/>
                    <a:pt x="935" y="5537"/>
                    <a:pt x="868" y="5637"/>
                  </a:cubicBezTo>
                  <a:cubicBezTo>
                    <a:pt x="835" y="5371"/>
                    <a:pt x="768" y="5170"/>
                    <a:pt x="735" y="4970"/>
                  </a:cubicBezTo>
                  <a:cubicBezTo>
                    <a:pt x="735" y="4770"/>
                    <a:pt x="668" y="4537"/>
                    <a:pt x="701" y="4370"/>
                  </a:cubicBezTo>
                  <a:cubicBezTo>
                    <a:pt x="868" y="3836"/>
                    <a:pt x="1101" y="3302"/>
                    <a:pt x="1302" y="2769"/>
                  </a:cubicBezTo>
                  <a:lnTo>
                    <a:pt x="1368" y="2769"/>
                  </a:lnTo>
                  <a:cubicBezTo>
                    <a:pt x="1368" y="2802"/>
                    <a:pt x="1402" y="2835"/>
                    <a:pt x="1468" y="2935"/>
                  </a:cubicBezTo>
                  <a:cubicBezTo>
                    <a:pt x="1368" y="2502"/>
                    <a:pt x="1568" y="2235"/>
                    <a:pt x="1735" y="1935"/>
                  </a:cubicBezTo>
                  <a:cubicBezTo>
                    <a:pt x="1902" y="1635"/>
                    <a:pt x="2069" y="1368"/>
                    <a:pt x="2236" y="1067"/>
                  </a:cubicBezTo>
                  <a:cubicBezTo>
                    <a:pt x="2236" y="1067"/>
                    <a:pt x="2202" y="1034"/>
                    <a:pt x="2202" y="1034"/>
                  </a:cubicBezTo>
                  <a:cubicBezTo>
                    <a:pt x="2002" y="1334"/>
                    <a:pt x="1802" y="1635"/>
                    <a:pt x="1568" y="1968"/>
                  </a:cubicBezTo>
                  <a:cubicBezTo>
                    <a:pt x="1635" y="1268"/>
                    <a:pt x="1802" y="634"/>
                    <a:pt x="21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32"/>
            <p:cNvSpPr/>
            <p:nvPr/>
          </p:nvSpPr>
          <p:spPr>
            <a:xfrm>
              <a:off x="7786575" y="2179438"/>
              <a:ext cx="178475" cy="241725"/>
            </a:xfrm>
            <a:custGeom>
              <a:rect b="b" l="l" r="r" t="t"/>
              <a:pathLst>
                <a:path extrusionOk="0" h="9669" w="7139">
                  <a:moveTo>
                    <a:pt x="6866" y="1"/>
                  </a:moveTo>
                  <a:cubicBezTo>
                    <a:pt x="6749" y="1"/>
                    <a:pt x="6649" y="37"/>
                    <a:pt x="6572" y="95"/>
                  </a:cubicBezTo>
                  <a:cubicBezTo>
                    <a:pt x="6138" y="295"/>
                    <a:pt x="5738" y="495"/>
                    <a:pt x="5338" y="729"/>
                  </a:cubicBezTo>
                  <a:cubicBezTo>
                    <a:pt x="4037" y="1529"/>
                    <a:pt x="2836" y="2463"/>
                    <a:pt x="1802" y="3597"/>
                  </a:cubicBezTo>
                  <a:cubicBezTo>
                    <a:pt x="1568" y="3864"/>
                    <a:pt x="1301" y="4131"/>
                    <a:pt x="1068" y="4364"/>
                  </a:cubicBezTo>
                  <a:cubicBezTo>
                    <a:pt x="1068" y="4398"/>
                    <a:pt x="1068" y="4398"/>
                    <a:pt x="1101" y="4398"/>
                  </a:cubicBezTo>
                  <a:cubicBezTo>
                    <a:pt x="1235" y="4264"/>
                    <a:pt x="1401" y="4131"/>
                    <a:pt x="1535" y="3998"/>
                  </a:cubicBezTo>
                  <a:lnTo>
                    <a:pt x="1535" y="3998"/>
                  </a:lnTo>
                  <a:cubicBezTo>
                    <a:pt x="568" y="5432"/>
                    <a:pt x="0" y="7033"/>
                    <a:pt x="201" y="7900"/>
                  </a:cubicBezTo>
                  <a:cubicBezTo>
                    <a:pt x="267" y="7133"/>
                    <a:pt x="701" y="6633"/>
                    <a:pt x="1168" y="6132"/>
                  </a:cubicBezTo>
                  <a:lnTo>
                    <a:pt x="1168" y="6132"/>
                  </a:lnTo>
                  <a:cubicBezTo>
                    <a:pt x="868" y="7267"/>
                    <a:pt x="534" y="8401"/>
                    <a:pt x="401" y="9602"/>
                  </a:cubicBezTo>
                  <a:cubicBezTo>
                    <a:pt x="367" y="9635"/>
                    <a:pt x="367" y="9635"/>
                    <a:pt x="334" y="9668"/>
                  </a:cubicBezTo>
                  <a:cubicBezTo>
                    <a:pt x="534" y="9635"/>
                    <a:pt x="467" y="9435"/>
                    <a:pt x="501" y="9335"/>
                  </a:cubicBezTo>
                  <a:cubicBezTo>
                    <a:pt x="601" y="8901"/>
                    <a:pt x="701" y="8467"/>
                    <a:pt x="801" y="8000"/>
                  </a:cubicBezTo>
                  <a:cubicBezTo>
                    <a:pt x="868" y="8234"/>
                    <a:pt x="868" y="8434"/>
                    <a:pt x="868" y="8634"/>
                  </a:cubicBezTo>
                  <a:cubicBezTo>
                    <a:pt x="868" y="8768"/>
                    <a:pt x="901" y="8934"/>
                    <a:pt x="934" y="9068"/>
                  </a:cubicBezTo>
                  <a:cubicBezTo>
                    <a:pt x="1001" y="8367"/>
                    <a:pt x="1068" y="7667"/>
                    <a:pt x="1168" y="6966"/>
                  </a:cubicBezTo>
                  <a:cubicBezTo>
                    <a:pt x="1268" y="6333"/>
                    <a:pt x="1468" y="5732"/>
                    <a:pt x="1868" y="5198"/>
                  </a:cubicBezTo>
                  <a:cubicBezTo>
                    <a:pt x="2202" y="4798"/>
                    <a:pt x="2536" y="4398"/>
                    <a:pt x="2836" y="4031"/>
                  </a:cubicBezTo>
                  <a:cubicBezTo>
                    <a:pt x="3069" y="3731"/>
                    <a:pt x="3303" y="3430"/>
                    <a:pt x="3536" y="3130"/>
                  </a:cubicBezTo>
                  <a:cubicBezTo>
                    <a:pt x="3536" y="3097"/>
                    <a:pt x="3503" y="3097"/>
                    <a:pt x="3503" y="3097"/>
                  </a:cubicBezTo>
                  <a:cubicBezTo>
                    <a:pt x="3036" y="3631"/>
                    <a:pt x="2569" y="4198"/>
                    <a:pt x="2102" y="4765"/>
                  </a:cubicBezTo>
                  <a:cubicBezTo>
                    <a:pt x="2602" y="3697"/>
                    <a:pt x="3436" y="2930"/>
                    <a:pt x="4270" y="2130"/>
                  </a:cubicBezTo>
                  <a:cubicBezTo>
                    <a:pt x="4203" y="2130"/>
                    <a:pt x="4170" y="2130"/>
                    <a:pt x="4170" y="2163"/>
                  </a:cubicBezTo>
                  <a:cubicBezTo>
                    <a:pt x="3269" y="2897"/>
                    <a:pt x="2469" y="3731"/>
                    <a:pt x="1902" y="4731"/>
                  </a:cubicBezTo>
                  <a:cubicBezTo>
                    <a:pt x="1468" y="5499"/>
                    <a:pt x="901" y="6166"/>
                    <a:pt x="434" y="6900"/>
                  </a:cubicBezTo>
                  <a:cubicBezTo>
                    <a:pt x="434" y="6833"/>
                    <a:pt x="434" y="6766"/>
                    <a:pt x="434" y="6699"/>
                  </a:cubicBezTo>
                  <a:cubicBezTo>
                    <a:pt x="568" y="6333"/>
                    <a:pt x="701" y="5932"/>
                    <a:pt x="868" y="5565"/>
                  </a:cubicBezTo>
                  <a:cubicBezTo>
                    <a:pt x="1568" y="4298"/>
                    <a:pt x="2436" y="3197"/>
                    <a:pt x="3570" y="2296"/>
                  </a:cubicBezTo>
                  <a:cubicBezTo>
                    <a:pt x="4637" y="1462"/>
                    <a:pt x="5705" y="695"/>
                    <a:pt x="6939" y="161"/>
                  </a:cubicBezTo>
                  <a:cubicBezTo>
                    <a:pt x="7005" y="128"/>
                    <a:pt x="7039" y="95"/>
                    <a:pt x="7139" y="61"/>
                  </a:cubicBezTo>
                  <a:cubicBezTo>
                    <a:pt x="7041" y="19"/>
                    <a:pt x="6949" y="1"/>
                    <a:pt x="68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32"/>
            <p:cNvSpPr/>
            <p:nvPr/>
          </p:nvSpPr>
          <p:spPr>
            <a:xfrm>
              <a:off x="8225225" y="2353588"/>
              <a:ext cx="70900" cy="219350"/>
            </a:xfrm>
            <a:custGeom>
              <a:rect b="b" l="l" r="r" t="t"/>
              <a:pathLst>
                <a:path extrusionOk="0" h="8774" w="2836">
                  <a:moveTo>
                    <a:pt x="1735" y="4737"/>
                  </a:moveTo>
                  <a:cubicBezTo>
                    <a:pt x="1968" y="5204"/>
                    <a:pt x="1935" y="5604"/>
                    <a:pt x="1635" y="6005"/>
                  </a:cubicBezTo>
                  <a:cubicBezTo>
                    <a:pt x="1368" y="5571"/>
                    <a:pt x="1468" y="5171"/>
                    <a:pt x="1735" y="4737"/>
                  </a:cubicBezTo>
                  <a:close/>
                  <a:moveTo>
                    <a:pt x="1268" y="5871"/>
                  </a:moveTo>
                  <a:cubicBezTo>
                    <a:pt x="1435" y="6238"/>
                    <a:pt x="1468" y="6505"/>
                    <a:pt x="1268" y="6805"/>
                  </a:cubicBezTo>
                  <a:cubicBezTo>
                    <a:pt x="1134" y="7005"/>
                    <a:pt x="1034" y="7239"/>
                    <a:pt x="868" y="7506"/>
                  </a:cubicBezTo>
                  <a:cubicBezTo>
                    <a:pt x="768" y="7205"/>
                    <a:pt x="701" y="7005"/>
                    <a:pt x="834" y="6738"/>
                  </a:cubicBezTo>
                  <a:cubicBezTo>
                    <a:pt x="1001" y="6472"/>
                    <a:pt x="1101" y="6205"/>
                    <a:pt x="1268" y="5871"/>
                  </a:cubicBezTo>
                  <a:close/>
                  <a:moveTo>
                    <a:pt x="1802" y="0"/>
                  </a:moveTo>
                  <a:lnTo>
                    <a:pt x="1802" y="0"/>
                  </a:lnTo>
                  <a:cubicBezTo>
                    <a:pt x="1902" y="701"/>
                    <a:pt x="2002" y="1301"/>
                    <a:pt x="2068" y="1935"/>
                  </a:cubicBezTo>
                  <a:cubicBezTo>
                    <a:pt x="2102" y="2569"/>
                    <a:pt x="2035" y="3203"/>
                    <a:pt x="1768" y="3803"/>
                  </a:cubicBezTo>
                  <a:cubicBezTo>
                    <a:pt x="1702" y="3469"/>
                    <a:pt x="1601" y="3169"/>
                    <a:pt x="1535" y="2836"/>
                  </a:cubicBezTo>
                  <a:lnTo>
                    <a:pt x="1468" y="2836"/>
                  </a:lnTo>
                  <a:cubicBezTo>
                    <a:pt x="1501" y="3203"/>
                    <a:pt x="1568" y="3570"/>
                    <a:pt x="1635" y="3936"/>
                  </a:cubicBezTo>
                  <a:cubicBezTo>
                    <a:pt x="1735" y="4337"/>
                    <a:pt x="1568" y="4637"/>
                    <a:pt x="1368" y="4971"/>
                  </a:cubicBezTo>
                  <a:cubicBezTo>
                    <a:pt x="1301" y="4804"/>
                    <a:pt x="1235" y="4637"/>
                    <a:pt x="1201" y="4470"/>
                  </a:cubicBezTo>
                  <a:cubicBezTo>
                    <a:pt x="1168" y="4270"/>
                    <a:pt x="1134" y="4070"/>
                    <a:pt x="1068" y="3903"/>
                  </a:cubicBezTo>
                  <a:cubicBezTo>
                    <a:pt x="1034" y="3736"/>
                    <a:pt x="1034" y="3570"/>
                    <a:pt x="901" y="3436"/>
                  </a:cubicBezTo>
                  <a:lnTo>
                    <a:pt x="901" y="3436"/>
                  </a:lnTo>
                  <a:cubicBezTo>
                    <a:pt x="934" y="3903"/>
                    <a:pt x="968" y="4403"/>
                    <a:pt x="1101" y="4837"/>
                  </a:cubicBezTo>
                  <a:cubicBezTo>
                    <a:pt x="1268" y="5371"/>
                    <a:pt x="1168" y="5838"/>
                    <a:pt x="901" y="6305"/>
                  </a:cubicBezTo>
                  <a:cubicBezTo>
                    <a:pt x="868" y="6405"/>
                    <a:pt x="834" y="6572"/>
                    <a:pt x="667" y="6672"/>
                  </a:cubicBezTo>
                  <a:cubicBezTo>
                    <a:pt x="601" y="6405"/>
                    <a:pt x="567" y="6205"/>
                    <a:pt x="501" y="6005"/>
                  </a:cubicBezTo>
                  <a:lnTo>
                    <a:pt x="501" y="6005"/>
                  </a:lnTo>
                  <a:cubicBezTo>
                    <a:pt x="434" y="6438"/>
                    <a:pt x="734" y="6905"/>
                    <a:pt x="434" y="7339"/>
                  </a:cubicBezTo>
                  <a:cubicBezTo>
                    <a:pt x="501" y="7306"/>
                    <a:pt x="534" y="7272"/>
                    <a:pt x="601" y="7205"/>
                  </a:cubicBezTo>
                  <a:lnTo>
                    <a:pt x="601" y="7205"/>
                  </a:lnTo>
                  <a:cubicBezTo>
                    <a:pt x="801" y="7773"/>
                    <a:pt x="734" y="8006"/>
                    <a:pt x="267" y="8406"/>
                  </a:cubicBezTo>
                  <a:cubicBezTo>
                    <a:pt x="234" y="8206"/>
                    <a:pt x="200" y="8006"/>
                    <a:pt x="167" y="7839"/>
                  </a:cubicBezTo>
                  <a:cubicBezTo>
                    <a:pt x="134" y="7672"/>
                    <a:pt x="100" y="7506"/>
                    <a:pt x="67" y="7306"/>
                  </a:cubicBezTo>
                  <a:cubicBezTo>
                    <a:pt x="67" y="7306"/>
                    <a:pt x="34" y="7339"/>
                    <a:pt x="0" y="7339"/>
                  </a:cubicBezTo>
                  <a:cubicBezTo>
                    <a:pt x="67" y="7806"/>
                    <a:pt x="134" y="8273"/>
                    <a:pt x="200" y="8773"/>
                  </a:cubicBezTo>
                  <a:cubicBezTo>
                    <a:pt x="401" y="8506"/>
                    <a:pt x="567" y="8273"/>
                    <a:pt x="768" y="8006"/>
                  </a:cubicBezTo>
                  <a:cubicBezTo>
                    <a:pt x="834" y="8139"/>
                    <a:pt x="868" y="8206"/>
                    <a:pt x="968" y="8373"/>
                  </a:cubicBezTo>
                  <a:cubicBezTo>
                    <a:pt x="968" y="8006"/>
                    <a:pt x="868" y="7773"/>
                    <a:pt x="1068" y="7506"/>
                  </a:cubicBezTo>
                  <a:cubicBezTo>
                    <a:pt x="1235" y="7339"/>
                    <a:pt x="1335" y="7072"/>
                    <a:pt x="1468" y="6839"/>
                  </a:cubicBezTo>
                  <a:cubicBezTo>
                    <a:pt x="1568" y="6972"/>
                    <a:pt x="1601" y="7072"/>
                    <a:pt x="1668" y="7139"/>
                  </a:cubicBezTo>
                  <a:lnTo>
                    <a:pt x="1735" y="7139"/>
                  </a:lnTo>
                  <a:cubicBezTo>
                    <a:pt x="1702" y="6638"/>
                    <a:pt x="1635" y="6171"/>
                    <a:pt x="1968" y="5738"/>
                  </a:cubicBezTo>
                  <a:cubicBezTo>
                    <a:pt x="2035" y="5804"/>
                    <a:pt x="2035" y="5838"/>
                    <a:pt x="2068" y="5871"/>
                  </a:cubicBezTo>
                  <a:cubicBezTo>
                    <a:pt x="2102" y="5571"/>
                    <a:pt x="2068" y="5271"/>
                    <a:pt x="2002" y="4971"/>
                  </a:cubicBezTo>
                  <a:cubicBezTo>
                    <a:pt x="1968" y="4704"/>
                    <a:pt x="1868" y="4470"/>
                    <a:pt x="1902" y="4203"/>
                  </a:cubicBezTo>
                  <a:cubicBezTo>
                    <a:pt x="1968" y="3770"/>
                    <a:pt x="2135" y="3303"/>
                    <a:pt x="2269" y="2802"/>
                  </a:cubicBezTo>
                  <a:cubicBezTo>
                    <a:pt x="2402" y="3236"/>
                    <a:pt x="2469" y="3636"/>
                    <a:pt x="2569" y="4037"/>
                  </a:cubicBezTo>
                  <a:cubicBezTo>
                    <a:pt x="2769" y="3536"/>
                    <a:pt x="2836" y="3002"/>
                    <a:pt x="2836" y="2469"/>
                  </a:cubicBezTo>
                  <a:lnTo>
                    <a:pt x="2736" y="2469"/>
                  </a:lnTo>
                  <a:cubicBezTo>
                    <a:pt x="2702" y="2736"/>
                    <a:pt x="2669" y="3002"/>
                    <a:pt x="2602" y="3269"/>
                  </a:cubicBezTo>
                  <a:cubicBezTo>
                    <a:pt x="2435" y="2736"/>
                    <a:pt x="2335" y="2202"/>
                    <a:pt x="2235" y="1635"/>
                  </a:cubicBezTo>
                  <a:cubicBezTo>
                    <a:pt x="2135" y="1101"/>
                    <a:pt x="2102" y="567"/>
                    <a:pt x="1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32"/>
            <p:cNvSpPr/>
            <p:nvPr/>
          </p:nvSpPr>
          <p:spPr>
            <a:xfrm>
              <a:off x="7889975" y="2515363"/>
              <a:ext cx="114275" cy="130950"/>
            </a:xfrm>
            <a:custGeom>
              <a:rect b="b" l="l" r="r" t="t"/>
              <a:pathLst>
                <a:path extrusionOk="0" h="5238" w="4571">
                  <a:moveTo>
                    <a:pt x="2469" y="3236"/>
                  </a:moveTo>
                  <a:cubicBezTo>
                    <a:pt x="2470" y="3237"/>
                    <a:pt x="2471" y="3238"/>
                    <a:pt x="2471" y="3238"/>
                  </a:cubicBezTo>
                  <a:lnTo>
                    <a:pt x="2471" y="3238"/>
                  </a:lnTo>
                  <a:cubicBezTo>
                    <a:pt x="2482" y="3237"/>
                    <a:pt x="2492" y="3236"/>
                    <a:pt x="2503" y="3236"/>
                  </a:cubicBezTo>
                  <a:close/>
                  <a:moveTo>
                    <a:pt x="1535" y="2936"/>
                  </a:moveTo>
                  <a:lnTo>
                    <a:pt x="1535" y="2936"/>
                  </a:lnTo>
                  <a:cubicBezTo>
                    <a:pt x="1969" y="3236"/>
                    <a:pt x="2469" y="3370"/>
                    <a:pt x="2569" y="3937"/>
                  </a:cubicBezTo>
                  <a:cubicBezTo>
                    <a:pt x="2569" y="3837"/>
                    <a:pt x="2569" y="3703"/>
                    <a:pt x="2569" y="3570"/>
                  </a:cubicBezTo>
                  <a:cubicBezTo>
                    <a:pt x="2736" y="3637"/>
                    <a:pt x="2869" y="3670"/>
                    <a:pt x="3003" y="3703"/>
                  </a:cubicBezTo>
                  <a:cubicBezTo>
                    <a:pt x="3136" y="3737"/>
                    <a:pt x="3270" y="3770"/>
                    <a:pt x="3403" y="3803"/>
                  </a:cubicBezTo>
                  <a:cubicBezTo>
                    <a:pt x="3469" y="4002"/>
                    <a:pt x="3503" y="4167"/>
                    <a:pt x="3536" y="4333"/>
                  </a:cubicBezTo>
                  <a:lnTo>
                    <a:pt x="3536" y="4333"/>
                  </a:lnTo>
                  <a:cubicBezTo>
                    <a:pt x="3531" y="4423"/>
                    <a:pt x="3503" y="4517"/>
                    <a:pt x="3503" y="4637"/>
                  </a:cubicBezTo>
                  <a:cubicBezTo>
                    <a:pt x="3236" y="4571"/>
                    <a:pt x="3003" y="4504"/>
                    <a:pt x="2736" y="4404"/>
                  </a:cubicBezTo>
                  <a:cubicBezTo>
                    <a:pt x="2703" y="4370"/>
                    <a:pt x="2636" y="4304"/>
                    <a:pt x="2603" y="4237"/>
                  </a:cubicBezTo>
                  <a:cubicBezTo>
                    <a:pt x="2566" y="4292"/>
                    <a:pt x="2529" y="4317"/>
                    <a:pt x="2487" y="4317"/>
                  </a:cubicBezTo>
                  <a:cubicBezTo>
                    <a:pt x="2452" y="4317"/>
                    <a:pt x="2414" y="4300"/>
                    <a:pt x="2369" y="4270"/>
                  </a:cubicBezTo>
                  <a:cubicBezTo>
                    <a:pt x="2169" y="4170"/>
                    <a:pt x="1969" y="4104"/>
                    <a:pt x="1769" y="3970"/>
                  </a:cubicBezTo>
                  <a:cubicBezTo>
                    <a:pt x="1702" y="3937"/>
                    <a:pt x="1635" y="3837"/>
                    <a:pt x="1602" y="3770"/>
                  </a:cubicBezTo>
                  <a:cubicBezTo>
                    <a:pt x="1569" y="3536"/>
                    <a:pt x="1569" y="3270"/>
                    <a:pt x="1535" y="2936"/>
                  </a:cubicBezTo>
                  <a:close/>
                  <a:moveTo>
                    <a:pt x="4304" y="3837"/>
                  </a:moveTo>
                  <a:cubicBezTo>
                    <a:pt x="4337" y="4170"/>
                    <a:pt x="4371" y="4470"/>
                    <a:pt x="4371" y="4804"/>
                  </a:cubicBezTo>
                  <a:cubicBezTo>
                    <a:pt x="4309" y="4808"/>
                    <a:pt x="4253" y="4810"/>
                    <a:pt x="4200" y="4810"/>
                  </a:cubicBezTo>
                  <a:cubicBezTo>
                    <a:pt x="3799" y="4810"/>
                    <a:pt x="3655" y="4688"/>
                    <a:pt x="3537" y="4305"/>
                  </a:cubicBezTo>
                  <a:lnTo>
                    <a:pt x="3537" y="4305"/>
                  </a:lnTo>
                  <a:cubicBezTo>
                    <a:pt x="3541" y="4149"/>
                    <a:pt x="3570" y="3993"/>
                    <a:pt x="3570" y="3837"/>
                  </a:cubicBezTo>
                  <a:close/>
                  <a:moveTo>
                    <a:pt x="1635" y="1"/>
                  </a:moveTo>
                  <a:lnTo>
                    <a:pt x="1635" y="1"/>
                  </a:lnTo>
                  <a:cubicBezTo>
                    <a:pt x="1368" y="935"/>
                    <a:pt x="1368" y="1902"/>
                    <a:pt x="1402" y="2836"/>
                  </a:cubicBezTo>
                  <a:cubicBezTo>
                    <a:pt x="1435" y="3170"/>
                    <a:pt x="1468" y="3470"/>
                    <a:pt x="1502" y="3770"/>
                  </a:cubicBezTo>
                  <a:cubicBezTo>
                    <a:pt x="1468" y="3803"/>
                    <a:pt x="1435" y="3803"/>
                    <a:pt x="1435" y="3837"/>
                  </a:cubicBezTo>
                  <a:cubicBezTo>
                    <a:pt x="968" y="3503"/>
                    <a:pt x="501" y="3136"/>
                    <a:pt x="1" y="2769"/>
                  </a:cubicBezTo>
                  <a:lnTo>
                    <a:pt x="1" y="2769"/>
                  </a:lnTo>
                  <a:cubicBezTo>
                    <a:pt x="67" y="2869"/>
                    <a:pt x="101" y="2903"/>
                    <a:pt x="101" y="2936"/>
                  </a:cubicBezTo>
                  <a:cubicBezTo>
                    <a:pt x="468" y="3336"/>
                    <a:pt x="1435" y="4003"/>
                    <a:pt x="1935" y="4237"/>
                  </a:cubicBezTo>
                  <a:cubicBezTo>
                    <a:pt x="2603" y="4537"/>
                    <a:pt x="3303" y="4771"/>
                    <a:pt x="4070" y="4904"/>
                  </a:cubicBezTo>
                  <a:cubicBezTo>
                    <a:pt x="4304" y="4937"/>
                    <a:pt x="4471" y="5004"/>
                    <a:pt x="4571" y="5238"/>
                  </a:cubicBezTo>
                  <a:cubicBezTo>
                    <a:pt x="4471" y="4137"/>
                    <a:pt x="4371" y="3069"/>
                    <a:pt x="4304" y="1969"/>
                  </a:cubicBezTo>
                  <a:cubicBezTo>
                    <a:pt x="4270" y="1969"/>
                    <a:pt x="4237" y="2002"/>
                    <a:pt x="4237" y="2002"/>
                  </a:cubicBezTo>
                  <a:cubicBezTo>
                    <a:pt x="4237" y="2569"/>
                    <a:pt x="4270" y="3136"/>
                    <a:pt x="4304" y="3737"/>
                  </a:cubicBezTo>
                  <a:cubicBezTo>
                    <a:pt x="4004" y="3703"/>
                    <a:pt x="3770" y="3670"/>
                    <a:pt x="3570" y="3637"/>
                  </a:cubicBezTo>
                  <a:cubicBezTo>
                    <a:pt x="3503" y="3303"/>
                    <a:pt x="3470" y="3036"/>
                    <a:pt x="3437" y="2769"/>
                  </a:cubicBezTo>
                  <a:cubicBezTo>
                    <a:pt x="3403" y="3036"/>
                    <a:pt x="3403" y="3303"/>
                    <a:pt x="3403" y="3603"/>
                  </a:cubicBezTo>
                  <a:cubicBezTo>
                    <a:pt x="3070" y="3503"/>
                    <a:pt x="2738" y="3503"/>
                    <a:pt x="2471" y="3238"/>
                  </a:cubicBezTo>
                  <a:lnTo>
                    <a:pt x="2471" y="3238"/>
                  </a:lnTo>
                  <a:cubicBezTo>
                    <a:pt x="2437" y="3242"/>
                    <a:pt x="2403" y="3251"/>
                    <a:pt x="2369" y="3251"/>
                  </a:cubicBezTo>
                  <a:cubicBezTo>
                    <a:pt x="2347" y="3251"/>
                    <a:pt x="2325" y="3247"/>
                    <a:pt x="2302" y="3236"/>
                  </a:cubicBezTo>
                  <a:cubicBezTo>
                    <a:pt x="2036" y="3103"/>
                    <a:pt x="1802" y="2936"/>
                    <a:pt x="1535" y="2803"/>
                  </a:cubicBezTo>
                  <a:cubicBezTo>
                    <a:pt x="1468" y="2002"/>
                    <a:pt x="1502" y="1235"/>
                    <a:pt x="1602" y="468"/>
                  </a:cubicBezTo>
                  <a:cubicBezTo>
                    <a:pt x="1635" y="334"/>
                    <a:pt x="1635" y="167"/>
                    <a:pt x="16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32"/>
            <p:cNvSpPr/>
            <p:nvPr/>
          </p:nvSpPr>
          <p:spPr>
            <a:xfrm>
              <a:off x="8044250" y="2576238"/>
              <a:ext cx="127625" cy="76750"/>
            </a:xfrm>
            <a:custGeom>
              <a:rect b="b" l="l" r="r" t="t"/>
              <a:pathLst>
                <a:path extrusionOk="0" h="3070" w="5105">
                  <a:moveTo>
                    <a:pt x="5104" y="1"/>
                  </a:moveTo>
                  <a:cubicBezTo>
                    <a:pt x="5071" y="34"/>
                    <a:pt x="5004" y="34"/>
                    <a:pt x="4971" y="34"/>
                  </a:cubicBezTo>
                  <a:cubicBezTo>
                    <a:pt x="4804" y="167"/>
                    <a:pt x="4637" y="334"/>
                    <a:pt x="4471" y="434"/>
                  </a:cubicBezTo>
                  <a:cubicBezTo>
                    <a:pt x="4070" y="701"/>
                    <a:pt x="3637" y="968"/>
                    <a:pt x="3170" y="1101"/>
                  </a:cubicBezTo>
                  <a:cubicBezTo>
                    <a:pt x="2796" y="1216"/>
                    <a:pt x="2447" y="1455"/>
                    <a:pt x="2017" y="1455"/>
                  </a:cubicBezTo>
                  <a:cubicBezTo>
                    <a:pt x="1948" y="1455"/>
                    <a:pt x="1876" y="1449"/>
                    <a:pt x="1802" y="1435"/>
                  </a:cubicBezTo>
                  <a:cubicBezTo>
                    <a:pt x="1802" y="1435"/>
                    <a:pt x="1802" y="1468"/>
                    <a:pt x="1802" y="1468"/>
                  </a:cubicBezTo>
                  <a:cubicBezTo>
                    <a:pt x="1402" y="1702"/>
                    <a:pt x="968" y="1602"/>
                    <a:pt x="501" y="1735"/>
                  </a:cubicBezTo>
                  <a:cubicBezTo>
                    <a:pt x="468" y="1335"/>
                    <a:pt x="434" y="968"/>
                    <a:pt x="401" y="601"/>
                  </a:cubicBezTo>
                  <a:cubicBezTo>
                    <a:pt x="334" y="901"/>
                    <a:pt x="334" y="1235"/>
                    <a:pt x="368" y="1535"/>
                  </a:cubicBezTo>
                  <a:cubicBezTo>
                    <a:pt x="368" y="1702"/>
                    <a:pt x="301" y="1735"/>
                    <a:pt x="134" y="1769"/>
                  </a:cubicBezTo>
                  <a:cubicBezTo>
                    <a:pt x="568" y="2002"/>
                    <a:pt x="334" y="2369"/>
                    <a:pt x="468" y="2669"/>
                  </a:cubicBezTo>
                  <a:cubicBezTo>
                    <a:pt x="301" y="2703"/>
                    <a:pt x="201" y="2703"/>
                    <a:pt x="1" y="2703"/>
                  </a:cubicBezTo>
                  <a:cubicBezTo>
                    <a:pt x="234" y="2836"/>
                    <a:pt x="501" y="2769"/>
                    <a:pt x="568" y="3070"/>
                  </a:cubicBezTo>
                  <a:cubicBezTo>
                    <a:pt x="601" y="3003"/>
                    <a:pt x="601" y="2969"/>
                    <a:pt x="601" y="2936"/>
                  </a:cubicBezTo>
                  <a:cubicBezTo>
                    <a:pt x="601" y="2903"/>
                    <a:pt x="635" y="2869"/>
                    <a:pt x="635" y="2803"/>
                  </a:cubicBezTo>
                  <a:cubicBezTo>
                    <a:pt x="1602" y="2803"/>
                    <a:pt x="2503" y="2603"/>
                    <a:pt x="3403" y="2169"/>
                  </a:cubicBezTo>
                  <a:cubicBezTo>
                    <a:pt x="3337" y="2102"/>
                    <a:pt x="3303" y="2069"/>
                    <a:pt x="3270" y="2035"/>
                  </a:cubicBezTo>
                  <a:cubicBezTo>
                    <a:pt x="3203" y="2102"/>
                    <a:pt x="3170" y="2169"/>
                    <a:pt x="3136" y="2169"/>
                  </a:cubicBezTo>
                  <a:cubicBezTo>
                    <a:pt x="2603" y="2402"/>
                    <a:pt x="2036" y="2536"/>
                    <a:pt x="1435" y="2636"/>
                  </a:cubicBezTo>
                  <a:cubicBezTo>
                    <a:pt x="1368" y="2636"/>
                    <a:pt x="1268" y="2569"/>
                    <a:pt x="1168" y="2536"/>
                  </a:cubicBezTo>
                  <a:cubicBezTo>
                    <a:pt x="1135" y="2569"/>
                    <a:pt x="1102" y="2669"/>
                    <a:pt x="1035" y="2669"/>
                  </a:cubicBezTo>
                  <a:cubicBezTo>
                    <a:pt x="901" y="2669"/>
                    <a:pt x="735" y="2669"/>
                    <a:pt x="568" y="2703"/>
                  </a:cubicBezTo>
                  <a:cubicBezTo>
                    <a:pt x="535" y="2402"/>
                    <a:pt x="535" y="2136"/>
                    <a:pt x="501" y="1869"/>
                  </a:cubicBezTo>
                  <a:cubicBezTo>
                    <a:pt x="701" y="1835"/>
                    <a:pt x="868" y="1835"/>
                    <a:pt x="1035" y="1802"/>
                  </a:cubicBezTo>
                  <a:cubicBezTo>
                    <a:pt x="1068" y="1969"/>
                    <a:pt x="1135" y="2136"/>
                    <a:pt x="1168" y="2269"/>
                  </a:cubicBezTo>
                  <a:cubicBezTo>
                    <a:pt x="1168" y="2102"/>
                    <a:pt x="1168" y="1969"/>
                    <a:pt x="1168" y="1769"/>
                  </a:cubicBezTo>
                  <a:cubicBezTo>
                    <a:pt x="1835" y="1735"/>
                    <a:pt x="2469" y="1535"/>
                    <a:pt x="3070" y="1335"/>
                  </a:cubicBezTo>
                  <a:cubicBezTo>
                    <a:pt x="3136" y="1468"/>
                    <a:pt x="3170" y="1535"/>
                    <a:pt x="3203" y="1602"/>
                  </a:cubicBezTo>
                  <a:lnTo>
                    <a:pt x="3203" y="1302"/>
                  </a:lnTo>
                  <a:cubicBezTo>
                    <a:pt x="3403" y="1202"/>
                    <a:pt x="3570" y="1135"/>
                    <a:pt x="3770" y="1068"/>
                  </a:cubicBezTo>
                  <a:cubicBezTo>
                    <a:pt x="3781" y="1057"/>
                    <a:pt x="3796" y="1053"/>
                    <a:pt x="3813" y="1053"/>
                  </a:cubicBezTo>
                  <a:cubicBezTo>
                    <a:pt x="3848" y="1053"/>
                    <a:pt x="3893" y="1068"/>
                    <a:pt x="3937" y="1068"/>
                  </a:cubicBezTo>
                  <a:cubicBezTo>
                    <a:pt x="4004" y="968"/>
                    <a:pt x="4070" y="868"/>
                    <a:pt x="4170" y="801"/>
                  </a:cubicBezTo>
                  <a:cubicBezTo>
                    <a:pt x="4504" y="568"/>
                    <a:pt x="4838" y="334"/>
                    <a:pt x="51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32"/>
            <p:cNvSpPr/>
            <p:nvPr/>
          </p:nvSpPr>
          <p:spPr>
            <a:xfrm>
              <a:off x="7828275" y="2534538"/>
              <a:ext cx="170975" cy="124325"/>
            </a:xfrm>
            <a:custGeom>
              <a:rect b="b" l="l" r="r" t="t"/>
              <a:pathLst>
                <a:path extrusionOk="0" h="4973" w="6839">
                  <a:moveTo>
                    <a:pt x="0" y="1"/>
                  </a:moveTo>
                  <a:cubicBezTo>
                    <a:pt x="986" y="2762"/>
                    <a:pt x="4791" y="4973"/>
                    <a:pt x="6753" y="4973"/>
                  </a:cubicBezTo>
                  <a:cubicBezTo>
                    <a:pt x="6782" y="4973"/>
                    <a:pt x="6810" y="4972"/>
                    <a:pt x="6839" y="4971"/>
                  </a:cubicBezTo>
                  <a:cubicBezTo>
                    <a:pt x="3770" y="4371"/>
                    <a:pt x="1568" y="2603"/>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32"/>
            <p:cNvSpPr/>
            <p:nvPr/>
          </p:nvSpPr>
          <p:spPr>
            <a:xfrm>
              <a:off x="8104300" y="2177613"/>
              <a:ext cx="126775" cy="76750"/>
            </a:xfrm>
            <a:custGeom>
              <a:rect b="b" l="l" r="r" t="t"/>
              <a:pathLst>
                <a:path extrusionOk="0" h="3070" w="5071">
                  <a:moveTo>
                    <a:pt x="1" y="1"/>
                  </a:moveTo>
                  <a:cubicBezTo>
                    <a:pt x="167" y="101"/>
                    <a:pt x="334" y="168"/>
                    <a:pt x="501" y="234"/>
                  </a:cubicBezTo>
                  <a:cubicBezTo>
                    <a:pt x="1135" y="501"/>
                    <a:pt x="1735" y="802"/>
                    <a:pt x="2336" y="1068"/>
                  </a:cubicBezTo>
                  <a:cubicBezTo>
                    <a:pt x="3203" y="1402"/>
                    <a:pt x="3903" y="1936"/>
                    <a:pt x="4570" y="2569"/>
                  </a:cubicBezTo>
                  <a:cubicBezTo>
                    <a:pt x="4737" y="2736"/>
                    <a:pt x="4904" y="2903"/>
                    <a:pt x="5071" y="3070"/>
                  </a:cubicBezTo>
                  <a:cubicBezTo>
                    <a:pt x="4737" y="2436"/>
                    <a:pt x="4270" y="1936"/>
                    <a:pt x="3670" y="1535"/>
                  </a:cubicBezTo>
                  <a:cubicBezTo>
                    <a:pt x="2803" y="968"/>
                    <a:pt x="1835" y="568"/>
                    <a:pt x="868" y="168"/>
                  </a:cubicBezTo>
                  <a:cubicBezTo>
                    <a:pt x="601" y="68"/>
                    <a:pt x="30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32"/>
            <p:cNvSpPr/>
            <p:nvPr/>
          </p:nvSpPr>
          <p:spPr>
            <a:xfrm>
              <a:off x="8146825" y="2227663"/>
              <a:ext cx="69250" cy="64225"/>
            </a:xfrm>
            <a:custGeom>
              <a:rect b="b" l="l" r="r" t="t"/>
              <a:pathLst>
                <a:path extrusionOk="0" h="2569" w="2770">
                  <a:moveTo>
                    <a:pt x="1" y="0"/>
                  </a:moveTo>
                  <a:cubicBezTo>
                    <a:pt x="668" y="267"/>
                    <a:pt x="1068" y="734"/>
                    <a:pt x="1502" y="1168"/>
                  </a:cubicBezTo>
                  <a:cubicBezTo>
                    <a:pt x="1969" y="1602"/>
                    <a:pt x="2336" y="2102"/>
                    <a:pt x="2736" y="2569"/>
                  </a:cubicBezTo>
                  <a:cubicBezTo>
                    <a:pt x="2736" y="2536"/>
                    <a:pt x="2769" y="2536"/>
                    <a:pt x="2769" y="2502"/>
                  </a:cubicBezTo>
                  <a:cubicBezTo>
                    <a:pt x="2769" y="2469"/>
                    <a:pt x="2736" y="2402"/>
                    <a:pt x="2736" y="2335"/>
                  </a:cubicBezTo>
                  <a:cubicBezTo>
                    <a:pt x="2469" y="1868"/>
                    <a:pt x="2136" y="1435"/>
                    <a:pt x="1702" y="1068"/>
                  </a:cubicBezTo>
                  <a:cubicBezTo>
                    <a:pt x="1402" y="801"/>
                    <a:pt x="1035" y="534"/>
                    <a:pt x="701" y="267"/>
                  </a:cubicBezTo>
                  <a:cubicBezTo>
                    <a:pt x="534" y="134"/>
                    <a:pt x="334"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32"/>
            <p:cNvSpPr/>
            <p:nvPr/>
          </p:nvSpPr>
          <p:spPr>
            <a:xfrm>
              <a:off x="8047600" y="2616263"/>
              <a:ext cx="122600" cy="42775"/>
            </a:xfrm>
            <a:custGeom>
              <a:rect b="b" l="l" r="r" t="t"/>
              <a:pathLst>
                <a:path extrusionOk="0" h="1711" w="4904">
                  <a:moveTo>
                    <a:pt x="4904" y="1"/>
                  </a:moveTo>
                  <a:lnTo>
                    <a:pt x="4904" y="1"/>
                  </a:lnTo>
                  <a:cubicBezTo>
                    <a:pt x="4103" y="434"/>
                    <a:pt x="3369" y="901"/>
                    <a:pt x="2535" y="1168"/>
                  </a:cubicBezTo>
                  <a:cubicBezTo>
                    <a:pt x="1735" y="1435"/>
                    <a:pt x="868" y="1635"/>
                    <a:pt x="0" y="1702"/>
                  </a:cubicBezTo>
                  <a:cubicBezTo>
                    <a:pt x="97" y="1708"/>
                    <a:pt x="194" y="1711"/>
                    <a:pt x="294" y="1711"/>
                  </a:cubicBezTo>
                  <a:cubicBezTo>
                    <a:pt x="1879" y="1711"/>
                    <a:pt x="3805" y="974"/>
                    <a:pt x="49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32"/>
            <p:cNvSpPr/>
            <p:nvPr/>
          </p:nvSpPr>
          <p:spPr>
            <a:xfrm>
              <a:off x="7788250" y="2415288"/>
              <a:ext cx="24200" cy="83425"/>
            </a:xfrm>
            <a:custGeom>
              <a:rect b="b" l="l" r="r" t="t"/>
              <a:pathLst>
                <a:path extrusionOk="0" h="3337" w="968">
                  <a:moveTo>
                    <a:pt x="200" y="1"/>
                  </a:moveTo>
                  <a:lnTo>
                    <a:pt x="200" y="1"/>
                  </a:lnTo>
                  <a:cubicBezTo>
                    <a:pt x="0" y="901"/>
                    <a:pt x="434" y="2703"/>
                    <a:pt x="968" y="3336"/>
                  </a:cubicBezTo>
                  <a:cubicBezTo>
                    <a:pt x="867" y="3036"/>
                    <a:pt x="767" y="2736"/>
                    <a:pt x="667" y="2469"/>
                  </a:cubicBezTo>
                  <a:cubicBezTo>
                    <a:pt x="434" y="1735"/>
                    <a:pt x="300" y="1001"/>
                    <a:pt x="267" y="234"/>
                  </a:cubicBezTo>
                  <a:cubicBezTo>
                    <a:pt x="300" y="201"/>
                    <a:pt x="300" y="201"/>
                    <a:pt x="334" y="168"/>
                  </a:cubicBezTo>
                  <a:cubicBezTo>
                    <a:pt x="267" y="101"/>
                    <a:pt x="234" y="67"/>
                    <a:pt x="2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32"/>
            <p:cNvSpPr/>
            <p:nvPr/>
          </p:nvSpPr>
          <p:spPr>
            <a:xfrm>
              <a:off x="7908325" y="2507863"/>
              <a:ext cx="11700" cy="78400"/>
            </a:xfrm>
            <a:custGeom>
              <a:rect b="b" l="l" r="r" t="t"/>
              <a:pathLst>
                <a:path extrusionOk="0" h="3136" w="468">
                  <a:moveTo>
                    <a:pt x="468" y="0"/>
                  </a:moveTo>
                  <a:cubicBezTo>
                    <a:pt x="201" y="1034"/>
                    <a:pt x="34" y="2069"/>
                    <a:pt x="1" y="3103"/>
                  </a:cubicBezTo>
                  <a:cubicBezTo>
                    <a:pt x="67" y="3103"/>
                    <a:pt x="101" y="3136"/>
                    <a:pt x="134" y="3136"/>
                  </a:cubicBezTo>
                  <a:cubicBezTo>
                    <a:pt x="234" y="2069"/>
                    <a:pt x="334" y="1034"/>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32"/>
            <p:cNvSpPr/>
            <p:nvPr/>
          </p:nvSpPr>
          <p:spPr>
            <a:xfrm>
              <a:off x="8115150" y="2192638"/>
              <a:ext cx="71725" cy="38375"/>
            </a:xfrm>
            <a:custGeom>
              <a:rect b="b" l="l" r="r" t="t"/>
              <a:pathLst>
                <a:path extrusionOk="0" h="1535" w="2869">
                  <a:moveTo>
                    <a:pt x="0" y="0"/>
                  </a:moveTo>
                  <a:cubicBezTo>
                    <a:pt x="968" y="501"/>
                    <a:pt x="1902" y="1034"/>
                    <a:pt x="2869" y="1535"/>
                  </a:cubicBezTo>
                  <a:cubicBezTo>
                    <a:pt x="2002" y="868"/>
                    <a:pt x="1101" y="2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32"/>
            <p:cNvSpPr/>
            <p:nvPr/>
          </p:nvSpPr>
          <p:spPr>
            <a:xfrm>
              <a:off x="8281925" y="2349413"/>
              <a:ext cx="15875" cy="58400"/>
            </a:xfrm>
            <a:custGeom>
              <a:rect b="b" l="l" r="r" t="t"/>
              <a:pathLst>
                <a:path extrusionOk="0" h="2336" w="635">
                  <a:moveTo>
                    <a:pt x="34" y="1"/>
                  </a:moveTo>
                  <a:cubicBezTo>
                    <a:pt x="34" y="167"/>
                    <a:pt x="1" y="334"/>
                    <a:pt x="34" y="468"/>
                  </a:cubicBezTo>
                  <a:cubicBezTo>
                    <a:pt x="134" y="1001"/>
                    <a:pt x="301" y="1502"/>
                    <a:pt x="434" y="2002"/>
                  </a:cubicBezTo>
                  <a:cubicBezTo>
                    <a:pt x="468" y="2102"/>
                    <a:pt x="501" y="2235"/>
                    <a:pt x="534" y="2336"/>
                  </a:cubicBezTo>
                  <a:lnTo>
                    <a:pt x="634" y="2336"/>
                  </a:lnTo>
                  <a:cubicBezTo>
                    <a:pt x="468" y="1535"/>
                    <a:pt x="234" y="7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32"/>
            <p:cNvSpPr/>
            <p:nvPr/>
          </p:nvSpPr>
          <p:spPr>
            <a:xfrm>
              <a:off x="7904150" y="2210138"/>
              <a:ext cx="58400" cy="33400"/>
            </a:xfrm>
            <a:custGeom>
              <a:rect b="b" l="l" r="r" t="t"/>
              <a:pathLst>
                <a:path extrusionOk="0" h="1336" w="2336">
                  <a:moveTo>
                    <a:pt x="2336" y="1"/>
                  </a:moveTo>
                  <a:cubicBezTo>
                    <a:pt x="1435" y="268"/>
                    <a:pt x="635" y="635"/>
                    <a:pt x="1" y="1335"/>
                  </a:cubicBezTo>
                  <a:cubicBezTo>
                    <a:pt x="701" y="768"/>
                    <a:pt x="1535" y="401"/>
                    <a:pt x="23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32"/>
            <p:cNvSpPr/>
            <p:nvPr/>
          </p:nvSpPr>
          <p:spPr>
            <a:xfrm>
              <a:off x="8088450" y="2437813"/>
              <a:ext cx="34225" cy="38375"/>
            </a:xfrm>
            <a:custGeom>
              <a:rect b="b" l="l" r="r" t="t"/>
              <a:pathLst>
                <a:path extrusionOk="0" h="1535" w="1369">
                  <a:moveTo>
                    <a:pt x="1368" y="0"/>
                  </a:moveTo>
                  <a:lnTo>
                    <a:pt x="1368" y="0"/>
                  </a:lnTo>
                  <a:cubicBezTo>
                    <a:pt x="1235" y="201"/>
                    <a:pt x="1135" y="334"/>
                    <a:pt x="1068" y="467"/>
                  </a:cubicBezTo>
                  <a:cubicBezTo>
                    <a:pt x="968" y="634"/>
                    <a:pt x="868" y="768"/>
                    <a:pt x="735" y="868"/>
                  </a:cubicBezTo>
                  <a:cubicBezTo>
                    <a:pt x="635" y="1034"/>
                    <a:pt x="501" y="1168"/>
                    <a:pt x="368" y="1268"/>
                  </a:cubicBezTo>
                  <a:cubicBezTo>
                    <a:pt x="268" y="1368"/>
                    <a:pt x="134" y="1435"/>
                    <a:pt x="1" y="1535"/>
                  </a:cubicBezTo>
                  <a:cubicBezTo>
                    <a:pt x="635" y="1401"/>
                    <a:pt x="1302" y="668"/>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32"/>
            <p:cNvSpPr/>
            <p:nvPr/>
          </p:nvSpPr>
          <p:spPr>
            <a:xfrm>
              <a:off x="8075125" y="2438638"/>
              <a:ext cx="30875" cy="27550"/>
            </a:xfrm>
            <a:custGeom>
              <a:rect b="b" l="l" r="r" t="t"/>
              <a:pathLst>
                <a:path extrusionOk="0" h="1102" w="1235">
                  <a:moveTo>
                    <a:pt x="1234" y="1"/>
                  </a:moveTo>
                  <a:lnTo>
                    <a:pt x="1234" y="1"/>
                  </a:lnTo>
                  <a:cubicBezTo>
                    <a:pt x="867" y="334"/>
                    <a:pt x="467" y="701"/>
                    <a:pt x="0" y="1102"/>
                  </a:cubicBezTo>
                  <a:cubicBezTo>
                    <a:pt x="667" y="868"/>
                    <a:pt x="1101" y="434"/>
                    <a:pt x="1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32"/>
            <p:cNvSpPr/>
            <p:nvPr/>
          </p:nvSpPr>
          <p:spPr>
            <a:xfrm>
              <a:off x="7937525" y="2190963"/>
              <a:ext cx="30025" cy="15050"/>
            </a:xfrm>
            <a:custGeom>
              <a:rect b="b" l="l" r="r" t="t"/>
              <a:pathLst>
                <a:path extrusionOk="0" h="602" w="1201">
                  <a:moveTo>
                    <a:pt x="1168" y="1"/>
                  </a:moveTo>
                  <a:cubicBezTo>
                    <a:pt x="667" y="67"/>
                    <a:pt x="167" y="301"/>
                    <a:pt x="0" y="601"/>
                  </a:cubicBezTo>
                  <a:cubicBezTo>
                    <a:pt x="400" y="434"/>
                    <a:pt x="801" y="234"/>
                    <a:pt x="1201" y="67"/>
                  </a:cubicBezTo>
                  <a:cubicBezTo>
                    <a:pt x="1168" y="34"/>
                    <a:pt x="1168" y="34"/>
                    <a:pt x="11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32"/>
            <p:cNvSpPr/>
            <p:nvPr/>
          </p:nvSpPr>
          <p:spPr>
            <a:xfrm>
              <a:off x="7932500" y="2225163"/>
              <a:ext cx="34225" cy="25875"/>
            </a:xfrm>
            <a:custGeom>
              <a:rect b="b" l="l" r="r" t="t"/>
              <a:pathLst>
                <a:path extrusionOk="0" h="1035" w="1369">
                  <a:moveTo>
                    <a:pt x="1369" y="0"/>
                  </a:moveTo>
                  <a:lnTo>
                    <a:pt x="1369" y="0"/>
                  </a:lnTo>
                  <a:cubicBezTo>
                    <a:pt x="868" y="167"/>
                    <a:pt x="201" y="667"/>
                    <a:pt x="1" y="1034"/>
                  </a:cubicBezTo>
                  <a:cubicBezTo>
                    <a:pt x="468" y="667"/>
                    <a:pt x="902" y="367"/>
                    <a:pt x="13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32"/>
            <p:cNvSpPr/>
            <p:nvPr/>
          </p:nvSpPr>
          <p:spPr>
            <a:xfrm>
              <a:off x="8171850" y="2567913"/>
              <a:ext cx="12525" cy="39200"/>
            </a:xfrm>
            <a:custGeom>
              <a:rect b="b" l="l" r="r" t="t"/>
              <a:pathLst>
                <a:path extrusionOk="0" h="1568" w="501">
                  <a:moveTo>
                    <a:pt x="30" y="309"/>
                  </a:moveTo>
                  <a:cubicBezTo>
                    <a:pt x="19" y="318"/>
                    <a:pt x="9" y="326"/>
                    <a:pt x="0" y="334"/>
                  </a:cubicBezTo>
                  <a:lnTo>
                    <a:pt x="0" y="367"/>
                  </a:lnTo>
                  <a:cubicBezTo>
                    <a:pt x="10" y="348"/>
                    <a:pt x="20" y="329"/>
                    <a:pt x="30" y="309"/>
                  </a:cubicBezTo>
                  <a:close/>
                  <a:moveTo>
                    <a:pt x="234" y="0"/>
                  </a:moveTo>
                  <a:cubicBezTo>
                    <a:pt x="201" y="100"/>
                    <a:pt x="134" y="134"/>
                    <a:pt x="134" y="167"/>
                  </a:cubicBezTo>
                  <a:cubicBezTo>
                    <a:pt x="86" y="214"/>
                    <a:pt x="56" y="262"/>
                    <a:pt x="30" y="309"/>
                  </a:cubicBezTo>
                  <a:lnTo>
                    <a:pt x="30" y="309"/>
                  </a:lnTo>
                  <a:cubicBezTo>
                    <a:pt x="66" y="284"/>
                    <a:pt x="117" y="259"/>
                    <a:pt x="167" y="234"/>
                  </a:cubicBezTo>
                  <a:cubicBezTo>
                    <a:pt x="267" y="701"/>
                    <a:pt x="267" y="1168"/>
                    <a:pt x="501" y="1568"/>
                  </a:cubicBezTo>
                  <a:cubicBezTo>
                    <a:pt x="401" y="1068"/>
                    <a:pt x="334" y="567"/>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32"/>
            <p:cNvSpPr/>
            <p:nvPr/>
          </p:nvSpPr>
          <p:spPr>
            <a:xfrm>
              <a:off x="7879150" y="1972488"/>
              <a:ext cx="25875" cy="22525"/>
            </a:xfrm>
            <a:custGeom>
              <a:rect b="b" l="l" r="r" t="t"/>
              <a:pathLst>
                <a:path extrusionOk="0" h="901" w="1035">
                  <a:moveTo>
                    <a:pt x="0" y="0"/>
                  </a:moveTo>
                  <a:cubicBezTo>
                    <a:pt x="334" y="300"/>
                    <a:pt x="667" y="600"/>
                    <a:pt x="1001" y="901"/>
                  </a:cubicBezTo>
                  <a:cubicBezTo>
                    <a:pt x="1001" y="901"/>
                    <a:pt x="1034" y="867"/>
                    <a:pt x="1034" y="867"/>
                  </a:cubicBezTo>
                  <a:cubicBezTo>
                    <a:pt x="767" y="467"/>
                    <a:pt x="434" y="1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32"/>
            <p:cNvSpPr/>
            <p:nvPr/>
          </p:nvSpPr>
          <p:spPr>
            <a:xfrm>
              <a:off x="8023400" y="2467838"/>
              <a:ext cx="33400" cy="4625"/>
            </a:xfrm>
            <a:custGeom>
              <a:rect b="b" l="l" r="r" t="t"/>
              <a:pathLst>
                <a:path extrusionOk="0" h="185" w="1336">
                  <a:moveTo>
                    <a:pt x="1" y="0"/>
                  </a:moveTo>
                  <a:lnTo>
                    <a:pt x="1" y="0"/>
                  </a:lnTo>
                  <a:cubicBezTo>
                    <a:pt x="254" y="127"/>
                    <a:pt x="497" y="185"/>
                    <a:pt x="736" y="185"/>
                  </a:cubicBezTo>
                  <a:cubicBezTo>
                    <a:pt x="938" y="185"/>
                    <a:pt x="1137" y="143"/>
                    <a:pt x="1335" y="67"/>
                  </a:cubicBezTo>
                  <a:cubicBezTo>
                    <a:pt x="902" y="34"/>
                    <a:pt x="468" y="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32"/>
            <p:cNvSpPr/>
            <p:nvPr/>
          </p:nvSpPr>
          <p:spPr>
            <a:xfrm>
              <a:off x="8036750" y="2612938"/>
              <a:ext cx="5025" cy="31700"/>
            </a:xfrm>
            <a:custGeom>
              <a:rect b="b" l="l" r="r" t="t"/>
              <a:pathLst>
                <a:path extrusionOk="0" h="1268" w="201">
                  <a:moveTo>
                    <a:pt x="1" y="0"/>
                  </a:moveTo>
                  <a:cubicBezTo>
                    <a:pt x="34" y="434"/>
                    <a:pt x="101" y="868"/>
                    <a:pt x="134" y="1268"/>
                  </a:cubicBezTo>
                  <a:lnTo>
                    <a:pt x="201" y="1268"/>
                  </a:lnTo>
                  <a:cubicBezTo>
                    <a:pt x="167" y="834"/>
                    <a:pt x="134" y="4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32"/>
            <p:cNvSpPr/>
            <p:nvPr/>
          </p:nvSpPr>
          <p:spPr>
            <a:xfrm>
              <a:off x="8040925" y="2164363"/>
              <a:ext cx="30875" cy="3275"/>
            </a:xfrm>
            <a:custGeom>
              <a:rect b="b" l="l" r="r" t="t"/>
              <a:pathLst>
                <a:path extrusionOk="0" h="131" w="1235">
                  <a:moveTo>
                    <a:pt x="557" y="1"/>
                  </a:moveTo>
                  <a:cubicBezTo>
                    <a:pt x="369" y="1"/>
                    <a:pt x="181" y="19"/>
                    <a:pt x="0" y="64"/>
                  </a:cubicBezTo>
                  <a:cubicBezTo>
                    <a:pt x="0" y="64"/>
                    <a:pt x="0" y="97"/>
                    <a:pt x="0" y="131"/>
                  </a:cubicBezTo>
                  <a:lnTo>
                    <a:pt x="1235" y="131"/>
                  </a:lnTo>
                  <a:lnTo>
                    <a:pt x="1235" y="64"/>
                  </a:lnTo>
                  <a:cubicBezTo>
                    <a:pt x="1015" y="27"/>
                    <a:pt x="785" y="1"/>
                    <a:pt x="5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32"/>
            <p:cNvSpPr/>
            <p:nvPr/>
          </p:nvSpPr>
          <p:spPr>
            <a:xfrm>
              <a:off x="7949300" y="2560388"/>
              <a:ext cx="3900" cy="35900"/>
            </a:xfrm>
            <a:custGeom>
              <a:rect b="b" l="l" r="r" t="t"/>
              <a:pathLst>
                <a:path extrusionOk="0" h="1436" w="156">
                  <a:moveTo>
                    <a:pt x="96" y="1"/>
                  </a:moveTo>
                  <a:lnTo>
                    <a:pt x="96" y="1"/>
                  </a:lnTo>
                  <a:cubicBezTo>
                    <a:pt x="0" y="448"/>
                    <a:pt x="27" y="925"/>
                    <a:pt x="117" y="1375"/>
                  </a:cubicBezTo>
                  <a:lnTo>
                    <a:pt x="117" y="1375"/>
                  </a:lnTo>
                  <a:cubicBezTo>
                    <a:pt x="141" y="1305"/>
                    <a:pt x="156" y="1247"/>
                    <a:pt x="130" y="1168"/>
                  </a:cubicBezTo>
                  <a:cubicBezTo>
                    <a:pt x="130" y="768"/>
                    <a:pt x="96" y="401"/>
                    <a:pt x="96" y="1"/>
                  </a:cubicBezTo>
                  <a:close/>
                  <a:moveTo>
                    <a:pt x="117" y="1375"/>
                  </a:moveTo>
                  <a:cubicBezTo>
                    <a:pt x="111" y="1394"/>
                    <a:pt x="103" y="1414"/>
                    <a:pt x="96" y="1435"/>
                  </a:cubicBezTo>
                  <a:lnTo>
                    <a:pt x="130" y="1435"/>
                  </a:lnTo>
                  <a:cubicBezTo>
                    <a:pt x="125" y="1415"/>
                    <a:pt x="121" y="1395"/>
                    <a:pt x="117" y="137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32"/>
            <p:cNvSpPr/>
            <p:nvPr/>
          </p:nvSpPr>
          <p:spPr>
            <a:xfrm>
              <a:off x="8029250" y="2172838"/>
              <a:ext cx="22550" cy="3775"/>
            </a:xfrm>
            <a:custGeom>
              <a:rect b="b" l="l" r="r" t="t"/>
              <a:pathLst>
                <a:path extrusionOk="0" h="151" w="902">
                  <a:moveTo>
                    <a:pt x="326" y="0"/>
                  </a:moveTo>
                  <a:cubicBezTo>
                    <a:pt x="225" y="0"/>
                    <a:pt x="118" y="16"/>
                    <a:pt x="0" y="59"/>
                  </a:cubicBezTo>
                  <a:cubicBezTo>
                    <a:pt x="167" y="125"/>
                    <a:pt x="326" y="150"/>
                    <a:pt x="476" y="150"/>
                  </a:cubicBezTo>
                  <a:cubicBezTo>
                    <a:pt x="626" y="150"/>
                    <a:pt x="768" y="125"/>
                    <a:pt x="901" y="92"/>
                  </a:cubicBezTo>
                  <a:cubicBezTo>
                    <a:pt x="720" y="69"/>
                    <a:pt x="539" y="0"/>
                    <a:pt x="3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32"/>
            <p:cNvSpPr/>
            <p:nvPr/>
          </p:nvSpPr>
          <p:spPr>
            <a:xfrm>
              <a:off x="8105975" y="2019188"/>
              <a:ext cx="19200" cy="13350"/>
            </a:xfrm>
            <a:custGeom>
              <a:rect b="b" l="l" r="r" t="t"/>
              <a:pathLst>
                <a:path extrusionOk="0" h="534" w="768">
                  <a:moveTo>
                    <a:pt x="767" y="0"/>
                  </a:moveTo>
                  <a:lnTo>
                    <a:pt x="767" y="0"/>
                  </a:lnTo>
                  <a:cubicBezTo>
                    <a:pt x="467" y="200"/>
                    <a:pt x="234" y="367"/>
                    <a:pt x="0" y="534"/>
                  </a:cubicBezTo>
                  <a:cubicBezTo>
                    <a:pt x="334" y="467"/>
                    <a:pt x="601" y="267"/>
                    <a:pt x="7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32"/>
            <p:cNvSpPr/>
            <p:nvPr/>
          </p:nvSpPr>
          <p:spPr>
            <a:xfrm>
              <a:off x="7849950" y="2384438"/>
              <a:ext cx="10025" cy="26700"/>
            </a:xfrm>
            <a:custGeom>
              <a:rect b="b" l="l" r="r" t="t"/>
              <a:pathLst>
                <a:path extrusionOk="0" h="1068" w="401">
                  <a:moveTo>
                    <a:pt x="401" y="1"/>
                  </a:moveTo>
                  <a:lnTo>
                    <a:pt x="401" y="1"/>
                  </a:lnTo>
                  <a:cubicBezTo>
                    <a:pt x="334" y="101"/>
                    <a:pt x="267" y="234"/>
                    <a:pt x="234" y="334"/>
                  </a:cubicBezTo>
                  <a:cubicBezTo>
                    <a:pt x="167" y="568"/>
                    <a:pt x="1" y="801"/>
                    <a:pt x="34" y="1068"/>
                  </a:cubicBezTo>
                  <a:cubicBezTo>
                    <a:pt x="67" y="968"/>
                    <a:pt x="67" y="901"/>
                    <a:pt x="101" y="834"/>
                  </a:cubicBezTo>
                  <a:cubicBezTo>
                    <a:pt x="201" y="534"/>
                    <a:pt x="301" y="267"/>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32"/>
            <p:cNvSpPr/>
            <p:nvPr/>
          </p:nvSpPr>
          <p:spPr>
            <a:xfrm>
              <a:off x="7950850" y="2542063"/>
              <a:ext cx="3375" cy="18350"/>
            </a:xfrm>
            <a:custGeom>
              <a:rect b="b" l="l" r="r" t="t"/>
              <a:pathLst>
                <a:path extrusionOk="0" h="734" w="135">
                  <a:moveTo>
                    <a:pt x="1" y="0"/>
                  </a:moveTo>
                  <a:cubicBezTo>
                    <a:pt x="1" y="234"/>
                    <a:pt x="34" y="500"/>
                    <a:pt x="34" y="734"/>
                  </a:cubicBezTo>
                  <a:cubicBezTo>
                    <a:pt x="134" y="500"/>
                    <a:pt x="68" y="2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32"/>
            <p:cNvSpPr/>
            <p:nvPr/>
          </p:nvSpPr>
          <p:spPr>
            <a:xfrm>
              <a:off x="8030075" y="2201813"/>
              <a:ext cx="10050" cy="5025"/>
            </a:xfrm>
            <a:custGeom>
              <a:rect b="b" l="l" r="r" t="t"/>
              <a:pathLst>
                <a:path extrusionOk="0" h="201" w="402">
                  <a:moveTo>
                    <a:pt x="368" y="0"/>
                  </a:moveTo>
                  <a:cubicBezTo>
                    <a:pt x="234" y="34"/>
                    <a:pt x="134" y="100"/>
                    <a:pt x="1" y="134"/>
                  </a:cubicBezTo>
                  <a:cubicBezTo>
                    <a:pt x="34" y="167"/>
                    <a:pt x="34" y="200"/>
                    <a:pt x="67" y="200"/>
                  </a:cubicBezTo>
                  <a:cubicBezTo>
                    <a:pt x="168" y="167"/>
                    <a:pt x="301" y="134"/>
                    <a:pt x="401" y="67"/>
                  </a:cubicBezTo>
                  <a:cubicBezTo>
                    <a:pt x="368" y="34"/>
                    <a:pt x="368" y="0"/>
                    <a:pt x="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32"/>
            <p:cNvSpPr/>
            <p:nvPr/>
          </p:nvSpPr>
          <p:spPr>
            <a:xfrm>
              <a:off x="7812425" y="2416138"/>
              <a:ext cx="5875" cy="10850"/>
            </a:xfrm>
            <a:custGeom>
              <a:rect b="b" l="l" r="r" t="t"/>
              <a:pathLst>
                <a:path extrusionOk="0" h="434" w="235">
                  <a:moveTo>
                    <a:pt x="234" y="0"/>
                  </a:moveTo>
                  <a:cubicBezTo>
                    <a:pt x="1" y="234"/>
                    <a:pt x="1" y="234"/>
                    <a:pt x="101" y="434"/>
                  </a:cubicBezTo>
                  <a:cubicBezTo>
                    <a:pt x="134" y="300"/>
                    <a:pt x="167" y="134"/>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32"/>
            <p:cNvSpPr/>
            <p:nvPr/>
          </p:nvSpPr>
          <p:spPr>
            <a:xfrm>
              <a:off x="8221050" y="1974138"/>
              <a:ext cx="9200" cy="2525"/>
            </a:xfrm>
            <a:custGeom>
              <a:rect b="b" l="l" r="r" t="t"/>
              <a:pathLst>
                <a:path extrusionOk="0" h="101" w="368">
                  <a:moveTo>
                    <a:pt x="334" y="1"/>
                  </a:moveTo>
                  <a:cubicBezTo>
                    <a:pt x="234" y="1"/>
                    <a:pt x="101" y="1"/>
                    <a:pt x="1" y="34"/>
                  </a:cubicBezTo>
                  <a:cubicBezTo>
                    <a:pt x="1" y="34"/>
                    <a:pt x="1" y="67"/>
                    <a:pt x="1" y="101"/>
                  </a:cubicBezTo>
                  <a:cubicBezTo>
                    <a:pt x="134" y="101"/>
                    <a:pt x="234" y="67"/>
                    <a:pt x="367" y="67"/>
                  </a:cubicBezTo>
                  <a:cubicBezTo>
                    <a:pt x="367" y="34"/>
                    <a:pt x="367"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32"/>
            <p:cNvSpPr/>
            <p:nvPr/>
          </p:nvSpPr>
          <p:spPr>
            <a:xfrm>
              <a:off x="7974200" y="2565413"/>
              <a:ext cx="2525" cy="8350"/>
            </a:xfrm>
            <a:custGeom>
              <a:rect b="b" l="l" r="r" t="t"/>
              <a:pathLst>
                <a:path extrusionOk="0" h="334" w="101">
                  <a:moveTo>
                    <a:pt x="1" y="0"/>
                  </a:moveTo>
                  <a:lnTo>
                    <a:pt x="68" y="334"/>
                  </a:lnTo>
                  <a:cubicBezTo>
                    <a:pt x="68" y="234"/>
                    <a:pt x="68" y="100"/>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32"/>
            <p:cNvSpPr/>
            <p:nvPr/>
          </p:nvSpPr>
          <p:spPr>
            <a:xfrm>
              <a:off x="7973375" y="2573738"/>
              <a:ext cx="2525" cy="10875"/>
            </a:xfrm>
            <a:custGeom>
              <a:rect b="b" l="l" r="r" t="t"/>
              <a:pathLst>
                <a:path extrusionOk="0" h="435" w="101">
                  <a:moveTo>
                    <a:pt x="101" y="1"/>
                  </a:moveTo>
                  <a:cubicBezTo>
                    <a:pt x="0" y="134"/>
                    <a:pt x="34" y="301"/>
                    <a:pt x="101" y="434"/>
                  </a:cubicBezTo>
                  <a:cubicBezTo>
                    <a:pt x="101" y="301"/>
                    <a:pt x="101" y="134"/>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32"/>
            <p:cNvSpPr/>
            <p:nvPr/>
          </p:nvSpPr>
          <p:spPr>
            <a:xfrm>
              <a:off x="7930850" y="2506188"/>
              <a:ext cx="2525" cy="9200"/>
            </a:xfrm>
            <a:custGeom>
              <a:rect b="b" l="l" r="r" t="t"/>
              <a:pathLst>
                <a:path extrusionOk="0" h="368" w="101">
                  <a:moveTo>
                    <a:pt x="34" y="1"/>
                  </a:moveTo>
                  <a:cubicBezTo>
                    <a:pt x="34" y="134"/>
                    <a:pt x="0" y="234"/>
                    <a:pt x="0" y="368"/>
                  </a:cubicBezTo>
                  <a:cubicBezTo>
                    <a:pt x="34" y="234"/>
                    <a:pt x="67" y="134"/>
                    <a:pt x="100" y="34"/>
                  </a:cubicBezTo>
                  <a:cubicBezTo>
                    <a:pt x="67" y="34"/>
                    <a:pt x="67" y="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32"/>
            <p:cNvSpPr/>
            <p:nvPr/>
          </p:nvSpPr>
          <p:spPr>
            <a:xfrm>
              <a:off x="7930850" y="2623788"/>
              <a:ext cx="3350" cy="5850"/>
            </a:xfrm>
            <a:custGeom>
              <a:rect b="b" l="l" r="r" t="t"/>
              <a:pathLst>
                <a:path extrusionOk="0" h="234" w="134">
                  <a:moveTo>
                    <a:pt x="0" y="0"/>
                  </a:moveTo>
                  <a:lnTo>
                    <a:pt x="67" y="234"/>
                  </a:lnTo>
                  <a:cubicBezTo>
                    <a:pt x="100" y="234"/>
                    <a:pt x="100" y="200"/>
                    <a:pt x="134" y="200"/>
                  </a:cubicBezTo>
                  <a:cubicBezTo>
                    <a:pt x="100" y="133"/>
                    <a:pt x="67" y="67"/>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32"/>
            <p:cNvSpPr/>
            <p:nvPr/>
          </p:nvSpPr>
          <p:spPr>
            <a:xfrm>
              <a:off x="7952525" y="2527863"/>
              <a:ext cx="1700" cy="5875"/>
            </a:xfrm>
            <a:custGeom>
              <a:rect b="b" l="l" r="r" t="t"/>
              <a:pathLst>
                <a:path extrusionOk="0" h="235" w="68">
                  <a:moveTo>
                    <a:pt x="34" y="1"/>
                  </a:moveTo>
                  <a:cubicBezTo>
                    <a:pt x="34" y="101"/>
                    <a:pt x="1" y="168"/>
                    <a:pt x="1" y="234"/>
                  </a:cubicBezTo>
                  <a:lnTo>
                    <a:pt x="34" y="234"/>
                  </a:lnTo>
                  <a:cubicBezTo>
                    <a:pt x="67" y="168"/>
                    <a:pt x="67" y="10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32"/>
            <p:cNvSpPr/>
            <p:nvPr/>
          </p:nvSpPr>
          <p:spPr>
            <a:xfrm>
              <a:off x="7809925" y="2406113"/>
              <a:ext cx="1700" cy="7550"/>
            </a:xfrm>
            <a:custGeom>
              <a:rect b="b" l="l" r="r" t="t"/>
              <a:pathLst>
                <a:path extrusionOk="0" h="302" w="68">
                  <a:moveTo>
                    <a:pt x="0" y="1"/>
                  </a:moveTo>
                  <a:cubicBezTo>
                    <a:pt x="0" y="101"/>
                    <a:pt x="0" y="201"/>
                    <a:pt x="0" y="301"/>
                  </a:cubicBezTo>
                  <a:lnTo>
                    <a:pt x="67" y="301"/>
                  </a:lnTo>
                  <a:cubicBezTo>
                    <a:pt x="67" y="201"/>
                    <a:pt x="34" y="1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32"/>
            <p:cNvSpPr/>
            <p:nvPr/>
          </p:nvSpPr>
          <p:spPr>
            <a:xfrm>
              <a:off x="8141825" y="2602938"/>
              <a:ext cx="1700" cy="6675"/>
            </a:xfrm>
            <a:custGeom>
              <a:rect b="b" l="l" r="r" t="t"/>
              <a:pathLst>
                <a:path extrusionOk="0" h="267" w="68">
                  <a:moveTo>
                    <a:pt x="34" y="0"/>
                  </a:moveTo>
                  <a:cubicBezTo>
                    <a:pt x="34" y="100"/>
                    <a:pt x="1" y="200"/>
                    <a:pt x="1" y="267"/>
                  </a:cubicBezTo>
                  <a:lnTo>
                    <a:pt x="67" y="267"/>
                  </a:lnTo>
                  <a:cubicBezTo>
                    <a:pt x="67" y="200"/>
                    <a:pt x="34" y="1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32"/>
            <p:cNvSpPr/>
            <p:nvPr/>
          </p:nvSpPr>
          <p:spPr>
            <a:xfrm>
              <a:off x="7832450" y="2481163"/>
              <a:ext cx="1675" cy="5050"/>
            </a:xfrm>
            <a:custGeom>
              <a:rect b="b" l="l" r="r" t="t"/>
              <a:pathLst>
                <a:path extrusionOk="0" h="202" w="67">
                  <a:moveTo>
                    <a:pt x="0" y="1"/>
                  </a:moveTo>
                  <a:cubicBezTo>
                    <a:pt x="0" y="68"/>
                    <a:pt x="0" y="134"/>
                    <a:pt x="0" y="201"/>
                  </a:cubicBezTo>
                  <a:lnTo>
                    <a:pt x="67" y="201"/>
                  </a:lnTo>
                  <a:cubicBezTo>
                    <a:pt x="67" y="134"/>
                    <a:pt x="67" y="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32"/>
            <p:cNvSpPr/>
            <p:nvPr/>
          </p:nvSpPr>
          <p:spPr>
            <a:xfrm>
              <a:off x="8287775" y="2801413"/>
              <a:ext cx="326075" cy="155125"/>
            </a:xfrm>
            <a:custGeom>
              <a:rect b="b" l="l" r="r" t="t"/>
              <a:pathLst>
                <a:path extrusionOk="0" h="6205" w="13043">
                  <a:moveTo>
                    <a:pt x="9507" y="1668"/>
                  </a:moveTo>
                  <a:cubicBezTo>
                    <a:pt x="9487" y="1697"/>
                    <a:pt x="9466" y="1727"/>
                    <a:pt x="9445" y="1757"/>
                  </a:cubicBezTo>
                  <a:lnTo>
                    <a:pt x="9445" y="1757"/>
                  </a:lnTo>
                  <a:cubicBezTo>
                    <a:pt x="9468" y="1738"/>
                    <a:pt x="9489" y="1720"/>
                    <a:pt x="9507" y="1701"/>
                  </a:cubicBezTo>
                  <a:lnTo>
                    <a:pt x="9507" y="1668"/>
                  </a:lnTo>
                  <a:close/>
                  <a:moveTo>
                    <a:pt x="1968" y="4003"/>
                  </a:moveTo>
                  <a:cubicBezTo>
                    <a:pt x="2235" y="4170"/>
                    <a:pt x="2502" y="4337"/>
                    <a:pt x="2836" y="4503"/>
                  </a:cubicBezTo>
                  <a:cubicBezTo>
                    <a:pt x="2702" y="4670"/>
                    <a:pt x="2535" y="4870"/>
                    <a:pt x="2402" y="5104"/>
                  </a:cubicBezTo>
                  <a:cubicBezTo>
                    <a:pt x="2102" y="4937"/>
                    <a:pt x="1835" y="4770"/>
                    <a:pt x="1501" y="4570"/>
                  </a:cubicBezTo>
                  <a:cubicBezTo>
                    <a:pt x="1668" y="4403"/>
                    <a:pt x="1801" y="4203"/>
                    <a:pt x="1968" y="4003"/>
                  </a:cubicBezTo>
                  <a:close/>
                  <a:moveTo>
                    <a:pt x="13043" y="0"/>
                  </a:moveTo>
                  <a:lnTo>
                    <a:pt x="13043" y="0"/>
                  </a:lnTo>
                  <a:cubicBezTo>
                    <a:pt x="12943" y="67"/>
                    <a:pt x="12876" y="134"/>
                    <a:pt x="12809" y="234"/>
                  </a:cubicBezTo>
                  <a:cubicBezTo>
                    <a:pt x="12176" y="1234"/>
                    <a:pt x="11542" y="2235"/>
                    <a:pt x="10941" y="3236"/>
                  </a:cubicBezTo>
                  <a:cubicBezTo>
                    <a:pt x="10408" y="4070"/>
                    <a:pt x="10408" y="4103"/>
                    <a:pt x="9507" y="4437"/>
                  </a:cubicBezTo>
                  <a:cubicBezTo>
                    <a:pt x="9307" y="4503"/>
                    <a:pt x="9140" y="4570"/>
                    <a:pt x="8873" y="4670"/>
                  </a:cubicBezTo>
                  <a:cubicBezTo>
                    <a:pt x="9740" y="3369"/>
                    <a:pt x="10574" y="2168"/>
                    <a:pt x="11375" y="934"/>
                  </a:cubicBezTo>
                  <a:lnTo>
                    <a:pt x="11375" y="934"/>
                  </a:lnTo>
                  <a:cubicBezTo>
                    <a:pt x="10908" y="1501"/>
                    <a:pt x="10508" y="2102"/>
                    <a:pt x="10074" y="2702"/>
                  </a:cubicBezTo>
                  <a:cubicBezTo>
                    <a:pt x="9607" y="3336"/>
                    <a:pt x="9140" y="3970"/>
                    <a:pt x="8706" y="4570"/>
                  </a:cubicBezTo>
                  <a:cubicBezTo>
                    <a:pt x="8640" y="4670"/>
                    <a:pt x="8540" y="4770"/>
                    <a:pt x="8473" y="4804"/>
                  </a:cubicBezTo>
                  <a:cubicBezTo>
                    <a:pt x="8006" y="4970"/>
                    <a:pt x="7539" y="5037"/>
                    <a:pt x="7039" y="5104"/>
                  </a:cubicBezTo>
                  <a:cubicBezTo>
                    <a:pt x="7072" y="5004"/>
                    <a:pt x="7105" y="4937"/>
                    <a:pt x="7139" y="4904"/>
                  </a:cubicBezTo>
                  <a:cubicBezTo>
                    <a:pt x="7606" y="4270"/>
                    <a:pt x="8073" y="3636"/>
                    <a:pt x="8540" y="3002"/>
                  </a:cubicBezTo>
                  <a:cubicBezTo>
                    <a:pt x="8851" y="2598"/>
                    <a:pt x="9161" y="2165"/>
                    <a:pt x="9445" y="1757"/>
                  </a:cubicBezTo>
                  <a:lnTo>
                    <a:pt x="9445" y="1757"/>
                  </a:lnTo>
                  <a:cubicBezTo>
                    <a:pt x="9387" y="1805"/>
                    <a:pt x="9322" y="1853"/>
                    <a:pt x="9273" y="1901"/>
                  </a:cubicBezTo>
                  <a:cubicBezTo>
                    <a:pt x="8473" y="2936"/>
                    <a:pt x="7706" y="3970"/>
                    <a:pt x="6905" y="5004"/>
                  </a:cubicBezTo>
                  <a:cubicBezTo>
                    <a:pt x="6872" y="5070"/>
                    <a:pt x="6805" y="5137"/>
                    <a:pt x="6738" y="5170"/>
                  </a:cubicBezTo>
                  <a:cubicBezTo>
                    <a:pt x="6628" y="5226"/>
                    <a:pt x="6366" y="5250"/>
                    <a:pt x="6109" y="5250"/>
                  </a:cubicBezTo>
                  <a:cubicBezTo>
                    <a:pt x="5898" y="5250"/>
                    <a:pt x="5691" y="5234"/>
                    <a:pt x="5571" y="5204"/>
                  </a:cubicBezTo>
                  <a:cubicBezTo>
                    <a:pt x="5604" y="5137"/>
                    <a:pt x="5604" y="5070"/>
                    <a:pt x="5671" y="5037"/>
                  </a:cubicBezTo>
                  <a:cubicBezTo>
                    <a:pt x="6105" y="4470"/>
                    <a:pt x="6572" y="3936"/>
                    <a:pt x="7005" y="3369"/>
                  </a:cubicBezTo>
                  <a:cubicBezTo>
                    <a:pt x="7372" y="2902"/>
                    <a:pt x="7739" y="2402"/>
                    <a:pt x="8106" y="1935"/>
                  </a:cubicBezTo>
                  <a:lnTo>
                    <a:pt x="8106" y="1935"/>
                  </a:lnTo>
                  <a:cubicBezTo>
                    <a:pt x="8073" y="1968"/>
                    <a:pt x="8006" y="1968"/>
                    <a:pt x="7973" y="2002"/>
                  </a:cubicBezTo>
                  <a:cubicBezTo>
                    <a:pt x="7239" y="2902"/>
                    <a:pt x="6538" y="3836"/>
                    <a:pt x="5838" y="4737"/>
                  </a:cubicBezTo>
                  <a:cubicBezTo>
                    <a:pt x="5626" y="5008"/>
                    <a:pt x="5415" y="5280"/>
                    <a:pt x="5031" y="5280"/>
                  </a:cubicBezTo>
                  <a:cubicBezTo>
                    <a:pt x="4991" y="5280"/>
                    <a:pt x="4948" y="5277"/>
                    <a:pt x="4904" y="5271"/>
                  </a:cubicBezTo>
                  <a:cubicBezTo>
                    <a:pt x="4904" y="5261"/>
                    <a:pt x="4901" y="5257"/>
                    <a:pt x="4896" y="5257"/>
                  </a:cubicBezTo>
                  <a:cubicBezTo>
                    <a:pt x="4884" y="5257"/>
                    <a:pt x="4861" y="5280"/>
                    <a:pt x="4837" y="5304"/>
                  </a:cubicBezTo>
                  <a:cubicBezTo>
                    <a:pt x="5095" y="5395"/>
                    <a:pt x="5361" y="5417"/>
                    <a:pt x="5630" y="5417"/>
                  </a:cubicBezTo>
                  <a:cubicBezTo>
                    <a:pt x="5879" y="5417"/>
                    <a:pt x="6131" y="5398"/>
                    <a:pt x="6384" y="5398"/>
                  </a:cubicBezTo>
                  <a:cubicBezTo>
                    <a:pt x="6458" y="5398"/>
                    <a:pt x="6531" y="5400"/>
                    <a:pt x="6605" y="5404"/>
                  </a:cubicBezTo>
                  <a:cubicBezTo>
                    <a:pt x="6438" y="5637"/>
                    <a:pt x="6305" y="5804"/>
                    <a:pt x="6171" y="6004"/>
                  </a:cubicBezTo>
                  <a:cubicBezTo>
                    <a:pt x="6096" y="6079"/>
                    <a:pt x="6021" y="6117"/>
                    <a:pt x="5918" y="6117"/>
                  </a:cubicBezTo>
                  <a:cubicBezTo>
                    <a:pt x="5884" y="6117"/>
                    <a:pt x="5846" y="6113"/>
                    <a:pt x="5804" y="6104"/>
                  </a:cubicBezTo>
                  <a:cubicBezTo>
                    <a:pt x="5304" y="6004"/>
                    <a:pt x="4804" y="5904"/>
                    <a:pt x="4270" y="5804"/>
                  </a:cubicBezTo>
                  <a:cubicBezTo>
                    <a:pt x="4036" y="5738"/>
                    <a:pt x="3836" y="5671"/>
                    <a:pt x="3536" y="5571"/>
                  </a:cubicBezTo>
                  <a:cubicBezTo>
                    <a:pt x="4937" y="4236"/>
                    <a:pt x="5971" y="2702"/>
                    <a:pt x="7072" y="1234"/>
                  </a:cubicBezTo>
                  <a:lnTo>
                    <a:pt x="7072" y="1234"/>
                  </a:lnTo>
                  <a:cubicBezTo>
                    <a:pt x="5804" y="2635"/>
                    <a:pt x="4770" y="4236"/>
                    <a:pt x="3403" y="5537"/>
                  </a:cubicBezTo>
                  <a:cubicBezTo>
                    <a:pt x="3069" y="5437"/>
                    <a:pt x="2769" y="5337"/>
                    <a:pt x="2469" y="5137"/>
                  </a:cubicBezTo>
                  <a:cubicBezTo>
                    <a:pt x="3469" y="3903"/>
                    <a:pt x="4537" y="2702"/>
                    <a:pt x="5437" y="1401"/>
                  </a:cubicBezTo>
                  <a:lnTo>
                    <a:pt x="5437" y="1401"/>
                  </a:lnTo>
                  <a:cubicBezTo>
                    <a:pt x="4603" y="2402"/>
                    <a:pt x="3770" y="3403"/>
                    <a:pt x="2936" y="4403"/>
                  </a:cubicBezTo>
                  <a:cubicBezTo>
                    <a:pt x="2602" y="4270"/>
                    <a:pt x="2302" y="4170"/>
                    <a:pt x="2102" y="3903"/>
                  </a:cubicBezTo>
                  <a:cubicBezTo>
                    <a:pt x="2802" y="3002"/>
                    <a:pt x="3469" y="2135"/>
                    <a:pt x="4170" y="1268"/>
                  </a:cubicBezTo>
                  <a:cubicBezTo>
                    <a:pt x="4136" y="1234"/>
                    <a:pt x="4136" y="1234"/>
                    <a:pt x="4103" y="1234"/>
                  </a:cubicBezTo>
                  <a:cubicBezTo>
                    <a:pt x="3202" y="2335"/>
                    <a:pt x="2302" y="3436"/>
                    <a:pt x="1368" y="4570"/>
                  </a:cubicBezTo>
                  <a:cubicBezTo>
                    <a:pt x="1234" y="4503"/>
                    <a:pt x="1134" y="4437"/>
                    <a:pt x="1034" y="4370"/>
                  </a:cubicBezTo>
                  <a:cubicBezTo>
                    <a:pt x="901" y="4303"/>
                    <a:pt x="801" y="4236"/>
                    <a:pt x="667" y="4170"/>
                  </a:cubicBezTo>
                  <a:cubicBezTo>
                    <a:pt x="567" y="4103"/>
                    <a:pt x="434" y="4036"/>
                    <a:pt x="334" y="3970"/>
                  </a:cubicBezTo>
                  <a:cubicBezTo>
                    <a:pt x="234" y="3903"/>
                    <a:pt x="134" y="3803"/>
                    <a:pt x="0" y="3803"/>
                  </a:cubicBezTo>
                  <a:cubicBezTo>
                    <a:pt x="1768" y="5371"/>
                    <a:pt x="3836" y="6171"/>
                    <a:pt x="6171" y="6205"/>
                  </a:cubicBezTo>
                  <a:cubicBezTo>
                    <a:pt x="6238" y="6071"/>
                    <a:pt x="6271" y="5971"/>
                    <a:pt x="6338" y="5904"/>
                  </a:cubicBezTo>
                  <a:cubicBezTo>
                    <a:pt x="6438" y="5771"/>
                    <a:pt x="6572" y="5637"/>
                    <a:pt x="6672" y="5504"/>
                  </a:cubicBezTo>
                  <a:cubicBezTo>
                    <a:pt x="6772" y="5371"/>
                    <a:pt x="6905" y="5304"/>
                    <a:pt x="7072" y="5271"/>
                  </a:cubicBezTo>
                  <a:cubicBezTo>
                    <a:pt x="7405" y="5204"/>
                    <a:pt x="7739" y="5137"/>
                    <a:pt x="8039" y="5070"/>
                  </a:cubicBezTo>
                  <a:cubicBezTo>
                    <a:pt x="8139" y="5070"/>
                    <a:pt x="8206" y="5070"/>
                    <a:pt x="8306" y="5037"/>
                  </a:cubicBezTo>
                  <a:lnTo>
                    <a:pt x="8306" y="5037"/>
                  </a:lnTo>
                  <a:cubicBezTo>
                    <a:pt x="8139" y="5437"/>
                    <a:pt x="7806" y="5671"/>
                    <a:pt x="7672" y="6038"/>
                  </a:cubicBezTo>
                  <a:cubicBezTo>
                    <a:pt x="7939" y="5771"/>
                    <a:pt x="8173" y="5504"/>
                    <a:pt x="8373" y="5237"/>
                  </a:cubicBezTo>
                  <a:cubicBezTo>
                    <a:pt x="8573" y="4970"/>
                    <a:pt x="8773" y="4804"/>
                    <a:pt x="9073" y="4737"/>
                  </a:cubicBezTo>
                  <a:cubicBezTo>
                    <a:pt x="9374" y="4670"/>
                    <a:pt x="9640" y="4503"/>
                    <a:pt x="9941" y="4403"/>
                  </a:cubicBezTo>
                  <a:cubicBezTo>
                    <a:pt x="10007" y="4370"/>
                    <a:pt x="10074" y="4370"/>
                    <a:pt x="10241" y="4303"/>
                  </a:cubicBezTo>
                  <a:lnTo>
                    <a:pt x="10241" y="4303"/>
                  </a:lnTo>
                  <a:cubicBezTo>
                    <a:pt x="9874" y="4804"/>
                    <a:pt x="9640" y="5304"/>
                    <a:pt x="9207" y="5671"/>
                  </a:cubicBezTo>
                  <a:cubicBezTo>
                    <a:pt x="9273" y="5671"/>
                    <a:pt x="9340" y="5686"/>
                    <a:pt x="9387" y="5686"/>
                  </a:cubicBezTo>
                  <a:cubicBezTo>
                    <a:pt x="9411" y="5686"/>
                    <a:pt x="9429" y="5682"/>
                    <a:pt x="9440" y="5671"/>
                  </a:cubicBezTo>
                  <a:cubicBezTo>
                    <a:pt x="9640" y="5437"/>
                    <a:pt x="9907" y="5304"/>
                    <a:pt x="10041" y="5004"/>
                  </a:cubicBezTo>
                  <a:cubicBezTo>
                    <a:pt x="10141" y="4703"/>
                    <a:pt x="10374" y="4437"/>
                    <a:pt x="10574" y="4203"/>
                  </a:cubicBezTo>
                  <a:cubicBezTo>
                    <a:pt x="10641" y="4103"/>
                    <a:pt x="10741" y="4036"/>
                    <a:pt x="10841" y="4003"/>
                  </a:cubicBezTo>
                  <a:cubicBezTo>
                    <a:pt x="11108" y="3803"/>
                    <a:pt x="11442" y="3603"/>
                    <a:pt x="11709" y="3403"/>
                  </a:cubicBezTo>
                  <a:cubicBezTo>
                    <a:pt x="11875" y="3302"/>
                    <a:pt x="11975" y="3136"/>
                    <a:pt x="12109" y="2969"/>
                  </a:cubicBezTo>
                  <a:lnTo>
                    <a:pt x="12109" y="2969"/>
                  </a:lnTo>
                  <a:cubicBezTo>
                    <a:pt x="11875" y="3102"/>
                    <a:pt x="11709" y="3269"/>
                    <a:pt x="11508" y="3403"/>
                  </a:cubicBezTo>
                  <a:cubicBezTo>
                    <a:pt x="11342" y="3536"/>
                    <a:pt x="11175" y="3703"/>
                    <a:pt x="10908" y="3736"/>
                  </a:cubicBezTo>
                  <a:cubicBezTo>
                    <a:pt x="11642" y="2469"/>
                    <a:pt x="12342" y="1234"/>
                    <a:pt x="130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32"/>
            <p:cNvSpPr/>
            <p:nvPr/>
          </p:nvSpPr>
          <p:spPr>
            <a:xfrm>
              <a:off x="8591325" y="2577913"/>
              <a:ext cx="84250" cy="149300"/>
            </a:xfrm>
            <a:custGeom>
              <a:rect b="b" l="l" r="r" t="t"/>
              <a:pathLst>
                <a:path extrusionOk="0" h="5972" w="3370">
                  <a:moveTo>
                    <a:pt x="701" y="0"/>
                  </a:moveTo>
                  <a:lnTo>
                    <a:pt x="667" y="34"/>
                  </a:lnTo>
                  <a:cubicBezTo>
                    <a:pt x="968" y="634"/>
                    <a:pt x="1201" y="1235"/>
                    <a:pt x="1368" y="1902"/>
                  </a:cubicBezTo>
                  <a:cubicBezTo>
                    <a:pt x="1201" y="1902"/>
                    <a:pt x="1042" y="1898"/>
                    <a:pt x="887" y="1898"/>
                  </a:cubicBezTo>
                  <a:cubicBezTo>
                    <a:pt x="578" y="1898"/>
                    <a:pt x="289" y="1913"/>
                    <a:pt x="0" y="2002"/>
                  </a:cubicBezTo>
                  <a:cubicBezTo>
                    <a:pt x="467" y="2035"/>
                    <a:pt x="968" y="2035"/>
                    <a:pt x="1401" y="2069"/>
                  </a:cubicBezTo>
                  <a:cubicBezTo>
                    <a:pt x="1468" y="2369"/>
                    <a:pt x="1568" y="2602"/>
                    <a:pt x="1635" y="2869"/>
                  </a:cubicBezTo>
                  <a:cubicBezTo>
                    <a:pt x="1535" y="2869"/>
                    <a:pt x="1435" y="2902"/>
                    <a:pt x="1334" y="2902"/>
                  </a:cubicBezTo>
                  <a:cubicBezTo>
                    <a:pt x="1334" y="2902"/>
                    <a:pt x="1368" y="2936"/>
                    <a:pt x="1368" y="2936"/>
                  </a:cubicBezTo>
                  <a:cubicBezTo>
                    <a:pt x="1468" y="2969"/>
                    <a:pt x="1568" y="2969"/>
                    <a:pt x="1701" y="3003"/>
                  </a:cubicBezTo>
                  <a:cubicBezTo>
                    <a:pt x="1735" y="3269"/>
                    <a:pt x="1768" y="3536"/>
                    <a:pt x="1835" y="3803"/>
                  </a:cubicBezTo>
                  <a:cubicBezTo>
                    <a:pt x="1799" y="3807"/>
                    <a:pt x="1764" y="3809"/>
                    <a:pt x="1728" y="3809"/>
                  </a:cubicBezTo>
                  <a:cubicBezTo>
                    <a:pt x="1568" y="3809"/>
                    <a:pt x="1408" y="3776"/>
                    <a:pt x="1248" y="3776"/>
                  </a:cubicBezTo>
                  <a:cubicBezTo>
                    <a:pt x="1144" y="3776"/>
                    <a:pt x="1039" y="3790"/>
                    <a:pt x="934" y="3836"/>
                  </a:cubicBezTo>
                  <a:cubicBezTo>
                    <a:pt x="1268" y="3903"/>
                    <a:pt x="1568" y="3937"/>
                    <a:pt x="1868" y="4003"/>
                  </a:cubicBezTo>
                  <a:cubicBezTo>
                    <a:pt x="1935" y="4670"/>
                    <a:pt x="1902" y="5304"/>
                    <a:pt x="1768" y="5938"/>
                  </a:cubicBezTo>
                  <a:cubicBezTo>
                    <a:pt x="1801" y="5938"/>
                    <a:pt x="1835" y="5938"/>
                    <a:pt x="1835" y="5971"/>
                  </a:cubicBezTo>
                  <a:cubicBezTo>
                    <a:pt x="1935" y="5604"/>
                    <a:pt x="2035" y="5237"/>
                    <a:pt x="2102" y="4837"/>
                  </a:cubicBezTo>
                  <a:cubicBezTo>
                    <a:pt x="2435" y="4937"/>
                    <a:pt x="2769" y="5004"/>
                    <a:pt x="3069" y="5104"/>
                  </a:cubicBezTo>
                  <a:cubicBezTo>
                    <a:pt x="3169" y="5137"/>
                    <a:pt x="3236" y="5204"/>
                    <a:pt x="3303" y="5237"/>
                  </a:cubicBezTo>
                  <a:cubicBezTo>
                    <a:pt x="3336" y="5137"/>
                    <a:pt x="3369" y="5071"/>
                    <a:pt x="3202" y="5004"/>
                  </a:cubicBezTo>
                  <a:cubicBezTo>
                    <a:pt x="2836" y="4904"/>
                    <a:pt x="2469" y="4770"/>
                    <a:pt x="2102" y="4670"/>
                  </a:cubicBezTo>
                  <a:cubicBezTo>
                    <a:pt x="2102" y="4504"/>
                    <a:pt x="2102" y="4303"/>
                    <a:pt x="2102" y="4070"/>
                  </a:cubicBezTo>
                  <a:cubicBezTo>
                    <a:pt x="2402" y="4137"/>
                    <a:pt x="2669" y="4203"/>
                    <a:pt x="2969" y="4270"/>
                  </a:cubicBezTo>
                  <a:cubicBezTo>
                    <a:pt x="2735" y="3970"/>
                    <a:pt x="2369" y="3970"/>
                    <a:pt x="2035" y="3836"/>
                  </a:cubicBezTo>
                  <a:cubicBezTo>
                    <a:pt x="2002" y="3570"/>
                    <a:pt x="1968" y="3336"/>
                    <a:pt x="1935" y="3003"/>
                  </a:cubicBezTo>
                  <a:lnTo>
                    <a:pt x="1935" y="3003"/>
                  </a:lnTo>
                  <a:cubicBezTo>
                    <a:pt x="2402" y="3136"/>
                    <a:pt x="2802" y="3236"/>
                    <a:pt x="3236" y="3336"/>
                  </a:cubicBezTo>
                  <a:cubicBezTo>
                    <a:pt x="2836" y="3069"/>
                    <a:pt x="2369" y="3003"/>
                    <a:pt x="1902" y="2902"/>
                  </a:cubicBezTo>
                  <a:cubicBezTo>
                    <a:pt x="1835" y="2669"/>
                    <a:pt x="1768" y="2402"/>
                    <a:pt x="1701" y="2102"/>
                  </a:cubicBezTo>
                  <a:lnTo>
                    <a:pt x="1701" y="2102"/>
                  </a:lnTo>
                  <a:cubicBezTo>
                    <a:pt x="2235" y="2235"/>
                    <a:pt x="2669" y="2335"/>
                    <a:pt x="3136" y="2469"/>
                  </a:cubicBezTo>
                  <a:cubicBezTo>
                    <a:pt x="2802" y="2135"/>
                    <a:pt x="2369" y="2069"/>
                    <a:pt x="1968" y="2002"/>
                  </a:cubicBezTo>
                  <a:cubicBezTo>
                    <a:pt x="1701" y="1968"/>
                    <a:pt x="1601" y="1835"/>
                    <a:pt x="1501" y="1635"/>
                  </a:cubicBezTo>
                  <a:cubicBezTo>
                    <a:pt x="1368" y="1201"/>
                    <a:pt x="1168" y="801"/>
                    <a:pt x="1001" y="401"/>
                  </a:cubicBezTo>
                  <a:cubicBezTo>
                    <a:pt x="934" y="267"/>
                    <a:pt x="801" y="134"/>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32"/>
            <p:cNvSpPr/>
            <p:nvPr/>
          </p:nvSpPr>
          <p:spPr>
            <a:xfrm>
              <a:off x="8552125" y="2708838"/>
              <a:ext cx="122600" cy="215175"/>
            </a:xfrm>
            <a:custGeom>
              <a:rect b="b" l="l" r="r" t="t"/>
              <a:pathLst>
                <a:path extrusionOk="0" h="8607" w="4904">
                  <a:moveTo>
                    <a:pt x="4871" y="0"/>
                  </a:moveTo>
                  <a:cubicBezTo>
                    <a:pt x="4770" y="634"/>
                    <a:pt x="4670" y="1268"/>
                    <a:pt x="4537" y="1868"/>
                  </a:cubicBezTo>
                  <a:cubicBezTo>
                    <a:pt x="4203" y="3603"/>
                    <a:pt x="3503" y="5171"/>
                    <a:pt x="2369" y="6505"/>
                  </a:cubicBezTo>
                  <a:cubicBezTo>
                    <a:pt x="1768" y="7239"/>
                    <a:pt x="1101" y="7873"/>
                    <a:pt x="301" y="8373"/>
                  </a:cubicBezTo>
                  <a:cubicBezTo>
                    <a:pt x="201" y="8440"/>
                    <a:pt x="100" y="8540"/>
                    <a:pt x="0" y="8607"/>
                  </a:cubicBezTo>
                  <a:cubicBezTo>
                    <a:pt x="100" y="8573"/>
                    <a:pt x="201" y="8540"/>
                    <a:pt x="301" y="8507"/>
                  </a:cubicBezTo>
                  <a:cubicBezTo>
                    <a:pt x="701" y="8206"/>
                    <a:pt x="1101" y="7873"/>
                    <a:pt x="1501" y="7573"/>
                  </a:cubicBezTo>
                  <a:cubicBezTo>
                    <a:pt x="1635" y="7472"/>
                    <a:pt x="1768" y="7372"/>
                    <a:pt x="1902" y="7239"/>
                  </a:cubicBezTo>
                  <a:cubicBezTo>
                    <a:pt x="1902" y="7272"/>
                    <a:pt x="1902" y="7272"/>
                    <a:pt x="1935" y="7272"/>
                  </a:cubicBezTo>
                  <a:cubicBezTo>
                    <a:pt x="1868" y="7372"/>
                    <a:pt x="1835" y="7506"/>
                    <a:pt x="1768" y="7606"/>
                  </a:cubicBezTo>
                  <a:cubicBezTo>
                    <a:pt x="2169" y="7172"/>
                    <a:pt x="2502" y="6672"/>
                    <a:pt x="2836" y="6205"/>
                  </a:cubicBezTo>
                  <a:cubicBezTo>
                    <a:pt x="3436" y="5304"/>
                    <a:pt x="4070" y="4470"/>
                    <a:pt x="4303" y="3403"/>
                  </a:cubicBezTo>
                  <a:cubicBezTo>
                    <a:pt x="4470" y="2502"/>
                    <a:pt x="4704" y="1635"/>
                    <a:pt x="4871" y="768"/>
                  </a:cubicBezTo>
                  <a:cubicBezTo>
                    <a:pt x="4904" y="534"/>
                    <a:pt x="4871" y="267"/>
                    <a:pt x="48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32"/>
            <p:cNvSpPr/>
            <p:nvPr/>
          </p:nvSpPr>
          <p:spPr>
            <a:xfrm>
              <a:off x="8217725" y="2851438"/>
              <a:ext cx="108425" cy="85075"/>
            </a:xfrm>
            <a:custGeom>
              <a:rect b="b" l="l" r="r" t="t"/>
              <a:pathLst>
                <a:path extrusionOk="0" h="3403" w="4337">
                  <a:moveTo>
                    <a:pt x="0" y="1"/>
                  </a:moveTo>
                  <a:cubicBezTo>
                    <a:pt x="901" y="1802"/>
                    <a:pt x="2402" y="2903"/>
                    <a:pt x="4337" y="3403"/>
                  </a:cubicBezTo>
                  <a:cubicBezTo>
                    <a:pt x="3769" y="3136"/>
                    <a:pt x="3202" y="2869"/>
                    <a:pt x="2669" y="2502"/>
                  </a:cubicBezTo>
                  <a:cubicBezTo>
                    <a:pt x="2135" y="2169"/>
                    <a:pt x="1635" y="1802"/>
                    <a:pt x="1201" y="1368"/>
                  </a:cubicBezTo>
                  <a:cubicBezTo>
                    <a:pt x="767" y="935"/>
                    <a:pt x="400" y="4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32"/>
            <p:cNvSpPr/>
            <p:nvPr/>
          </p:nvSpPr>
          <p:spPr>
            <a:xfrm>
              <a:off x="8457050" y="2615438"/>
              <a:ext cx="40050" cy="77575"/>
            </a:xfrm>
            <a:custGeom>
              <a:rect b="b" l="l" r="r" t="t"/>
              <a:pathLst>
                <a:path extrusionOk="0" h="3103" w="1602">
                  <a:moveTo>
                    <a:pt x="1535" y="0"/>
                  </a:moveTo>
                  <a:cubicBezTo>
                    <a:pt x="1502" y="167"/>
                    <a:pt x="1468" y="334"/>
                    <a:pt x="1435" y="467"/>
                  </a:cubicBezTo>
                  <a:cubicBezTo>
                    <a:pt x="1135" y="1435"/>
                    <a:pt x="868" y="2436"/>
                    <a:pt x="1" y="3103"/>
                  </a:cubicBezTo>
                  <a:cubicBezTo>
                    <a:pt x="301" y="3069"/>
                    <a:pt x="334" y="3036"/>
                    <a:pt x="534" y="2836"/>
                  </a:cubicBezTo>
                  <a:cubicBezTo>
                    <a:pt x="1235" y="2035"/>
                    <a:pt x="1502" y="1101"/>
                    <a:pt x="1602" y="67"/>
                  </a:cubicBezTo>
                  <a:cubicBezTo>
                    <a:pt x="1602" y="67"/>
                    <a:pt x="1568" y="34"/>
                    <a:pt x="15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32"/>
            <p:cNvSpPr/>
            <p:nvPr/>
          </p:nvSpPr>
          <p:spPr>
            <a:xfrm>
              <a:off x="8510425" y="2552263"/>
              <a:ext cx="100100" cy="7325"/>
            </a:xfrm>
            <a:custGeom>
              <a:rect b="b" l="l" r="r" t="t"/>
              <a:pathLst>
                <a:path extrusionOk="0" h="293" w="4004">
                  <a:moveTo>
                    <a:pt x="1511" y="1"/>
                  </a:moveTo>
                  <a:cubicBezTo>
                    <a:pt x="821" y="1"/>
                    <a:pt x="218" y="62"/>
                    <a:pt x="1" y="192"/>
                  </a:cubicBezTo>
                  <a:cubicBezTo>
                    <a:pt x="402" y="152"/>
                    <a:pt x="804" y="136"/>
                    <a:pt x="1205" y="136"/>
                  </a:cubicBezTo>
                  <a:cubicBezTo>
                    <a:pt x="2138" y="136"/>
                    <a:pt x="3071" y="223"/>
                    <a:pt x="4003" y="293"/>
                  </a:cubicBezTo>
                  <a:cubicBezTo>
                    <a:pt x="3457" y="104"/>
                    <a:pt x="2409" y="1"/>
                    <a:pt x="15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32"/>
            <p:cNvSpPr/>
            <p:nvPr/>
          </p:nvSpPr>
          <p:spPr>
            <a:xfrm>
              <a:off x="8449550" y="2608763"/>
              <a:ext cx="34225" cy="67575"/>
            </a:xfrm>
            <a:custGeom>
              <a:rect b="b" l="l" r="r" t="t"/>
              <a:pathLst>
                <a:path extrusionOk="0" h="2703" w="1369">
                  <a:moveTo>
                    <a:pt x="1135" y="1"/>
                  </a:moveTo>
                  <a:cubicBezTo>
                    <a:pt x="1068" y="334"/>
                    <a:pt x="1001" y="634"/>
                    <a:pt x="934" y="935"/>
                  </a:cubicBezTo>
                  <a:cubicBezTo>
                    <a:pt x="768" y="1568"/>
                    <a:pt x="568" y="2236"/>
                    <a:pt x="0" y="2703"/>
                  </a:cubicBezTo>
                  <a:cubicBezTo>
                    <a:pt x="701" y="2469"/>
                    <a:pt x="1368" y="868"/>
                    <a:pt x="11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32"/>
            <p:cNvSpPr/>
            <p:nvPr/>
          </p:nvSpPr>
          <p:spPr>
            <a:xfrm>
              <a:off x="8492925" y="2530988"/>
              <a:ext cx="86750" cy="6925"/>
            </a:xfrm>
            <a:custGeom>
              <a:rect b="b" l="l" r="r" t="t"/>
              <a:pathLst>
                <a:path extrusionOk="0" h="277" w="3470">
                  <a:moveTo>
                    <a:pt x="1820" y="0"/>
                  </a:moveTo>
                  <a:cubicBezTo>
                    <a:pt x="1207" y="0"/>
                    <a:pt x="599" y="82"/>
                    <a:pt x="0" y="276"/>
                  </a:cubicBezTo>
                  <a:cubicBezTo>
                    <a:pt x="400" y="243"/>
                    <a:pt x="767" y="176"/>
                    <a:pt x="1134" y="143"/>
                  </a:cubicBezTo>
                  <a:cubicBezTo>
                    <a:pt x="1534" y="109"/>
                    <a:pt x="1935" y="109"/>
                    <a:pt x="2335" y="109"/>
                  </a:cubicBezTo>
                  <a:cubicBezTo>
                    <a:pt x="2735" y="143"/>
                    <a:pt x="3102" y="176"/>
                    <a:pt x="3469" y="176"/>
                  </a:cubicBezTo>
                  <a:cubicBezTo>
                    <a:pt x="2918" y="66"/>
                    <a:pt x="2367" y="0"/>
                    <a:pt x="18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32"/>
            <p:cNvSpPr/>
            <p:nvPr/>
          </p:nvSpPr>
          <p:spPr>
            <a:xfrm>
              <a:off x="8598825" y="2537888"/>
              <a:ext cx="53400" cy="79250"/>
            </a:xfrm>
            <a:custGeom>
              <a:rect b="b" l="l" r="r" t="t"/>
              <a:pathLst>
                <a:path extrusionOk="0" h="3170" w="2136">
                  <a:moveTo>
                    <a:pt x="0" y="0"/>
                  </a:moveTo>
                  <a:lnTo>
                    <a:pt x="0" y="0"/>
                  </a:lnTo>
                  <a:cubicBezTo>
                    <a:pt x="367" y="467"/>
                    <a:pt x="768" y="934"/>
                    <a:pt x="1135" y="1468"/>
                  </a:cubicBezTo>
                  <a:cubicBezTo>
                    <a:pt x="1501" y="2002"/>
                    <a:pt x="1802" y="2569"/>
                    <a:pt x="2135" y="3169"/>
                  </a:cubicBezTo>
                  <a:cubicBezTo>
                    <a:pt x="1768" y="2068"/>
                    <a:pt x="567" y="30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32"/>
            <p:cNvSpPr/>
            <p:nvPr/>
          </p:nvSpPr>
          <p:spPr>
            <a:xfrm>
              <a:off x="8419525" y="2740538"/>
              <a:ext cx="34225" cy="67550"/>
            </a:xfrm>
            <a:custGeom>
              <a:rect b="b" l="l" r="r" t="t"/>
              <a:pathLst>
                <a:path extrusionOk="0" h="2702" w="1369">
                  <a:moveTo>
                    <a:pt x="1368" y="0"/>
                  </a:moveTo>
                  <a:cubicBezTo>
                    <a:pt x="801" y="834"/>
                    <a:pt x="401" y="1735"/>
                    <a:pt x="1" y="2669"/>
                  </a:cubicBezTo>
                  <a:cubicBezTo>
                    <a:pt x="34" y="2669"/>
                    <a:pt x="67" y="2702"/>
                    <a:pt x="101" y="2702"/>
                  </a:cubicBezTo>
                  <a:cubicBezTo>
                    <a:pt x="534" y="1801"/>
                    <a:pt x="935" y="901"/>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32"/>
            <p:cNvSpPr/>
            <p:nvPr/>
          </p:nvSpPr>
          <p:spPr>
            <a:xfrm>
              <a:off x="8306100" y="2836438"/>
              <a:ext cx="50075" cy="61725"/>
            </a:xfrm>
            <a:custGeom>
              <a:rect b="b" l="l" r="r" t="t"/>
              <a:pathLst>
                <a:path extrusionOk="0" h="2469" w="2003">
                  <a:moveTo>
                    <a:pt x="2002" y="0"/>
                  </a:moveTo>
                  <a:lnTo>
                    <a:pt x="2002" y="0"/>
                  </a:lnTo>
                  <a:cubicBezTo>
                    <a:pt x="1269" y="767"/>
                    <a:pt x="568" y="1568"/>
                    <a:pt x="1" y="2469"/>
                  </a:cubicBezTo>
                  <a:cubicBezTo>
                    <a:pt x="668" y="1635"/>
                    <a:pt x="1335" y="801"/>
                    <a:pt x="20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32"/>
            <p:cNvSpPr/>
            <p:nvPr/>
          </p:nvSpPr>
          <p:spPr>
            <a:xfrm>
              <a:off x="8336975" y="2666313"/>
              <a:ext cx="40875" cy="37550"/>
            </a:xfrm>
            <a:custGeom>
              <a:rect b="b" l="l" r="r" t="t"/>
              <a:pathLst>
                <a:path extrusionOk="0" h="1502" w="1635">
                  <a:moveTo>
                    <a:pt x="0" y="0"/>
                  </a:moveTo>
                  <a:lnTo>
                    <a:pt x="0" y="0"/>
                  </a:lnTo>
                  <a:cubicBezTo>
                    <a:pt x="367" y="667"/>
                    <a:pt x="868" y="1234"/>
                    <a:pt x="1635" y="1501"/>
                  </a:cubicBezTo>
                  <a:cubicBezTo>
                    <a:pt x="1001" y="1068"/>
                    <a:pt x="501" y="5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32"/>
            <p:cNvSpPr/>
            <p:nvPr/>
          </p:nvSpPr>
          <p:spPr>
            <a:xfrm>
              <a:off x="8474575" y="2490688"/>
              <a:ext cx="49225" cy="8850"/>
            </a:xfrm>
            <a:custGeom>
              <a:rect b="b" l="l" r="r" t="t"/>
              <a:pathLst>
                <a:path extrusionOk="0" h="354" w="1969">
                  <a:moveTo>
                    <a:pt x="1560" y="0"/>
                  </a:moveTo>
                  <a:cubicBezTo>
                    <a:pt x="1009" y="0"/>
                    <a:pt x="483" y="112"/>
                    <a:pt x="0" y="354"/>
                  </a:cubicBezTo>
                  <a:cubicBezTo>
                    <a:pt x="634" y="254"/>
                    <a:pt x="1301" y="120"/>
                    <a:pt x="1968" y="20"/>
                  </a:cubicBezTo>
                  <a:cubicBezTo>
                    <a:pt x="1831" y="7"/>
                    <a:pt x="1695" y="0"/>
                    <a:pt x="1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32"/>
            <p:cNvSpPr/>
            <p:nvPr/>
          </p:nvSpPr>
          <p:spPr>
            <a:xfrm>
              <a:off x="8596325" y="2748863"/>
              <a:ext cx="18375" cy="34225"/>
            </a:xfrm>
            <a:custGeom>
              <a:rect b="b" l="l" r="r" t="t"/>
              <a:pathLst>
                <a:path extrusionOk="0" h="1369" w="735">
                  <a:moveTo>
                    <a:pt x="734" y="1"/>
                  </a:moveTo>
                  <a:cubicBezTo>
                    <a:pt x="501" y="401"/>
                    <a:pt x="267" y="801"/>
                    <a:pt x="67" y="1201"/>
                  </a:cubicBezTo>
                  <a:cubicBezTo>
                    <a:pt x="34" y="1235"/>
                    <a:pt x="34" y="1302"/>
                    <a:pt x="0" y="1368"/>
                  </a:cubicBezTo>
                  <a:lnTo>
                    <a:pt x="67" y="1368"/>
                  </a:lnTo>
                  <a:cubicBezTo>
                    <a:pt x="334" y="935"/>
                    <a:pt x="601" y="50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32"/>
            <p:cNvSpPr/>
            <p:nvPr/>
          </p:nvSpPr>
          <p:spPr>
            <a:xfrm>
              <a:off x="8353650" y="2737188"/>
              <a:ext cx="29200" cy="38400"/>
            </a:xfrm>
            <a:custGeom>
              <a:rect b="b" l="l" r="r" t="t"/>
              <a:pathLst>
                <a:path extrusionOk="0" h="1536" w="1168">
                  <a:moveTo>
                    <a:pt x="1168" y="1"/>
                  </a:moveTo>
                  <a:lnTo>
                    <a:pt x="1168" y="1"/>
                  </a:lnTo>
                  <a:cubicBezTo>
                    <a:pt x="701" y="434"/>
                    <a:pt x="267" y="935"/>
                    <a:pt x="0" y="1535"/>
                  </a:cubicBezTo>
                  <a:cubicBezTo>
                    <a:pt x="401" y="1035"/>
                    <a:pt x="768" y="501"/>
                    <a:pt x="11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32"/>
            <p:cNvSpPr/>
            <p:nvPr/>
          </p:nvSpPr>
          <p:spPr>
            <a:xfrm>
              <a:off x="8399525" y="2748863"/>
              <a:ext cx="25875" cy="48400"/>
            </a:xfrm>
            <a:custGeom>
              <a:rect b="b" l="l" r="r" t="t"/>
              <a:pathLst>
                <a:path extrusionOk="0" h="1936" w="1035">
                  <a:moveTo>
                    <a:pt x="967" y="1"/>
                  </a:moveTo>
                  <a:cubicBezTo>
                    <a:pt x="667" y="634"/>
                    <a:pt x="334" y="1302"/>
                    <a:pt x="0" y="1935"/>
                  </a:cubicBezTo>
                  <a:lnTo>
                    <a:pt x="67" y="1935"/>
                  </a:lnTo>
                  <a:cubicBezTo>
                    <a:pt x="367" y="1302"/>
                    <a:pt x="701" y="668"/>
                    <a:pt x="1034" y="34"/>
                  </a:cubicBezTo>
                  <a:cubicBezTo>
                    <a:pt x="1001" y="1"/>
                    <a:pt x="1001" y="1"/>
                    <a:pt x="9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32"/>
            <p:cNvSpPr/>
            <p:nvPr/>
          </p:nvSpPr>
          <p:spPr>
            <a:xfrm>
              <a:off x="8537950" y="2572913"/>
              <a:ext cx="46725" cy="4200"/>
            </a:xfrm>
            <a:custGeom>
              <a:rect b="b" l="l" r="r" t="t"/>
              <a:pathLst>
                <a:path extrusionOk="0" h="168" w="1869">
                  <a:moveTo>
                    <a:pt x="499" y="0"/>
                  </a:moveTo>
                  <a:cubicBezTo>
                    <a:pt x="282" y="0"/>
                    <a:pt x="100" y="11"/>
                    <a:pt x="0" y="34"/>
                  </a:cubicBezTo>
                  <a:cubicBezTo>
                    <a:pt x="534" y="67"/>
                    <a:pt x="1101" y="134"/>
                    <a:pt x="1635" y="167"/>
                  </a:cubicBezTo>
                  <a:cubicBezTo>
                    <a:pt x="1702" y="167"/>
                    <a:pt x="1802" y="167"/>
                    <a:pt x="1868" y="134"/>
                  </a:cubicBezTo>
                  <a:cubicBezTo>
                    <a:pt x="1512" y="45"/>
                    <a:pt x="934" y="0"/>
                    <a:pt x="4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32"/>
            <p:cNvSpPr/>
            <p:nvPr/>
          </p:nvSpPr>
          <p:spPr>
            <a:xfrm>
              <a:off x="8613825" y="2796388"/>
              <a:ext cx="20050" cy="38400"/>
            </a:xfrm>
            <a:custGeom>
              <a:rect b="b" l="l" r="r" t="t"/>
              <a:pathLst>
                <a:path extrusionOk="0" h="1536" w="802">
                  <a:moveTo>
                    <a:pt x="801" y="1"/>
                  </a:moveTo>
                  <a:lnTo>
                    <a:pt x="801" y="1"/>
                  </a:lnTo>
                  <a:cubicBezTo>
                    <a:pt x="535" y="535"/>
                    <a:pt x="268" y="1035"/>
                    <a:pt x="1" y="1535"/>
                  </a:cubicBezTo>
                  <a:cubicBezTo>
                    <a:pt x="301" y="1068"/>
                    <a:pt x="668" y="60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32"/>
            <p:cNvSpPr/>
            <p:nvPr/>
          </p:nvSpPr>
          <p:spPr>
            <a:xfrm>
              <a:off x="8643850" y="2721138"/>
              <a:ext cx="23375" cy="7750"/>
            </a:xfrm>
            <a:custGeom>
              <a:rect b="b" l="l" r="r" t="t"/>
              <a:pathLst>
                <a:path extrusionOk="0" h="310" w="935">
                  <a:moveTo>
                    <a:pt x="155" y="1"/>
                  </a:moveTo>
                  <a:cubicBezTo>
                    <a:pt x="104" y="1"/>
                    <a:pt x="52" y="4"/>
                    <a:pt x="1" y="9"/>
                  </a:cubicBezTo>
                  <a:cubicBezTo>
                    <a:pt x="1" y="42"/>
                    <a:pt x="1" y="42"/>
                    <a:pt x="1" y="76"/>
                  </a:cubicBezTo>
                  <a:cubicBezTo>
                    <a:pt x="301" y="142"/>
                    <a:pt x="634" y="242"/>
                    <a:pt x="935" y="309"/>
                  </a:cubicBezTo>
                  <a:cubicBezTo>
                    <a:pt x="709" y="83"/>
                    <a:pt x="436"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32"/>
            <p:cNvSpPr/>
            <p:nvPr/>
          </p:nvSpPr>
          <p:spPr>
            <a:xfrm>
              <a:off x="8472075" y="2572063"/>
              <a:ext cx="7525" cy="18375"/>
            </a:xfrm>
            <a:custGeom>
              <a:rect b="b" l="l" r="r" t="t"/>
              <a:pathLst>
                <a:path extrusionOk="0" h="735" w="301">
                  <a:moveTo>
                    <a:pt x="0" y="1"/>
                  </a:moveTo>
                  <a:lnTo>
                    <a:pt x="0" y="1"/>
                  </a:lnTo>
                  <a:cubicBezTo>
                    <a:pt x="33" y="268"/>
                    <a:pt x="67" y="535"/>
                    <a:pt x="300" y="735"/>
                  </a:cubicBezTo>
                  <a:cubicBezTo>
                    <a:pt x="300" y="468"/>
                    <a:pt x="200"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32"/>
            <p:cNvSpPr/>
            <p:nvPr/>
          </p:nvSpPr>
          <p:spPr>
            <a:xfrm>
              <a:off x="8638025" y="2749688"/>
              <a:ext cx="10850" cy="21725"/>
            </a:xfrm>
            <a:custGeom>
              <a:rect b="b" l="l" r="r" t="t"/>
              <a:pathLst>
                <a:path extrusionOk="0" h="869" w="434">
                  <a:moveTo>
                    <a:pt x="434" y="1"/>
                  </a:moveTo>
                  <a:cubicBezTo>
                    <a:pt x="100" y="234"/>
                    <a:pt x="0" y="535"/>
                    <a:pt x="34" y="868"/>
                  </a:cubicBezTo>
                  <a:cubicBezTo>
                    <a:pt x="167" y="535"/>
                    <a:pt x="300" y="301"/>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32"/>
            <p:cNvSpPr/>
            <p:nvPr/>
          </p:nvSpPr>
          <p:spPr>
            <a:xfrm>
              <a:off x="8346150" y="2733863"/>
              <a:ext cx="13350" cy="16700"/>
            </a:xfrm>
            <a:custGeom>
              <a:rect b="b" l="l" r="r" t="t"/>
              <a:pathLst>
                <a:path extrusionOk="0" h="668" w="534">
                  <a:moveTo>
                    <a:pt x="501" y="0"/>
                  </a:moveTo>
                  <a:cubicBezTo>
                    <a:pt x="334" y="200"/>
                    <a:pt x="167" y="434"/>
                    <a:pt x="0" y="667"/>
                  </a:cubicBezTo>
                  <a:lnTo>
                    <a:pt x="34" y="667"/>
                  </a:lnTo>
                  <a:cubicBezTo>
                    <a:pt x="200" y="467"/>
                    <a:pt x="367" y="234"/>
                    <a:pt x="534" y="34"/>
                  </a:cubicBezTo>
                  <a:cubicBezTo>
                    <a:pt x="501" y="0"/>
                    <a:pt x="501" y="0"/>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32"/>
            <p:cNvSpPr/>
            <p:nvPr/>
          </p:nvSpPr>
          <p:spPr>
            <a:xfrm>
              <a:off x="8533775" y="2496188"/>
              <a:ext cx="11700" cy="15025"/>
            </a:xfrm>
            <a:custGeom>
              <a:rect b="b" l="l" r="r" t="t"/>
              <a:pathLst>
                <a:path extrusionOk="0" h="601" w="468">
                  <a:moveTo>
                    <a:pt x="67" y="0"/>
                  </a:moveTo>
                  <a:lnTo>
                    <a:pt x="1" y="34"/>
                  </a:lnTo>
                  <a:cubicBezTo>
                    <a:pt x="134" y="234"/>
                    <a:pt x="234" y="401"/>
                    <a:pt x="367" y="601"/>
                  </a:cubicBezTo>
                  <a:cubicBezTo>
                    <a:pt x="401" y="601"/>
                    <a:pt x="434" y="567"/>
                    <a:pt x="468" y="567"/>
                  </a:cubicBezTo>
                  <a:lnTo>
                    <a:pt x="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32"/>
            <p:cNvSpPr/>
            <p:nvPr/>
          </p:nvSpPr>
          <p:spPr>
            <a:xfrm>
              <a:off x="8483750" y="2573738"/>
              <a:ext cx="6675" cy="13375"/>
            </a:xfrm>
            <a:custGeom>
              <a:rect b="b" l="l" r="r" t="t"/>
              <a:pathLst>
                <a:path extrusionOk="0" h="535" w="267">
                  <a:moveTo>
                    <a:pt x="0" y="1"/>
                  </a:moveTo>
                  <a:lnTo>
                    <a:pt x="0" y="1"/>
                  </a:lnTo>
                  <a:cubicBezTo>
                    <a:pt x="100" y="234"/>
                    <a:pt x="167" y="368"/>
                    <a:pt x="234" y="534"/>
                  </a:cubicBezTo>
                  <a:cubicBezTo>
                    <a:pt x="267" y="234"/>
                    <a:pt x="267"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32"/>
            <p:cNvSpPr/>
            <p:nvPr/>
          </p:nvSpPr>
          <p:spPr>
            <a:xfrm>
              <a:off x="8281925" y="2665463"/>
              <a:ext cx="11700" cy="9200"/>
            </a:xfrm>
            <a:custGeom>
              <a:rect b="b" l="l" r="r" t="t"/>
              <a:pathLst>
                <a:path extrusionOk="0" h="368" w="468">
                  <a:moveTo>
                    <a:pt x="401" y="1"/>
                  </a:moveTo>
                  <a:cubicBezTo>
                    <a:pt x="267" y="101"/>
                    <a:pt x="134" y="234"/>
                    <a:pt x="1" y="368"/>
                  </a:cubicBezTo>
                  <a:cubicBezTo>
                    <a:pt x="167" y="268"/>
                    <a:pt x="301" y="168"/>
                    <a:pt x="468" y="68"/>
                  </a:cubicBezTo>
                  <a:cubicBezTo>
                    <a:pt x="434" y="34"/>
                    <a:pt x="434" y="1"/>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32"/>
            <p:cNvSpPr/>
            <p:nvPr/>
          </p:nvSpPr>
          <p:spPr>
            <a:xfrm>
              <a:off x="8378675" y="2757213"/>
              <a:ext cx="5025" cy="7525"/>
            </a:xfrm>
            <a:custGeom>
              <a:rect b="b" l="l" r="r" t="t"/>
              <a:pathLst>
                <a:path extrusionOk="0" h="301" w="201">
                  <a:moveTo>
                    <a:pt x="167" y="0"/>
                  </a:moveTo>
                  <a:cubicBezTo>
                    <a:pt x="100" y="100"/>
                    <a:pt x="67" y="200"/>
                    <a:pt x="0" y="300"/>
                  </a:cubicBezTo>
                  <a:cubicBezTo>
                    <a:pt x="67" y="200"/>
                    <a:pt x="134" y="100"/>
                    <a:pt x="2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32"/>
            <p:cNvSpPr/>
            <p:nvPr/>
          </p:nvSpPr>
          <p:spPr>
            <a:xfrm>
              <a:off x="8600500" y="2601263"/>
              <a:ext cx="10025" cy="4200"/>
            </a:xfrm>
            <a:custGeom>
              <a:rect b="b" l="l" r="r" t="t"/>
              <a:pathLst>
                <a:path extrusionOk="0" h="168" w="401">
                  <a:moveTo>
                    <a:pt x="0" y="0"/>
                  </a:moveTo>
                  <a:cubicBezTo>
                    <a:pt x="0" y="34"/>
                    <a:pt x="0" y="34"/>
                    <a:pt x="0" y="67"/>
                  </a:cubicBezTo>
                  <a:cubicBezTo>
                    <a:pt x="134" y="100"/>
                    <a:pt x="267" y="134"/>
                    <a:pt x="367" y="167"/>
                  </a:cubicBezTo>
                  <a:cubicBezTo>
                    <a:pt x="400" y="134"/>
                    <a:pt x="400" y="134"/>
                    <a:pt x="400" y="100"/>
                  </a:cubicBezTo>
                  <a:cubicBezTo>
                    <a:pt x="267" y="67"/>
                    <a:pt x="134" y="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32"/>
            <p:cNvSpPr/>
            <p:nvPr/>
          </p:nvSpPr>
          <p:spPr>
            <a:xfrm>
              <a:off x="8525425" y="2833088"/>
              <a:ext cx="5875" cy="10025"/>
            </a:xfrm>
            <a:custGeom>
              <a:rect b="b" l="l" r="r" t="t"/>
              <a:pathLst>
                <a:path extrusionOk="0" h="401" w="235">
                  <a:moveTo>
                    <a:pt x="201" y="1"/>
                  </a:moveTo>
                  <a:cubicBezTo>
                    <a:pt x="134" y="134"/>
                    <a:pt x="68" y="268"/>
                    <a:pt x="1" y="401"/>
                  </a:cubicBezTo>
                  <a:cubicBezTo>
                    <a:pt x="68" y="268"/>
                    <a:pt x="168" y="1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32"/>
            <p:cNvSpPr/>
            <p:nvPr/>
          </p:nvSpPr>
          <p:spPr>
            <a:xfrm>
              <a:off x="8344475" y="2703838"/>
              <a:ext cx="5850" cy="5850"/>
            </a:xfrm>
            <a:custGeom>
              <a:rect b="b" l="l" r="r" t="t"/>
              <a:pathLst>
                <a:path extrusionOk="0" h="234" w="234">
                  <a:moveTo>
                    <a:pt x="201" y="0"/>
                  </a:moveTo>
                  <a:cubicBezTo>
                    <a:pt x="134" y="67"/>
                    <a:pt x="67" y="134"/>
                    <a:pt x="0" y="200"/>
                  </a:cubicBezTo>
                  <a:cubicBezTo>
                    <a:pt x="0" y="200"/>
                    <a:pt x="34" y="234"/>
                    <a:pt x="34" y="234"/>
                  </a:cubicBezTo>
                  <a:cubicBezTo>
                    <a:pt x="101" y="167"/>
                    <a:pt x="167" y="100"/>
                    <a:pt x="234" y="34"/>
                  </a:cubicBezTo>
                  <a:cubicBezTo>
                    <a:pt x="234" y="34"/>
                    <a:pt x="201" y="34"/>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32"/>
            <p:cNvSpPr/>
            <p:nvPr/>
          </p:nvSpPr>
          <p:spPr>
            <a:xfrm>
              <a:off x="8490400" y="2839763"/>
              <a:ext cx="5875" cy="9200"/>
            </a:xfrm>
            <a:custGeom>
              <a:rect b="b" l="l" r="r" t="t"/>
              <a:pathLst>
                <a:path extrusionOk="0" h="368" w="235">
                  <a:moveTo>
                    <a:pt x="201" y="1"/>
                  </a:moveTo>
                  <a:cubicBezTo>
                    <a:pt x="134" y="101"/>
                    <a:pt x="68" y="234"/>
                    <a:pt x="1" y="367"/>
                  </a:cubicBezTo>
                  <a:cubicBezTo>
                    <a:pt x="101" y="234"/>
                    <a:pt x="168" y="1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32"/>
            <p:cNvSpPr/>
            <p:nvPr/>
          </p:nvSpPr>
          <p:spPr>
            <a:xfrm>
              <a:off x="8584650" y="2576238"/>
              <a:ext cx="7525" cy="2525"/>
            </a:xfrm>
            <a:custGeom>
              <a:rect b="b" l="l" r="r" t="t"/>
              <a:pathLst>
                <a:path extrusionOk="0" h="101" w="301">
                  <a:moveTo>
                    <a:pt x="0" y="1"/>
                  </a:moveTo>
                  <a:cubicBezTo>
                    <a:pt x="0" y="1"/>
                    <a:pt x="0" y="34"/>
                    <a:pt x="0" y="34"/>
                  </a:cubicBezTo>
                  <a:lnTo>
                    <a:pt x="99" y="34"/>
                  </a:lnTo>
                  <a:cubicBezTo>
                    <a:pt x="67" y="23"/>
                    <a:pt x="34" y="12"/>
                    <a:pt x="0" y="1"/>
                  </a:cubicBezTo>
                  <a:close/>
                  <a:moveTo>
                    <a:pt x="99" y="34"/>
                  </a:moveTo>
                  <a:cubicBezTo>
                    <a:pt x="163" y="56"/>
                    <a:pt x="223" y="79"/>
                    <a:pt x="267" y="101"/>
                  </a:cubicBezTo>
                  <a:cubicBezTo>
                    <a:pt x="267" y="67"/>
                    <a:pt x="301" y="67"/>
                    <a:pt x="30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32"/>
            <p:cNvSpPr/>
            <p:nvPr/>
          </p:nvSpPr>
          <p:spPr>
            <a:xfrm>
              <a:off x="8585475" y="2598763"/>
              <a:ext cx="5025" cy="1700"/>
            </a:xfrm>
            <a:custGeom>
              <a:rect b="b" l="l" r="r" t="t"/>
              <a:pathLst>
                <a:path extrusionOk="0" h="68" w="201">
                  <a:moveTo>
                    <a:pt x="1" y="0"/>
                  </a:moveTo>
                  <a:lnTo>
                    <a:pt x="1" y="67"/>
                  </a:lnTo>
                  <a:lnTo>
                    <a:pt x="201" y="67"/>
                  </a:lnTo>
                  <a:lnTo>
                    <a:pt x="201" y="34"/>
                  </a:lnTo>
                  <a:cubicBezTo>
                    <a:pt x="134" y="34"/>
                    <a:pt x="67" y="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32"/>
            <p:cNvSpPr/>
            <p:nvPr/>
          </p:nvSpPr>
          <p:spPr>
            <a:xfrm>
              <a:off x="8311125" y="2150113"/>
              <a:ext cx="383625" cy="259200"/>
            </a:xfrm>
            <a:custGeom>
              <a:rect b="b" l="l" r="r" t="t"/>
              <a:pathLst>
                <a:path extrusionOk="0" h="10368" w="15345">
                  <a:moveTo>
                    <a:pt x="2302" y="1034"/>
                  </a:moveTo>
                  <a:cubicBezTo>
                    <a:pt x="2300" y="1037"/>
                    <a:pt x="2299" y="1039"/>
                    <a:pt x="2298" y="1041"/>
                  </a:cubicBezTo>
                  <a:lnTo>
                    <a:pt x="2298" y="1041"/>
                  </a:lnTo>
                  <a:cubicBezTo>
                    <a:pt x="2299" y="1039"/>
                    <a:pt x="2300" y="1037"/>
                    <a:pt x="2302" y="1034"/>
                  </a:cubicBezTo>
                  <a:close/>
                  <a:moveTo>
                    <a:pt x="3569" y="3002"/>
                  </a:moveTo>
                  <a:lnTo>
                    <a:pt x="3569" y="3002"/>
                  </a:lnTo>
                  <a:cubicBezTo>
                    <a:pt x="3572" y="3006"/>
                    <a:pt x="3574" y="3009"/>
                    <a:pt x="3576" y="3012"/>
                  </a:cubicBezTo>
                  <a:lnTo>
                    <a:pt x="3576" y="3012"/>
                  </a:lnTo>
                  <a:cubicBezTo>
                    <a:pt x="3574" y="3009"/>
                    <a:pt x="3572" y="3006"/>
                    <a:pt x="3569" y="3002"/>
                  </a:cubicBezTo>
                  <a:close/>
                  <a:moveTo>
                    <a:pt x="2068" y="1902"/>
                  </a:moveTo>
                  <a:cubicBezTo>
                    <a:pt x="2102" y="2068"/>
                    <a:pt x="2168" y="2135"/>
                    <a:pt x="2202" y="2235"/>
                  </a:cubicBezTo>
                  <a:cubicBezTo>
                    <a:pt x="2335" y="2569"/>
                    <a:pt x="2469" y="2902"/>
                    <a:pt x="2602" y="3269"/>
                  </a:cubicBezTo>
                  <a:cubicBezTo>
                    <a:pt x="2635" y="3369"/>
                    <a:pt x="2702" y="3503"/>
                    <a:pt x="2669" y="3636"/>
                  </a:cubicBezTo>
                  <a:cubicBezTo>
                    <a:pt x="2502" y="4503"/>
                    <a:pt x="2302" y="5337"/>
                    <a:pt x="2135" y="6205"/>
                  </a:cubicBezTo>
                  <a:cubicBezTo>
                    <a:pt x="2102" y="6238"/>
                    <a:pt x="2102" y="6271"/>
                    <a:pt x="2068" y="6338"/>
                  </a:cubicBezTo>
                  <a:cubicBezTo>
                    <a:pt x="1968" y="6205"/>
                    <a:pt x="1868" y="6138"/>
                    <a:pt x="1835" y="6038"/>
                  </a:cubicBezTo>
                  <a:cubicBezTo>
                    <a:pt x="1801" y="5838"/>
                    <a:pt x="1668" y="5671"/>
                    <a:pt x="1535" y="5537"/>
                  </a:cubicBezTo>
                  <a:cubicBezTo>
                    <a:pt x="1168" y="5070"/>
                    <a:pt x="1334" y="4603"/>
                    <a:pt x="1501" y="4070"/>
                  </a:cubicBezTo>
                  <a:lnTo>
                    <a:pt x="1501" y="4070"/>
                  </a:lnTo>
                  <a:cubicBezTo>
                    <a:pt x="1635" y="4303"/>
                    <a:pt x="1768" y="4470"/>
                    <a:pt x="1902" y="4637"/>
                  </a:cubicBezTo>
                  <a:cubicBezTo>
                    <a:pt x="1902" y="4637"/>
                    <a:pt x="1935" y="4603"/>
                    <a:pt x="1935" y="4603"/>
                  </a:cubicBezTo>
                  <a:cubicBezTo>
                    <a:pt x="1835" y="4403"/>
                    <a:pt x="1735" y="4237"/>
                    <a:pt x="1635" y="4003"/>
                  </a:cubicBezTo>
                  <a:cubicBezTo>
                    <a:pt x="1601" y="3903"/>
                    <a:pt x="1535" y="3770"/>
                    <a:pt x="1568" y="3636"/>
                  </a:cubicBezTo>
                  <a:cubicBezTo>
                    <a:pt x="1701" y="3136"/>
                    <a:pt x="1835" y="2602"/>
                    <a:pt x="1968" y="2102"/>
                  </a:cubicBezTo>
                  <a:cubicBezTo>
                    <a:pt x="1968" y="2035"/>
                    <a:pt x="2002" y="2002"/>
                    <a:pt x="2068" y="1902"/>
                  </a:cubicBezTo>
                  <a:close/>
                  <a:moveTo>
                    <a:pt x="5271" y="5371"/>
                  </a:moveTo>
                  <a:lnTo>
                    <a:pt x="5271" y="5371"/>
                  </a:lnTo>
                  <a:cubicBezTo>
                    <a:pt x="5337" y="5404"/>
                    <a:pt x="5371" y="5404"/>
                    <a:pt x="5371" y="5437"/>
                  </a:cubicBezTo>
                  <a:cubicBezTo>
                    <a:pt x="5871" y="5871"/>
                    <a:pt x="5904" y="6004"/>
                    <a:pt x="5604" y="6638"/>
                  </a:cubicBezTo>
                  <a:cubicBezTo>
                    <a:pt x="5070" y="6305"/>
                    <a:pt x="5037" y="6171"/>
                    <a:pt x="5271" y="5371"/>
                  </a:cubicBezTo>
                  <a:close/>
                  <a:moveTo>
                    <a:pt x="2769" y="3603"/>
                  </a:moveTo>
                  <a:cubicBezTo>
                    <a:pt x="3036" y="4003"/>
                    <a:pt x="3236" y="4337"/>
                    <a:pt x="3436" y="4670"/>
                  </a:cubicBezTo>
                  <a:cubicBezTo>
                    <a:pt x="3503" y="4737"/>
                    <a:pt x="3469" y="4837"/>
                    <a:pt x="3469" y="4904"/>
                  </a:cubicBezTo>
                  <a:cubicBezTo>
                    <a:pt x="3303" y="5738"/>
                    <a:pt x="3169" y="6572"/>
                    <a:pt x="3002" y="7372"/>
                  </a:cubicBezTo>
                  <a:cubicBezTo>
                    <a:pt x="3002" y="7405"/>
                    <a:pt x="3002" y="7405"/>
                    <a:pt x="2969" y="7472"/>
                  </a:cubicBezTo>
                  <a:cubicBezTo>
                    <a:pt x="2569" y="7305"/>
                    <a:pt x="2602" y="6972"/>
                    <a:pt x="2602" y="6638"/>
                  </a:cubicBezTo>
                  <a:lnTo>
                    <a:pt x="2602" y="6638"/>
                  </a:lnTo>
                  <a:cubicBezTo>
                    <a:pt x="2569" y="6738"/>
                    <a:pt x="2569" y="6872"/>
                    <a:pt x="2535" y="6972"/>
                  </a:cubicBezTo>
                  <a:cubicBezTo>
                    <a:pt x="2268" y="6772"/>
                    <a:pt x="2135" y="6572"/>
                    <a:pt x="2235" y="6238"/>
                  </a:cubicBezTo>
                  <a:cubicBezTo>
                    <a:pt x="2402" y="5504"/>
                    <a:pt x="2535" y="4770"/>
                    <a:pt x="2669" y="4036"/>
                  </a:cubicBezTo>
                  <a:cubicBezTo>
                    <a:pt x="2702" y="3903"/>
                    <a:pt x="2735" y="3803"/>
                    <a:pt x="2769" y="3603"/>
                  </a:cubicBezTo>
                  <a:close/>
                  <a:moveTo>
                    <a:pt x="4503" y="4503"/>
                  </a:moveTo>
                  <a:cubicBezTo>
                    <a:pt x="4704" y="4704"/>
                    <a:pt x="4904" y="4904"/>
                    <a:pt x="5070" y="5137"/>
                  </a:cubicBezTo>
                  <a:cubicBezTo>
                    <a:pt x="5104" y="5204"/>
                    <a:pt x="5137" y="5304"/>
                    <a:pt x="5137" y="5404"/>
                  </a:cubicBezTo>
                  <a:cubicBezTo>
                    <a:pt x="5004" y="6071"/>
                    <a:pt x="4870" y="6772"/>
                    <a:pt x="4737" y="7439"/>
                  </a:cubicBezTo>
                  <a:cubicBezTo>
                    <a:pt x="4737" y="7506"/>
                    <a:pt x="4704" y="7506"/>
                    <a:pt x="4670" y="7606"/>
                  </a:cubicBezTo>
                  <a:cubicBezTo>
                    <a:pt x="4437" y="7372"/>
                    <a:pt x="4237" y="7205"/>
                    <a:pt x="4036" y="6972"/>
                  </a:cubicBezTo>
                  <a:cubicBezTo>
                    <a:pt x="4003" y="6938"/>
                    <a:pt x="3970" y="6838"/>
                    <a:pt x="4003" y="6738"/>
                  </a:cubicBezTo>
                  <a:cubicBezTo>
                    <a:pt x="4136" y="6038"/>
                    <a:pt x="4270" y="5304"/>
                    <a:pt x="4403" y="4603"/>
                  </a:cubicBezTo>
                  <a:cubicBezTo>
                    <a:pt x="4403" y="4570"/>
                    <a:pt x="4437" y="4570"/>
                    <a:pt x="4503" y="4503"/>
                  </a:cubicBezTo>
                  <a:close/>
                  <a:moveTo>
                    <a:pt x="3870" y="3636"/>
                  </a:moveTo>
                  <a:cubicBezTo>
                    <a:pt x="4036" y="3903"/>
                    <a:pt x="4170" y="4070"/>
                    <a:pt x="4270" y="4237"/>
                  </a:cubicBezTo>
                  <a:cubicBezTo>
                    <a:pt x="4303" y="4303"/>
                    <a:pt x="4337" y="4437"/>
                    <a:pt x="4337" y="4503"/>
                  </a:cubicBezTo>
                  <a:cubicBezTo>
                    <a:pt x="4170" y="5204"/>
                    <a:pt x="4036" y="5904"/>
                    <a:pt x="3870" y="6605"/>
                  </a:cubicBezTo>
                  <a:cubicBezTo>
                    <a:pt x="3870" y="6638"/>
                    <a:pt x="3836" y="6672"/>
                    <a:pt x="3803" y="6705"/>
                  </a:cubicBezTo>
                  <a:cubicBezTo>
                    <a:pt x="3703" y="6638"/>
                    <a:pt x="3636" y="6572"/>
                    <a:pt x="3536" y="6505"/>
                  </a:cubicBezTo>
                  <a:cubicBezTo>
                    <a:pt x="3536" y="6538"/>
                    <a:pt x="3536" y="6572"/>
                    <a:pt x="3536" y="6572"/>
                  </a:cubicBezTo>
                  <a:cubicBezTo>
                    <a:pt x="3803" y="6805"/>
                    <a:pt x="3836" y="7105"/>
                    <a:pt x="3736" y="7439"/>
                  </a:cubicBezTo>
                  <a:cubicBezTo>
                    <a:pt x="3669" y="7639"/>
                    <a:pt x="3669" y="7839"/>
                    <a:pt x="3603" y="8039"/>
                  </a:cubicBezTo>
                  <a:cubicBezTo>
                    <a:pt x="3569" y="8039"/>
                    <a:pt x="3536" y="8039"/>
                    <a:pt x="3536" y="8006"/>
                  </a:cubicBezTo>
                  <a:cubicBezTo>
                    <a:pt x="3202" y="7806"/>
                    <a:pt x="3069" y="7539"/>
                    <a:pt x="3169" y="7105"/>
                  </a:cubicBezTo>
                  <a:cubicBezTo>
                    <a:pt x="3403" y="6105"/>
                    <a:pt x="3569" y="5070"/>
                    <a:pt x="3770" y="4036"/>
                  </a:cubicBezTo>
                  <a:cubicBezTo>
                    <a:pt x="3770" y="3936"/>
                    <a:pt x="3803" y="3803"/>
                    <a:pt x="3870" y="3636"/>
                  </a:cubicBezTo>
                  <a:close/>
                  <a:moveTo>
                    <a:pt x="5104" y="6338"/>
                  </a:moveTo>
                  <a:cubicBezTo>
                    <a:pt x="5271" y="6505"/>
                    <a:pt x="5404" y="6638"/>
                    <a:pt x="5537" y="6805"/>
                  </a:cubicBezTo>
                  <a:cubicBezTo>
                    <a:pt x="5571" y="6838"/>
                    <a:pt x="5571" y="6972"/>
                    <a:pt x="5571" y="7039"/>
                  </a:cubicBezTo>
                  <a:cubicBezTo>
                    <a:pt x="5504" y="7372"/>
                    <a:pt x="5437" y="7706"/>
                    <a:pt x="5371" y="8073"/>
                  </a:cubicBezTo>
                  <a:cubicBezTo>
                    <a:pt x="4937" y="7939"/>
                    <a:pt x="4804" y="7772"/>
                    <a:pt x="4870" y="7372"/>
                  </a:cubicBezTo>
                  <a:cubicBezTo>
                    <a:pt x="4937" y="7072"/>
                    <a:pt x="4970" y="6772"/>
                    <a:pt x="5037" y="6471"/>
                  </a:cubicBezTo>
                  <a:cubicBezTo>
                    <a:pt x="5037" y="6438"/>
                    <a:pt x="5070" y="6405"/>
                    <a:pt x="5104" y="6338"/>
                  </a:cubicBezTo>
                  <a:close/>
                  <a:moveTo>
                    <a:pt x="14044" y="7339"/>
                  </a:moveTo>
                  <a:cubicBezTo>
                    <a:pt x="14044" y="7572"/>
                    <a:pt x="14010" y="7772"/>
                    <a:pt x="14010" y="7973"/>
                  </a:cubicBezTo>
                  <a:cubicBezTo>
                    <a:pt x="13810" y="8039"/>
                    <a:pt x="13643" y="8106"/>
                    <a:pt x="13410" y="8173"/>
                  </a:cubicBezTo>
                  <a:cubicBezTo>
                    <a:pt x="13443" y="7906"/>
                    <a:pt x="13476" y="7706"/>
                    <a:pt x="13510" y="7439"/>
                  </a:cubicBezTo>
                  <a:cubicBezTo>
                    <a:pt x="13677" y="7405"/>
                    <a:pt x="13843" y="7372"/>
                    <a:pt x="14044" y="7339"/>
                  </a:cubicBezTo>
                  <a:close/>
                  <a:moveTo>
                    <a:pt x="10897" y="7183"/>
                  </a:moveTo>
                  <a:cubicBezTo>
                    <a:pt x="11019" y="7242"/>
                    <a:pt x="11117" y="7276"/>
                    <a:pt x="11275" y="7339"/>
                  </a:cubicBezTo>
                  <a:cubicBezTo>
                    <a:pt x="11208" y="7639"/>
                    <a:pt x="11175" y="7906"/>
                    <a:pt x="11108" y="8206"/>
                  </a:cubicBezTo>
                  <a:cubicBezTo>
                    <a:pt x="10941" y="8173"/>
                    <a:pt x="10775" y="8139"/>
                    <a:pt x="10574" y="8106"/>
                  </a:cubicBezTo>
                  <a:cubicBezTo>
                    <a:pt x="10641" y="7806"/>
                    <a:pt x="10674" y="7572"/>
                    <a:pt x="10741" y="7305"/>
                  </a:cubicBezTo>
                  <a:cubicBezTo>
                    <a:pt x="10741" y="7274"/>
                    <a:pt x="10830" y="7242"/>
                    <a:pt x="10897" y="7183"/>
                  </a:cubicBezTo>
                  <a:close/>
                  <a:moveTo>
                    <a:pt x="11408" y="7372"/>
                  </a:moveTo>
                  <a:cubicBezTo>
                    <a:pt x="11575" y="7405"/>
                    <a:pt x="11742" y="7405"/>
                    <a:pt x="11942" y="7439"/>
                  </a:cubicBezTo>
                  <a:cubicBezTo>
                    <a:pt x="11875" y="7772"/>
                    <a:pt x="11809" y="8039"/>
                    <a:pt x="11709" y="8339"/>
                  </a:cubicBezTo>
                  <a:cubicBezTo>
                    <a:pt x="11575" y="8339"/>
                    <a:pt x="11408" y="8306"/>
                    <a:pt x="11275" y="8273"/>
                  </a:cubicBezTo>
                  <a:cubicBezTo>
                    <a:pt x="11242" y="7973"/>
                    <a:pt x="11342" y="7672"/>
                    <a:pt x="11408" y="7372"/>
                  </a:cubicBezTo>
                  <a:close/>
                  <a:moveTo>
                    <a:pt x="13343" y="7439"/>
                  </a:moveTo>
                  <a:cubicBezTo>
                    <a:pt x="13310" y="7706"/>
                    <a:pt x="13276" y="7939"/>
                    <a:pt x="13243" y="8206"/>
                  </a:cubicBezTo>
                  <a:cubicBezTo>
                    <a:pt x="13076" y="8239"/>
                    <a:pt x="12943" y="8273"/>
                    <a:pt x="12709" y="8339"/>
                  </a:cubicBezTo>
                  <a:cubicBezTo>
                    <a:pt x="12776" y="8039"/>
                    <a:pt x="12809" y="7772"/>
                    <a:pt x="12843" y="7472"/>
                  </a:cubicBezTo>
                  <a:cubicBezTo>
                    <a:pt x="13043" y="7472"/>
                    <a:pt x="13176" y="7472"/>
                    <a:pt x="13343" y="7439"/>
                  </a:cubicBezTo>
                  <a:close/>
                  <a:moveTo>
                    <a:pt x="12676" y="7472"/>
                  </a:moveTo>
                  <a:cubicBezTo>
                    <a:pt x="12609" y="7772"/>
                    <a:pt x="12576" y="8039"/>
                    <a:pt x="12542" y="8373"/>
                  </a:cubicBezTo>
                  <a:lnTo>
                    <a:pt x="11875" y="8373"/>
                  </a:lnTo>
                  <a:cubicBezTo>
                    <a:pt x="11942" y="8073"/>
                    <a:pt x="12009" y="7772"/>
                    <a:pt x="12075" y="7472"/>
                  </a:cubicBezTo>
                  <a:close/>
                  <a:moveTo>
                    <a:pt x="5704" y="7005"/>
                  </a:moveTo>
                  <a:cubicBezTo>
                    <a:pt x="6305" y="7439"/>
                    <a:pt x="6305" y="7439"/>
                    <a:pt x="6205" y="8073"/>
                  </a:cubicBezTo>
                  <a:cubicBezTo>
                    <a:pt x="6171" y="8239"/>
                    <a:pt x="6138" y="8373"/>
                    <a:pt x="6138" y="8540"/>
                  </a:cubicBezTo>
                  <a:cubicBezTo>
                    <a:pt x="6105" y="8573"/>
                    <a:pt x="6105" y="8573"/>
                    <a:pt x="6071" y="8606"/>
                  </a:cubicBezTo>
                  <a:cubicBezTo>
                    <a:pt x="5838" y="8540"/>
                    <a:pt x="5838" y="8540"/>
                    <a:pt x="5471" y="8206"/>
                  </a:cubicBezTo>
                  <a:cubicBezTo>
                    <a:pt x="5537" y="7839"/>
                    <a:pt x="5638" y="7439"/>
                    <a:pt x="5704" y="7005"/>
                  </a:cubicBezTo>
                  <a:close/>
                  <a:moveTo>
                    <a:pt x="8406" y="7239"/>
                  </a:moveTo>
                  <a:cubicBezTo>
                    <a:pt x="8673" y="7405"/>
                    <a:pt x="8840" y="7539"/>
                    <a:pt x="9007" y="7639"/>
                  </a:cubicBezTo>
                  <a:cubicBezTo>
                    <a:pt x="8940" y="7973"/>
                    <a:pt x="8873" y="8306"/>
                    <a:pt x="8806" y="8673"/>
                  </a:cubicBezTo>
                  <a:cubicBezTo>
                    <a:pt x="8573" y="8573"/>
                    <a:pt x="8406" y="8473"/>
                    <a:pt x="8173" y="8406"/>
                  </a:cubicBezTo>
                  <a:cubicBezTo>
                    <a:pt x="8273" y="8006"/>
                    <a:pt x="8339" y="7672"/>
                    <a:pt x="8406" y="7239"/>
                  </a:cubicBezTo>
                  <a:close/>
                  <a:moveTo>
                    <a:pt x="3936" y="7072"/>
                  </a:moveTo>
                  <a:cubicBezTo>
                    <a:pt x="4203" y="7339"/>
                    <a:pt x="4403" y="7572"/>
                    <a:pt x="4637" y="7806"/>
                  </a:cubicBezTo>
                  <a:cubicBezTo>
                    <a:pt x="4670" y="7839"/>
                    <a:pt x="4670" y="7906"/>
                    <a:pt x="4670" y="7973"/>
                  </a:cubicBezTo>
                  <a:cubicBezTo>
                    <a:pt x="4637" y="8239"/>
                    <a:pt x="4603" y="8473"/>
                    <a:pt x="4537" y="8773"/>
                  </a:cubicBezTo>
                  <a:cubicBezTo>
                    <a:pt x="4237" y="8673"/>
                    <a:pt x="4036" y="8440"/>
                    <a:pt x="3803" y="8273"/>
                  </a:cubicBezTo>
                  <a:cubicBezTo>
                    <a:pt x="3770" y="8239"/>
                    <a:pt x="3736" y="8173"/>
                    <a:pt x="3770" y="8106"/>
                  </a:cubicBezTo>
                  <a:cubicBezTo>
                    <a:pt x="3803" y="7772"/>
                    <a:pt x="3870" y="7472"/>
                    <a:pt x="3936" y="7072"/>
                  </a:cubicBezTo>
                  <a:close/>
                  <a:moveTo>
                    <a:pt x="9140" y="7706"/>
                  </a:moveTo>
                  <a:cubicBezTo>
                    <a:pt x="9374" y="7806"/>
                    <a:pt x="9540" y="7906"/>
                    <a:pt x="9740" y="7973"/>
                  </a:cubicBezTo>
                  <a:cubicBezTo>
                    <a:pt x="9707" y="8306"/>
                    <a:pt x="9640" y="8606"/>
                    <a:pt x="9607" y="8940"/>
                  </a:cubicBezTo>
                  <a:cubicBezTo>
                    <a:pt x="9374" y="8873"/>
                    <a:pt x="9173" y="8806"/>
                    <a:pt x="8940" y="8740"/>
                  </a:cubicBezTo>
                  <a:cubicBezTo>
                    <a:pt x="9007" y="8406"/>
                    <a:pt x="9073" y="8073"/>
                    <a:pt x="9140" y="7706"/>
                  </a:cubicBezTo>
                  <a:close/>
                  <a:moveTo>
                    <a:pt x="6405" y="7606"/>
                  </a:moveTo>
                  <a:cubicBezTo>
                    <a:pt x="6471" y="7639"/>
                    <a:pt x="6505" y="7639"/>
                    <a:pt x="6505" y="7639"/>
                  </a:cubicBezTo>
                  <a:cubicBezTo>
                    <a:pt x="7139" y="8006"/>
                    <a:pt x="7139" y="8006"/>
                    <a:pt x="7039" y="8706"/>
                  </a:cubicBezTo>
                  <a:cubicBezTo>
                    <a:pt x="7005" y="8806"/>
                    <a:pt x="6972" y="8907"/>
                    <a:pt x="6972" y="9007"/>
                  </a:cubicBezTo>
                  <a:cubicBezTo>
                    <a:pt x="6938" y="9040"/>
                    <a:pt x="6938" y="9040"/>
                    <a:pt x="6905" y="9107"/>
                  </a:cubicBezTo>
                  <a:cubicBezTo>
                    <a:pt x="6672" y="8973"/>
                    <a:pt x="6471" y="8873"/>
                    <a:pt x="6205" y="8706"/>
                  </a:cubicBezTo>
                  <a:cubicBezTo>
                    <a:pt x="6271" y="8373"/>
                    <a:pt x="6338" y="8006"/>
                    <a:pt x="6405" y="7606"/>
                  </a:cubicBezTo>
                  <a:close/>
                  <a:moveTo>
                    <a:pt x="4770" y="8006"/>
                  </a:moveTo>
                  <a:cubicBezTo>
                    <a:pt x="5371" y="8373"/>
                    <a:pt x="5371" y="8339"/>
                    <a:pt x="5137" y="9173"/>
                  </a:cubicBezTo>
                  <a:lnTo>
                    <a:pt x="5104" y="9173"/>
                  </a:lnTo>
                  <a:cubicBezTo>
                    <a:pt x="4637" y="8907"/>
                    <a:pt x="4637" y="8907"/>
                    <a:pt x="4704" y="8406"/>
                  </a:cubicBezTo>
                  <a:cubicBezTo>
                    <a:pt x="4737" y="8273"/>
                    <a:pt x="4770" y="8139"/>
                    <a:pt x="4770" y="8006"/>
                  </a:cubicBezTo>
                  <a:close/>
                  <a:moveTo>
                    <a:pt x="7239" y="8139"/>
                  </a:moveTo>
                  <a:cubicBezTo>
                    <a:pt x="7539" y="8273"/>
                    <a:pt x="7772" y="8406"/>
                    <a:pt x="8039" y="8540"/>
                  </a:cubicBezTo>
                  <a:cubicBezTo>
                    <a:pt x="7973" y="8873"/>
                    <a:pt x="7939" y="9173"/>
                    <a:pt x="7872" y="9507"/>
                  </a:cubicBezTo>
                  <a:cubicBezTo>
                    <a:pt x="7606" y="9407"/>
                    <a:pt x="7339" y="9307"/>
                    <a:pt x="7072" y="9207"/>
                  </a:cubicBezTo>
                  <a:cubicBezTo>
                    <a:pt x="7139" y="8840"/>
                    <a:pt x="7172" y="8506"/>
                    <a:pt x="7239" y="8139"/>
                  </a:cubicBezTo>
                  <a:close/>
                  <a:moveTo>
                    <a:pt x="5504" y="8573"/>
                  </a:moveTo>
                  <a:cubicBezTo>
                    <a:pt x="5704" y="8706"/>
                    <a:pt x="5871" y="8806"/>
                    <a:pt x="6071" y="8940"/>
                  </a:cubicBezTo>
                  <a:cubicBezTo>
                    <a:pt x="6038" y="9173"/>
                    <a:pt x="5971" y="9407"/>
                    <a:pt x="5938" y="9674"/>
                  </a:cubicBezTo>
                  <a:cubicBezTo>
                    <a:pt x="5771" y="9574"/>
                    <a:pt x="5638" y="9507"/>
                    <a:pt x="5504" y="9407"/>
                  </a:cubicBezTo>
                  <a:cubicBezTo>
                    <a:pt x="5504" y="9140"/>
                    <a:pt x="5504" y="8907"/>
                    <a:pt x="5504" y="8573"/>
                  </a:cubicBezTo>
                  <a:close/>
                  <a:moveTo>
                    <a:pt x="8139" y="8606"/>
                  </a:moveTo>
                  <a:cubicBezTo>
                    <a:pt x="8373" y="8673"/>
                    <a:pt x="8573" y="8740"/>
                    <a:pt x="8806" y="8840"/>
                  </a:cubicBezTo>
                  <a:cubicBezTo>
                    <a:pt x="8740" y="9140"/>
                    <a:pt x="8706" y="9440"/>
                    <a:pt x="8673" y="9774"/>
                  </a:cubicBezTo>
                  <a:cubicBezTo>
                    <a:pt x="8440" y="9674"/>
                    <a:pt x="8206" y="9640"/>
                    <a:pt x="7973" y="9540"/>
                  </a:cubicBezTo>
                  <a:cubicBezTo>
                    <a:pt x="8039" y="9207"/>
                    <a:pt x="8106" y="8940"/>
                    <a:pt x="8139" y="8606"/>
                  </a:cubicBezTo>
                  <a:close/>
                  <a:moveTo>
                    <a:pt x="6171" y="9007"/>
                  </a:moveTo>
                  <a:cubicBezTo>
                    <a:pt x="6405" y="9173"/>
                    <a:pt x="6638" y="9273"/>
                    <a:pt x="6905" y="9440"/>
                  </a:cubicBezTo>
                  <a:cubicBezTo>
                    <a:pt x="6872" y="9607"/>
                    <a:pt x="6872" y="9807"/>
                    <a:pt x="6838" y="10007"/>
                  </a:cubicBezTo>
                  <a:cubicBezTo>
                    <a:pt x="6572" y="9974"/>
                    <a:pt x="6505" y="9974"/>
                    <a:pt x="6038" y="9707"/>
                  </a:cubicBezTo>
                  <a:cubicBezTo>
                    <a:pt x="6071" y="9507"/>
                    <a:pt x="6105" y="9273"/>
                    <a:pt x="6171" y="9007"/>
                  </a:cubicBezTo>
                  <a:close/>
                  <a:moveTo>
                    <a:pt x="3236" y="0"/>
                  </a:moveTo>
                  <a:cubicBezTo>
                    <a:pt x="3269" y="200"/>
                    <a:pt x="3303" y="434"/>
                    <a:pt x="3369" y="634"/>
                  </a:cubicBezTo>
                  <a:cubicBezTo>
                    <a:pt x="3403" y="834"/>
                    <a:pt x="3436" y="1034"/>
                    <a:pt x="3403" y="1234"/>
                  </a:cubicBezTo>
                  <a:lnTo>
                    <a:pt x="3536" y="1234"/>
                  </a:lnTo>
                  <a:cubicBezTo>
                    <a:pt x="3703" y="1568"/>
                    <a:pt x="3870" y="1935"/>
                    <a:pt x="4036" y="2268"/>
                  </a:cubicBezTo>
                  <a:cubicBezTo>
                    <a:pt x="4070" y="2335"/>
                    <a:pt x="4070" y="2435"/>
                    <a:pt x="4036" y="2469"/>
                  </a:cubicBezTo>
                  <a:cubicBezTo>
                    <a:pt x="4003" y="2735"/>
                    <a:pt x="3903" y="3002"/>
                    <a:pt x="3836" y="3269"/>
                  </a:cubicBezTo>
                  <a:cubicBezTo>
                    <a:pt x="3739" y="3172"/>
                    <a:pt x="3643" y="3107"/>
                    <a:pt x="3576" y="3012"/>
                  </a:cubicBezTo>
                  <a:lnTo>
                    <a:pt x="3576" y="3012"/>
                  </a:lnTo>
                  <a:cubicBezTo>
                    <a:pt x="3868" y="3442"/>
                    <a:pt x="3735" y="3873"/>
                    <a:pt x="3603" y="4303"/>
                  </a:cubicBezTo>
                  <a:cubicBezTo>
                    <a:pt x="3603" y="4370"/>
                    <a:pt x="3569" y="4437"/>
                    <a:pt x="3536" y="4503"/>
                  </a:cubicBezTo>
                  <a:cubicBezTo>
                    <a:pt x="3536" y="4503"/>
                    <a:pt x="3536" y="4503"/>
                    <a:pt x="3469" y="4537"/>
                  </a:cubicBezTo>
                  <a:cubicBezTo>
                    <a:pt x="3269" y="4203"/>
                    <a:pt x="3069" y="3836"/>
                    <a:pt x="2902" y="3503"/>
                  </a:cubicBezTo>
                  <a:cubicBezTo>
                    <a:pt x="2869" y="3469"/>
                    <a:pt x="2836" y="3436"/>
                    <a:pt x="2869" y="3403"/>
                  </a:cubicBezTo>
                  <a:cubicBezTo>
                    <a:pt x="2936" y="3036"/>
                    <a:pt x="3069" y="2635"/>
                    <a:pt x="3169" y="2268"/>
                  </a:cubicBezTo>
                  <a:lnTo>
                    <a:pt x="3236" y="2268"/>
                  </a:lnTo>
                  <a:cubicBezTo>
                    <a:pt x="3236" y="2068"/>
                    <a:pt x="3269" y="1868"/>
                    <a:pt x="3303" y="1635"/>
                  </a:cubicBezTo>
                  <a:cubicBezTo>
                    <a:pt x="3303" y="1501"/>
                    <a:pt x="3369" y="1368"/>
                    <a:pt x="3369" y="1234"/>
                  </a:cubicBezTo>
                  <a:lnTo>
                    <a:pt x="3369" y="1234"/>
                  </a:lnTo>
                  <a:cubicBezTo>
                    <a:pt x="3102" y="1835"/>
                    <a:pt x="3002" y="2502"/>
                    <a:pt x="2735" y="3169"/>
                  </a:cubicBezTo>
                  <a:cubicBezTo>
                    <a:pt x="2569" y="2836"/>
                    <a:pt x="2469" y="2535"/>
                    <a:pt x="2335" y="2202"/>
                  </a:cubicBezTo>
                  <a:cubicBezTo>
                    <a:pt x="2169" y="1837"/>
                    <a:pt x="2069" y="1439"/>
                    <a:pt x="2298" y="1041"/>
                  </a:cubicBezTo>
                  <a:lnTo>
                    <a:pt x="2298" y="1041"/>
                  </a:lnTo>
                  <a:cubicBezTo>
                    <a:pt x="2164" y="1270"/>
                    <a:pt x="1936" y="1404"/>
                    <a:pt x="2002" y="1701"/>
                  </a:cubicBezTo>
                  <a:cubicBezTo>
                    <a:pt x="2002" y="1768"/>
                    <a:pt x="1968" y="1835"/>
                    <a:pt x="1935" y="1868"/>
                  </a:cubicBezTo>
                  <a:cubicBezTo>
                    <a:pt x="1835" y="2302"/>
                    <a:pt x="1701" y="2735"/>
                    <a:pt x="1568" y="3169"/>
                  </a:cubicBezTo>
                  <a:cubicBezTo>
                    <a:pt x="1535" y="3303"/>
                    <a:pt x="1501" y="3436"/>
                    <a:pt x="1468" y="3569"/>
                  </a:cubicBezTo>
                  <a:cubicBezTo>
                    <a:pt x="968" y="2735"/>
                    <a:pt x="968" y="1868"/>
                    <a:pt x="801" y="1001"/>
                  </a:cubicBezTo>
                  <a:cubicBezTo>
                    <a:pt x="801" y="1501"/>
                    <a:pt x="767" y="2002"/>
                    <a:pt x="767" y="2502"/>
                  </a:cubicBezTo>
                  <a:cubicBezTo>
                    <a:pt x="801" y="2469"/>
                    <a:pt x="834" y="2469"/>
                    <a:pt x="867" y="2435"/>
                  </a:cubicBezTo>
                  <a:lnTo>
                    <a:pt x="934" y="2669"/>
                  </a:lnTo>
                  <a:cubicBezTo>
                    <a:pt x="1068" y="2969"/>
                    <a:pt x="1134" y="3303"/>
                    <a:pt x="1268" y="3603"/>
                  </a:cubicBezTo>
                  <a:cubicBezTo>
                    <a:pt x="1368" y="3770"/>
                    <a:pt x="1401" y="3970"/>
                    <a:pt x="1334" y="4170"/>
                  </a:cubicBezTo>
                  <a:cubicBezTo>
                    <a:pt x="1268" y="4337"/>
                    <a:pt x="1268" y="4537"/>
                    <a:pt x="1201" y="4770"/>
                  </a:cubicBezTo>
                  <a:cubicBezTo>
                    <a:pt x="1134" y="4670"/>
                    <a:pt x="1101" y="4603"/>
                    <a:pt x="1068" y="4537"/>
                  </a:cubicBezTo>
                  <a:cubicBezTo>
                    <a:pt x="968" y="4303"/>
                    <a:pt x="901" y="4036"/>
                    <a:pt x="801" y="3803"/>
                  </a:cubicBezTo>
                  <a:cubicBezTo>
                    <a:pt x="667" y="3469"/>
                    <a:pt x="601" y="3102"/>
                    <a:pt x="667" y="2735"/>
                  </a:cubicBezTo>
                  <a:lnTo>
                    <a:pt x="667" y="2735"/>
                  </a:lnTo>
                  <a:cubicBezTo>
                    <a:pt x="634" y="2802"/>
                    <a:pt x="634" y="2836"/>
                    <a:pt x="567" y="2969"/>
                  </a:cubicBezTo>
                  <a:cubicBezTo>
                    <a:pt x="367" y="2268"/>
                    <a:pt x="267" y="1601"/>
                    <a:pt x="234" y="934"/>
                  </a:cubicBezTo>
                  <a:cubicBezTo>
                    <a:pt x="134" y="1201"/>
                    <a:pt x="0" y="1435"/>
                    <a:pt x="167" y="1701"/>
                  </a:cubicBezTo>
                  <a:cubicBezTo>
                    <a:pt x="167" y="2435"/>
                    <a:pt x="534" y="3102"/>
                    <a:pt x="434" y="3836"/>
                  </a:cubicBezTo>
                  <a:cubicBezTo>
                    <a:pt x="467" y="3770"/>
                    <a:pt x="467" y="3736"/>
                    <a:pt x="501" y="3603"/>
                  </a:cubicBezTo>
                  <a:cubicBezTo>
                    <a:pt x="567" y="3703"/>
                    <a:pt x="601" y="3770"/>
                    <a:pt x="634" y="3803"/>
                  </a:cubicBezTo>
                  <a:cubicBezTo>
                    <a:pt x="801" y="4203"/>
                    <a:pt x="934" y="4603"/>
                    <a:pt x="1068" y="5004"/>
                  </a:cubicBezTo>
                  <a:cubicBezTo>
                    <a:pt x="1168" y="5304"/>
                    <a:pt x="1068" y="5571"/>
                    <a:pt x="1001" y="5871"/>
                  </a:cubicBezTo>
                  <a:cubicBezTo>
                    <a:pt x="934" y="5838"/>
                    <a:pt x="901" y="5838"/>
                    <a:pt x="867" y="5804"/>
                  </a:cubicBezTo>
                  <a:lnTo>
                    <a:pt x="867" y="5804"/>
                  </a:lnTo>
                  <a:cubicBezTo>
                    <a:pt x="1034" y="6171"/>
                    <a:pt x="1001" y="6572"/>
                    <a:pt x="934" y="7039"/>
                  </a:cubicBezTo>
                  <a:cubicBezTo>
                    <a:pt x="601" y="6572"/>
                    <a:pt x="367" y="6205"/>
                    <a:pt x="100" y="5804"/>
                  </a:cubicBezTo>
                  <a:cubicBezTo>
                    <a:pt x="67" y="5838"/>
                    <a:pt x="33" y="5838"/>
                    <a:pt x="0" y="5871"/>
                  </a:cubicBezTo>
                  <a:cubicBezTo>
                    <a:pt x="100" y="6038"/>
                    <a:pt x="200" y="6238"/>
                    <a:pt x="300" y="6405"/>
                  </a:cubicBezTo>
                  <a:cubicBezTo>
                    <a:pt x="601" y="6905"/>
                    <a:pt x="901" y="7372"/>
                    <a:pt x="1334" y="7739"/>
                  </a:cubicBezTo>
                  <a:cubicBezTo>
                    <a:pt x="1435" y="7839"/>
                    <a:pt x="1435" y="7939"/>
                    <a:pt x="1435" y="8073"/>
                  </a:cubicBezTo>
                  <a:cubicBezTo>
                    <a:pt x="1435" y="8239"/>
                    <a:pt x="1435" y="8406"/>
                    <a:pt x="1401" y="8573"/>
                  </a:cubicBezTo>
                  <a:lnTo>
                    <a:pt x="1468" y="8573"/>
                  </a:lnTo>
                  <a:lnTo>
                    <a:pt x="1568" y="7139"/>
                  </a:lnTo>
                  <a:lnTo>
                    <a:pt x="1568" y="7139"/>
                  </a:lnTo>
                  <a:cubicBezTo>
                    <a:pt x="1535" y="7305"/>
                    <a:pt x="1501" y="7439"/>
                    <a:pt x="1435" y="7672"/>
                  </a:cubicBezTo>
                  <a:cubicBezTo>
                    <a:pt x="1201" y="7405"/>
                    <a:pt x="968" y="7205"/>
                    <a:pt x="1068" y="6805"/>
                  </a:cubicBezTo>
                  <a:cubicBezTo>
                    <a:pt x="1134" y="6438"/>
                    <a:pt x="1134" y="6071"/>
                    <a:pt x="1168" y="5704"/>
                  </a:cubicBezTo>
                  <a:cubicBezTo>
                    <a:pt x="1201" y="5604"/>
                    <a:pt x="1234" y="5537"/>
                    <a:pt x="1234" y="5404"/>
                  </a:cubicBezTo>
                  <a:cubicBezTo>
                    <a:pt x="1501" y="5738"/>
                    <a:pt x="1701" y="6038"/>
                    <a:pt x="1701" y="6405"/>
                  </a:cubicBezTo>
                  <a:cubicBezTo>
                    <a:pt x="1701" y="6371"/>
                    <a:pt x="1735" y="6305"/>
                    <a:pt x="1735" y="6271"/>
                  </a:cubicBezTo>
                  <a:cubicBezTo>
                    <a:pt x="2002" y="6505"/>
                    <a:pt x="2068" y="6738"/>
                    <a:pt x="1968" y="7072"/>
                  </a:cubicBezTo>
                  <a:cubicBezTo>
                    <a:pt x="1902" y="7372"/>
                    <a:pt x="1902" y="7672"/>
                    <a:pt x="1835" y="7973"/>
                  </a:cubicBezTo>
                  <a:lnTo>
                    <a:pt x="1902" y="8006"/>
                  </a:lnTo>
                  <a:cubicBezTo>
                    <a:pt x="1968" y="7639"/>
                    <a:pt x="2068" y="7272"/>
                    <a:pt x="2135" y="6872"/>
                  </a:cubicBezTo>
                  <a:cubicBezTo>
                    <a:pt x="2369" y="7139"/>
                    <a:pt x="2569" y="7339"/>
                    <a:pt x="2502" y="7672"/>
                  </a:cubicBezTo>
                  <a:cubicBezTo>
                    <a:pt x="2502" y="7706"/>
                    <a:pt x="2535" y="7706"/>
                    <a:pt x="2535" y="7739"/>
                  </a:cubicBezTo>
                  <a:cubicBezTo>
                    <a:pt x="2569" y="7639"/>
                    <a:pt x="2602" y="7572"/>
                    <a:pt x="2602" y="7506"/>
                  </a:cubicBezTo>
                  <a:cubicBezTo>
                    <a:pt x="2969" y="7639"/>
                    <a:pt x="2969" y="7906"/>
                    <a:pt x="2969" y="8206"/>
                  </a:cubicBezTo>
                  <a:cubicBezTo>
                    <a:pt x="3002" y="8106"/>
                    <a:pt x="3036" y="8006"/>
                    <a:pt x="3069" y="7906"/>
                  </a:cubicBezTo>
                  <a:cubicBezTo>
                    <a:pt x="3169" y="7973"/>
                    <a:pt x="3202" y="8039"/>
                    <a:pt x="3269" y="8073"/>
                  </a:cubicBezTo>
                  <a:cubicBezTo>
                    <a:pt x="3536" y="8239"/>
                    <a:pt x="3636" y="8440"/>
                    <a:pt x="3569" y="8740"/>
                  </a:cubicBezTo>
                  <a:cubicBezTo>
                    <a:pt x="3536" y="8840"/>
                    <a:pt x="3503" y="8973"/>
                    <a:pt x="3603" y="9140"/>
                  </a:cubicBezTo>
                  <a:cubicBezTo>
                    <a:pt x="3636" y="8873"/>
                    <a:pt x="3669" y="8706"/>
                    <a:pt x="3703" y="8506"/>
                  </a:cubicBezTo>
                  <a:cubicBezTo>
                    <a:pt x="3970" y="8673"/>
                    <a:pt x="4170" y="8806"/>
                    <a:pt x="4370" y="8940"/>
                  </a:cubicBezTo>
                  <a:cubicBezTo>
                    <a:pt x="4503" y="9073"/>
                    <a:pt x="4637" y="9173"/>
                    <a:pt x="4804" y="9240"/>
                  </a:cubicBezTo>
                  <a:cubicBezTo>
                    <a:pt x="4970" y="9307"/>
                    <a:pt x="5204" y="9407"/>
                    <a:pt x="5137" y="9740"/>
                  </a:cubicBezTo>
                  <a:cubicBezTo>
                    <a:pt x="5204" y="9640"/>
                    <a:pt x="5237" y="9574"/>
                    <a:pt x="5304" y="9507"/>
                  </a:cubicBezTo>
                  <a:cubicBezTo>
                    <a:pt x="5504" y="9707"/>
                    <a:pt x="5871" y="9674"/>
                    <a:pt x="5938" y="9974"/>
                  </a:cubicBezTo>
                  <a:cubicBezTo>
                    <a:pt x="5999" y="9953"/>
                    <a:pt x="6059" y="9945"/>
                    <a:pt x="6116" y="9945"/>
                  </a:cubicBezTo>
                  <a:cubicBezTo>
                    <a:pt x="6432" y="9945"/>
                    <a:pt x="6695" y="10207"/>
                    <a:pt x="7005" y="10207"/>
                  </a:cubicBezTo>
                  <a:cubicBezTo>
                    <a:pt x="6872" y="9974"/>
                    <a:pt x="7005" y="9740"/>
                    <a:pt x="7039" y="9474"/>
                  </a:cubicBezTo>
                  <a:cubicBezTo>
                    <a:pt x="7305" y="9607"/>
                    <a:pt x="7572" y="9674"/>
                    <a:pt x="7806" y="9774"/>
                  </a:cubicBezTo>
                  <a:cubicBezTo>
                    <a:pt x="7839" y="9907"/>
                    <a:pt x="7839" y="9974"/>
                    <a:pt x="7839" y="10074"/>
                  </a:cubicBezTo>
                  <a:cubicBezTo>
                    <a:pt x="7906" y="10007"/>
                    <a:pt x="7939" y="9941"/>
                    <a:pt x="7973" y="9841"/>
                  </a:cubicBezTo>
                  <a:cubicBezTo>
                    <a:pt x="8073" y="9874"/>
                    <a:pt x="8173" y="9907"/>
                    <a:pt x="8273" y="9941"/>
                  </a:cubicBezTo>
                  <a:cubicBezTo>
                    <a:pt x="8740" y="10041"/>
                    <a:pt x="9207" y="10174"/>
                    <a:pt x="9640" y="10274"/>
                  </a:cubicBezTo>
                  <a:cubicBezTo>
                    <a:pt x="9854" y="10332"/>
                    <a:pt x="10067" y="10368"/>
                    <a:pt x="10280" y="10368"/>
                  </a:cubicBezTo>
                  <a:cubicBezTo>
                    <a:pt x="10434" y="10368"/>
                    <a:pt x="10587" y="10349"/>
                    <a:pt x="10741" y="10308"/>
                  </a:cubicBezTo>
                  <a:cubicBezTo>
                    <a:pt x="10808" y="10274"/>
                    <a:pt x="10875" y="10241"/>
                    <a:pt x="10941" y="10207"/>
                  </a:cubicBezTo>
                  <a:lnTo>
                    <a:pt x="10941" y="10207"/>
                  </a:lnTo>
                  <a:cubicBezTo>
                    <a:pt x="10810" y="10230"/>
                    <a:pt x="10682" y="10240"/>
                    <a:pt x="10557" y="10240"/>
                  </a:cubicBezTo>
                  <a:cubicBezTo>
                    <a:pt x="9945" y="10240"/>
                    <a:pt x="9387" y="10001"/>
                    <a:pt x="8806" y="9807"/>
                  </a:cubicBezTo>
                  <a:cubicBezTo>
                    <a:pt x="8840" y="9507"/>
                    <a:pt x="8873" y="9207"/>
                    <a:pt x="8940" y="8907"/>
                  </a:cubicBezTo>
                  <a:cubicBezTo>
                    <a:pt x="9173" y="8940"/>
                    <a:pt x="9374" y="9007"/>
                    <a:pt x="9574" y="9040"/>
                  </a:cubicBezTo>
                  <a:cubicBezTo>
                    <a:pt x="9540" y="9374"/>
                    <a:pt x="9507" y="9640"/>
                    <a:pt x="9474" y="9907"/>
                  </a:cubicBezTo>
                  <a:lnTo>
                    <a:pt x="9574" y="9907"/>
                  </a:lnTo>
                  <a:cubicBezTo>
                    <a:pt x="9740" y="9340"/>
                    <a:pt x="9740" y="8706"/>
                    <a:pt x="9907" y="8073"/>
                  </a:cubicBezTo>
                  <a:cubicBezTo>
                    <a:pt x="10107" y="8139"/>
                    <a:pt x="10241" y="8206"/>
                    <a:pt x="10374" y="8239"/>
                  </a:cubicBezTo>
                  <a:cubicBezTo>
                    <a:pt x="10341" y="8806"/>
                    <a:pt x="10207" y="9273"/>
                    <a:pt x="10207" y="9774"/>
                  </a:cubicBezTo>
                  <a:lnTo>
                    <a:pt x="10274" y="9807"/>
                  </a:lnTo>
                  <a:cubicBezTo>
                    <a:pt x="10374" y="9307"/>
                    <a:pt x="10474" y="8806"/>
                    <a:pt x="10574" y="8273"/>
                  </a:cubicBezTo>
                  <a:cubicBezTo>
                    <a:pt x="10741" y="8339"/>
                    <a:pt x="10908" y="8373"/>
                    <a:pt x="11041" y="8440"/>
                  </a:cubicBezTo>
                  <a:cubicBezTo>
                    <a:pt x="11008" y="8806"/>
                    <a:pt x="10975" y="9140"/>
                    <a:pt x="10941" y="9440"/>
                  </a:cubicBezTo>
                  <a:cubicBezTo>
                    <a:pt x="11346" y="9464"/>
                    <a:pt x="11733" y="9658"/>
                    <a:pt x="12140" y="9658"/>
                  </a:cubicBezTo>
                  <a:cubicBezTo>
                    <a:pt x="12304" y="9658"/>
                    <a:pt x="12470" y="9626"/>
                    <a:pt x="12643" y="9540"/>
                  </a:cubicBezTo>
                  <a:cubicBezTo>
                    <a:pt x="12075" y="9440"/>
                    <a:pt x="11608" y="9374"/>
                    <a:pt x="11075" y="9307"/>
                  </a:cubicBezTo>
                  <a:cubicBezTo>
                    <a:pt x="11108" y="9007"/>
                    <a:pt x="11141" y="8740"/>
                    <a:pt x="11175" y="8440"/>
                  </a:cubicBezTo>
                  <a:cubicBezTo>
                    <a:pt x="11375" y="8473"/>
                    <a:pt x="11508" y="8506"/>
                    <a:pt x="11675" y="8540"/>
                  </a:cubicBezTo>
                  <a:cubicBezTo>
                    <a:pt x="11642" y="8806"/>
                    <a:pt x="11608" y="9040"/>
                    <a:pt x="11575" y="9273"/>
                  </a:cubicBezTo>
                  <a:lnTo>
                    <a:pt x="11675" y="9273"/>
                  </a:lnTo>
                  <a:cubicBezTo>
                    <a:pt x="11742" y="9040"/>
                    <a:pt x="11809" y="8806"/>
                    <a:pt x="11875" y="8573"/>
                  </a:cubicBezTo>
                  <a:cubicBezTo>
                    <a:pt x="12075" y="8573"/>
                    <a:pt x="12276" y="8573"/>
                    <a:pt x="12476" y="8540"/>
                  </a:cubicBezTo>
                  <a:cubicBezTo>
                    <a:pt x="12476" y="8673"/>
                    <a:pt x="12509" y="8773"/>
                    <a:pt x="12542" y="8940"/>
                  </a:cubicBezTo>
                  <a:cubicBezTo>
                    <a:pt x="12609" y="8740"/>
                    <a:pt x="12643" y="8640"/>
                    <a:pt x="12676" y="8573"/>
                  </a:cubicBezTo>
                  <a:cubicBezTo>
                    <a:pt x="12943" y="8373"/>
                    <a:pt x="13210" y="8473"/>
                    <a:pt x="13443" y="8306"/>
                  </a:cubicBezTo>
                  <a:cubicBezTo>
                    <a:pt x="13643" y="8173"/>
                    <a:pt x="13910" y="8106"/>
                    <a:pt x="14144" y="8006"/>
                  </a:cubicBezTo>
                  <a:cubicBezTo>
                    <a:pt x="14177" y="7305"/>
                    <a:pt x="14210" y="7272"/>
                    <a:pt x="14777" y="7139"/>
                  </a:cubicBezTo>
                  <a:cubicBezTo>
                    <a:pt x="14811" y="7205"/>
                    <a:pt x="14844" y="7272"/>
                    <a:pt x="14877" y="7339"/>
                  </a:cubicBezTo>
                  <a:cubicBezTo>
                    <a:pt x="15011" y="7072"/>
                    <a:pt x="15011" y="6805"/>
                    <a:pt x="15044" y="6572"/>
                  </a:cubicBezTo>
                  <a:cubicBezTo>
                    <a:pt x="15144" y="6105"/>
                    <a:pt x="15244" y="5671"/>
                    <a:pt x="15344" y="5204"/>
                  </a:cubicBezTo>
                  <a:cubicBezTo>
                    <a:pt x="15344" y="5137"/>
                    <a:pt x="15344" y="5037"/>
                    <a:pt x="15344" y="4970"/>
                  </a:cubicBezTo>
                  <a:lnTo>
                    <a:pt x="15278" y="4970"/>
                  </a:lnTo>
                  <a:cubicBezTo>
                    <a:pt x="15144" y="5604"/>
                    <a:pt x="14978" y="6271"/>
                    <a:pt x="14811" y="6972"/>
                  </a:cubicBezTo>
                  <a:cubicBezTo>
                    <a:pt x="14677" y="7005"/>
                    <a:pt x="14544" y="7039"/>
                    <a:pt x="14310" y="7105"/>
                  </a:cubicBezTo>
                  <a:cubicBezTo>
                    <a:pt x="14410" y="6471"/>
                    <a:pt x="14644" y="5904"/>
                    <a:pt x="14644" y="5304"/>
                  </a:cubicBezTo>
                  <a:lnTo>
                    <a:pt x="14644" y="5304"/>
                  </a:lnTo>
                  <a:cubicBezTo>
                    <a:pt x="14444" y="5938"/>
                    <a:pt x="14277" y="6538"/>
                    <a:pt x="14077" y="7172"/>
                  </a:cubicBezTo>
                  <a:cubicBezTo>
                    <a:pt x="13910" y="7205"/>
                    <a:pt x="13743" y="7205"/>
                    <a:pt x="13577" y="7239"/>
                  </a:cubicBezTo>
                  <a:cubicBezTo>
                    <a:pt x="13643" y="6838"/>
                    <a:pt x="13710" y="6471"/>
                    <a:pt x="13810" y="6105"/>
                  </a:cubicBezTo>
                  <a:cubicBezTo>
                    <a:pt x="13777" y="6105"/>
                    <a:pt x="13743" y="6071"/>
                    <a:pt x="13743" y="6071"/>
                  </a:cubicBezTo>
                  <a:cubicBezTo>
                    <a:pt x="13610" y="6471"/>
                    <a:pt x="13510" y="6872"/>
                    <a:pt x="13376" y="7272"/>
                  </a:cubicBezTo>
                  <a:cubicBezTo>
                    <a:pt x="13310" y="7272"/>
                    <a:pt x="13243" y="7305"/>
                    <a:pt x="13143" y="7305"/>
                  </a:cubicBezTo>
                  <a:cubicBezTo>
                    <a:pt x="13076" y="7305"/>
                    <a:pt x="13009" y="7305"/>
                    <a:pt x="12876" y="7272"/>
                  </a:cubicBezTo>
                  <a:cubicBezTo>
                    <a:pt x="12976" y="6805"/>
                    <a:pt x="13076" y="6338"/>
                    <a:pt x="13176" y="5904"/>
                  </a:cubicBezTo>
                  <a:cubicBezTo>
                    <a:pt x="13143" y="5871"/>
                    <a:pt x="13110" y="5871"/>
                    <a:pt x="13110" y="5871"/>
                  </a:cubicBezTo>
                  <a:cubicBezTo>
                    <a:pt x="12976" y="6371"/>
                    <a:pt x="12843" y="6838"/>
                    <a:pt x="12709" y="7305"/>
                  </a:cubicBezTo>
                  <a:lnTo>
                    <a:pt x="12109" y="7305"/>
                  </a:lnTo>
                  <a:cubicBezTo>
                    <a:pt x="12176" y="6938"/>
                    <a:pt x="12242" y="6605"/>
                    <a:pt x="12309" y="6271"/>
                  </a:cubicBezTo>
                  <a:lnTo>
                    <a:pt x="12242" y="6271"/>
                  </a:lnTo>
                  <a:cubicBezTo>
                    <a:pt x="12142" y="6605"/>
                    <a:pt x="12042" y="6972"/>
                    <a:pt x="11942" y="7305"/>
                  </a:cubicBezTo>
                  <a:cubicBezTo>
                    <a:pt x="11775" y="7305"/>
                    <a:pt x="11608" y="7272"/>
                    <a:pt x="11442" y="7239"/>
                  </a:cubicBezTo>
                  <a:cubicBezTo>
                    <a:pt x="11442" y="7039"/>
                    <a:pt x="11475" y="6905"/>
                    <a:pt x="11508" y="6738"/>
                  </a:cubicBezTo>
                  <a:lnTo>
                    <a:pt x="11442" y="6738"/>
                  </a:lnTo>
                  <a:cubicBezTo>
                    <a:pt x="11408" y="6872"/>
                    <a:pt x="11342" y="7039"/>
                    <a:pt x="11308" y="7205"/>
                  </a:cubicBezTo>
                  <a:cubicBezTo>
                    <a:pt x="11153" y="7205"/>
                    <a:pt x="11026" y="7205"/>
                    <a:pt x="10901" y="7178"/>
                  </a:cubicBezTo>
                  <a:lnTo>
                    <a:pt x="10901" y="7178"/>
                  </a:lnTo>
                  <a:cubicBezTo>
                    <a:pt x="10904" y="7176"/>
                    <a:pt x="10906" y="7174"/>
                    <a:pt x="10908" y="7172"/>
                  </a:cubicBezTo>
                  <a:cubicBezTo>
                    <a:pt x="10775" y="7105"/>
                    <a:pt x="10775" y="7005"/>
                    <a:pt x="10808" y="6905"/>
                  </a:cubicBezTo>
                  <a:cubicBezTo>
                    <a:pt x="10841" y="6738"/>
                    <a:pt x="10841" y="6572"/>
                    <a:pt x="10875" y="6405"/>
                  </a:cubicBezTo>
                  <a:lnTo>
                    <a:pt x="10808" y="6405"/>
                  </a:lnTo>
                  <a:cubicBezTo>
                    <a:pt x="10708" y="6938"/>
                    <a:pt x="10574" y="7472"/>
                    <a:pt x="10441" y="8073"/>
                  </a:cubicBezTo>
                  <a:cubicBezTo>
                    <a:pt x="10241" y="8006"/>
                    <a:pt x="10107" y="7939"/>
                    <a:pt x="9941" y="7872"/>
                  </a:cubicBezTo>
                  <a:cubicBezTo>
                    <a:pt x="10041" y="7272"/>
                    <a:pt x="10141" y="6738"/>
                    <a:pt x="10207" y="6205"/>
                  </a:cubicBezTo>
                  <a:lnTo>
                    <a:pt x="10174" y="6171"/>
                  </a:lnTo>
                  <a:cubicBezTo>
                    <a:pt x="10041" y="6738"/>
                    <a:pt x="9907" y="7272"/>
                    <a:pt x="9774" y="7839"/>
                  </a:cubicBezTo>
                  <a:cubicBezTo>
                    <a:pt x="9574" y="7739"/>
                    <a:pt x="9374" y="7672"/>
                    <a:pt x="9173" y="7572"/>
                  </a:cubicBezTo>
                  <a:cubicBezTo>
                    <a:pt x="9273" y="7039"/>
                    <a:pt x="9374" y="6538"/>
                    <a:pt x="9474" y="6038"/>
                  </a:cubicBezTo>
                  <a:lnTo>
                    <a:pt x="9407" y="6004"/>
                  </a:lnTo>
                  <a:cubicBezTo>
                    <a:pt x="9307" y="6505"/>
                    <a:pt x="9173" y="7005"/>
                    <a:pt x="9040" y="7506"/>
                  </a:cubicBezTo>
                  <a:cubicBezTo>
                    <a:pt x="8806" y="7372"/>
                    <a:pt x="8640" y="7272"/>
                    <a:pt x="8440" y="7172"/>
                  </a:cubicBezTo>
                  <a:cubicBezTo>
                    <a:pt x="8506" y="6805"/>
                    <a:pt x="8573" y="6471"/>
                    <a:pt x="8606" y="6138"/>
                  </a:cubicBezTo>
                  <a:lnTo>
                    <a:pt x="8606" y="6138"/>
                  </a:lnTo>
                  <a:cubicBezTo>
                    <a:pt x="8573" y="6205"/>
                    <a:pt x="8540" y="6305"/>
                    <a:pt x="8506" y="6371"/>
                  </a:cubicBezTo>
                  <a:cubicBezTo>
                    <a:pt x="8373" y="6905"/>
                    <a:pt x="8273" y="7439"/>
                    <a:pt x="8139" y="7973"/>
                  </a:cubicBezTo>
                  <a:cubicBezTo>
                    <a:pt x="8106" y="8106"/>
                    <a:pt x="8073" y="8206"/>
                    <a:pt x="8039" y="8339"/>
                  </a:cubicBezTo>
                  <a:cubicBezTo>
                    <a:pt x="7772" y="8206"/>
                    <a:pt x="7539" y="8073"/>
                    <a:pt x="7272" y="7906"/>
                  </a:cubicBezTo>
                  <a:cubicBezTo>
                    <a:pt x="7339" y="7472"/>
                    <a:pt x="7405" y="7039"/>
                    <a:pt x="7472" y="6605"/>
                  </a:cubicBezTo>
                  <a:cubicBezTo>
                    <a:pt x="7539" y="6205"/>
                    <a:pt x="7606" y="5838"/>
                    <a:pt x="7672" y="5471"/>
                  </a:cubicBezTo>
                  <a:lnTo>
                    <a:pt x="7672" y="5471"/>
                  </a:lnTo>
                  <a:cubicBezTo>
                    <a:pt x="7506" y="6238"/>
                    <a:pt x="7305" y="7005"/>
                    <a:pt x="7105" y="7839"/>
                  </a:cubicBezTo>
                  <a:cubicBezTo>
                    <a:pt x="6905" y="7706"/>
                    <a:pt x="6672" y="7539"/>
                    <a:pt x="6471" y="7405"/>
                  </a:cubicBezTo>
                  <a:cubicBezTo>
                    <a:pt x="6471" y="7139"/>
                    <a:pt x="6505" y="6938"/>
                    <a:pt x="6538" y="6705"/>
                  </a:cubicBezTo>
                  <a:lnTo>
                    <a:pt x="6538" y="6705"/>
                  </a:lnTo>
                  <a:cubicBezTo>
                    <a:pt x="6471" y="6872"/>
                    <a:pt x="6405" y="7072"/>
                    <a:pt x="6338" y="7272"/>
                  </a:cubicBezTo>
                  <a:cubicBezTo>
                    <a:pt x="6171" y="7139"/>
                    <a:pt x="5971" y="7039"/>
                    <a:pt x="5838" y="6872"/>
                  </a:cubicBezTo>
                  <a:cubicBezTo>
                    <a:pt x="5804" y="6838"/>
                    <a:pt x="5771" y="6738"/>
                    <a:pt x="5804" y="6638"/>
                  </a:cubicBezTo>
                  <a:cubicBezTo>
                    <a:pt x="5838" y="6438"/>
                    <a:pt x="5871" y="6205"/>
                    <a:pt x="5938" y="5938"/>
                  </a:cubicBezTo>
                  <a:cubicBezTo>
                    <a:pt x="6171" y="6105"/>
                    <a:pt x="6338" y="6205"/>
                    <a:pt x="6505" y="6338"/>
                  </a:cubicBezTo>
                  <a:cubicBezTo>
                    <a:pt x="6538" y="6471"/>
                    <a:pt x="6538" y="6605"/>
                    <a:pt x="6538" y="6705"/>
                  </a:cubicBezTo>
                  <a:cubicBezTo>
                    <a:pt x="6572" y="6638"/>
                    <a:pt x="6605" y="6572"/>
                    <a:pt x="6672" y="6471"/>
                  </a:cubicBezTo>
                  <a:cubicBezTo>
                    <a:pt x="6805" y="6538"/>
                    <a:pt x="6905" y="6605"/>
                    <a:pt x="7039" y="6672"/>
                  </a:cubicBezTo>
                  <a:cubicBezTo>
                    <a:pt x="6972" y="6438"/>
                    <a:pt x="6572" y="6438"/>
                    <a:pt x="6672" y="6105"/>
                  </a:cubicBezTo>
                  <a:lnTo>
                    <a:pt x="6672" y="6105"/>
                  </a:lnTo>
                  <a:cubicBezTo>
                    <a:pt x="6618" y="6126"/>
                    <a:pt x="6569" y="6135"/>
                    <a:pt x="6524" y="6135"/>
                  </a:cubicBezTo>
                  <a:cubicBezTo>
                    <a:pt x="6292" y="6135"/>
                    <a:pt x="6167" y="5883"/>
                    <a:pt x="5971" y="5771"/>
                  </a:cubicBezTo>
                  <a:cubicBezTo>
                    <a:pt x="6071" y="5271"/>
                    <a:pt x="6205" y="4804"/>
                    <a:pt x="6305" y="4237"/>
                  </a:cubicBezTo>
                  <a:cubicBezTo>
                    <a:pt x="6738" y="4737"/>
                    <a:pt x="7172" y="5137"/>
                    <a:pt x="7672" y="5471"/>
                  </a:cubicBezTo>
                  <a:cubicBezTo>
                    <a:pt x="7906" y="5604"/>
                    <a:pt x="8139" y="5738"/>
                    <a:pt x="8406" y="5871"/>
                  </a:cubicBezTo>
                  <a:cubicBezTo>
                    <a:pt x="8506" y="5938"/>
                    <a:pt x="8606" y="6004"/>
                    <a:pt x="8640" y="6138"/>
                  </a:cubicBezTo>
                  <a:cubicBezTo>
                    <a:pt x="8687" y="6091"/>
                    <a:pt x="8734" y="6044"/>
                    <a:pt x="8793" y="6044"/>
                  </a:cubicBezTo>
                  <a:cubicBezTo>
                    <a:pt x="8817" y="6044"/>
                    <a:pt x="8844" y="6052"/>
                    <a:pt x="8873" y="6071"/>
                  </a:cubicBezTo>
                  <a:cubicBezTo>
                    <a:pt x="8973" y="6105"/>
                    <a:pt x="9073" y="6105"/>
                    <a:pt x="9207" y="6171"/>
                  </a:cubicBezTo>
                  <a:cubicBezTo>
                    <a:pt x="9007" y="5938"/>
                    <a:pt x="8673" y="6038"/>
                    <a:pt x="8740" y="5738"/>
                  </a:cubicBezTo>
                  <a:cubicBezTo>
                    <a:pt x="8660" y="5738"/>
                    <a:pt x="8601" y="5780"/>
                    <a:pt x="8564" y="5780"/>
                  </a:cubicBezTo>
                  <a:cubicBezTo>
                    <a:pt x="8554" y="5780"/>
                    <a:pt x="8546" y="5778"/>
                    <a:pt x="8540" y="5771"/>
                  </a:cubicBezTo>
                  <a:cubicBezTo>
                    <a:pt x="8273" y="5638"/>
                    <a:pt x="8039" y="5504"/>
                    <a:pt x="7806" y="5337"/>
                  </a:cubicBezTo>
                  <a:cubicBezTo>
                    <a:pt x="7739" y="5304"/>
                    <a:pt x="7739" y="5271"/>
                    <a:pt x="7672" y="5237"/>
                  </a:cubicBezTo>
                  <a:cubicBezTo>
                    <a:pt x="7172" y="5004"/>
                    <a:pt x="6805" y="4537"/>
                    <a:pt x="6405" y="4136"/>
                  </a:cubicBezTo>
                  <a:cubicBezTo>
                    <a:pt x="6405" y="3936"/>
                    <a:pt x="6238" y="3936"/>
                    <a:pt x="6138" y="3870"/>
                  </a:cubicBezTo>
                  <a:lnTo>
                    <a:pt x="6138" y="3870"/>
                  </a:lnTo>
                  <a:cubicBezTo>
                    <a:pt x="6171" y="4003"/>
                    <a:pt x="6238" y="4136"/>
                    <a:pt x="6238" y="4237"/>
                  </a:cubicBezTo>
                  <a:cubicBezTo>
                    <a:pt x="6138" y="4704"/>
                    <a:pt x="6004" y="5171"/>
                    <a:pt x="5871" y="5638"/>
                  </a:cubicBezTo>
                  <a:cubicBezTo>
                    <a:pt x="5771" y="5571"/>
                    <a:pt x="5704" y="5504"/>
                    <a:pt x="5604" y="5471"/>
                  </a:cubicBezTo>
                  <a:cubicBezTo>
                    <a:pt x="5371" y="5271"/>
                    <a:pt x="5271" y="5070"/>
                    <a:pt x="5371" y="4737"/>
                  </a:cubicBezTo>
                  <a:cubicBezTo>
                    <a:pt x="5437" y="4503"/>
                    <a:pt x="5471" y="4203"/>
                    <a:pt x="5537" y="3936"/>
                  </a:cubicBezTo>
                  <a:lnTo>
                    <a:pt x="5471" y="3936"/>
                  </a:lnTo>
                  <a:cubicBezTo>
                    <a:pt x="5404" y="4303"/>
                    <a:pt x="5304" y="4637"/>
                    <a:pt x="5204" y="5037"/>
                  </a:cubicBezTo>
                  <a:cubicBezTo>
                    <a:pt x="5070" y="4904"/>
                    <a:pt x="4970" y="4804"/>
                    <a:pt x="4870" y="4704"/>
                  </a:cubicBezTo>
                  <a:cubicBezTo>
                    <a:pt x="4537" y="4437"/>
                    <a:pt x="4437" y="4136"/>
                    <a:pt x="4603" y="3736"/>
                  </a:cubicBezTo>
                  <a:cubicBezTo>
                    <a:pt x="4603" y="3703"/>
                    <a:pt x="4603" y="3669"/>
                    <a:pt x="4603" y="3603"/>
                  </a:cubicBezTo>
                  <a:cubicBezTo>
                    <a:pt x="4537" y="3770"/>
                    <a:pt x="4470" y="3970"/>
                    <a:pt x="4403" y="4203"/>
                  </a:cubicBezTo>
                  <a:cubicBezTo>
                    <a:pt x="4270" y="4036"/>
                    <a:pt x="4203" y="3903"/>
                    <a:pt x="4103" y="3803"/>
                  </a:cubicBezTo>
                  <a:cubicBezTo>
                    <a:pt x="3936" y="3569"/>
                    <a:pt x="3870" y="3336"/>
                    <a:pt x="3970" y="3069"/>
                  </a:cubicBezTo>
                  <a:cubicBezTo>
                    <a:pt x="4070" y="2869"/>
                    <a:pt x="4036" y="2635"/>
                    <a:pt x="4237" y="2469"/>
                  </a:cubicBezTo>
                  <a:cubicBezTo>
                    <a:pt x="4136" y="2135"/>
                    <a:pt x="4370" y="1835"/>
                    <a:pt x="4370" y="1468"/>
                  </a:cubicBezTo>
                  <a:lnTo>
                    <a:pt x="4370" y="1468"/>
                  </a:lnTo>
                  <a:cubicBezTo>
                    <a:pt x="4303" y="1701"/>
                    <a:pt x="4237" y="1935"/>
                    <a:pt x="4136" y="2202"/>
                  </a:cubicBezTo>
                  <a:cubicBezTo>
                    <a:pt x="3903" y="1801"/>
                    <a:pt x="3736" y="1468"/>
                    <a:pt x="3636" y="1101"/>
                  </a:cubicBezTo>
                  <a:cubicBezTo>
                    <a:pt x="3503" y="734"/>
                    <a:pt x="3403" y="367"/>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32"/>
            <p:cNvSpPr/>
            <p:nvPr/>
          </p:nvSpPr>
          <p:spPr>
            <a:xfrm>
              <a:off x="8367000" y="2351913"/>
              <a:ext cx="79225" cy="57575"/>
            </a:xfrm>
            <a:custGeom>
              <a:rect b="b" l="l" r="r" t="t"/>
              <a:pathLst>
                <a:path extrusionOk="0" h="2303" w="3169">
                  <a:moveTo>
                    <a:pt x="0" y="1"/>
                  </a:moveTo>
                  <a:cubicBezTo>
                    <a:pt x="867" y="1035"/>
                    <a:pt x="1901" y="1835"/>
                    <a:pt x="3169" y="2302"/>
                  </a:cubicBezTo>
                  <a:cubicBezTo>
                    <a:pt x="2002" y="1668"/>
                    <a:pt x="934" y="9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32"/>
            <p:cNvSpPr/>
            <p:nvPr/>
          </p:nvSpPr>
          <p:spPr>
            <a:xfrm>
              <a:off x="8418700" y="2070888"/>
              <a:ext cx="19200" cy="60900"/>
            </a:xfrm>
            <a:custGeom>
              <a:rect b="b" l="l" r="r" t="t"/>
              <a:pathLst>
                <a:path extrusionOk="0" h="2436" w="768">
                  <a:moveTo>
                    <a:pt x="667" y="0"/>
                  </a:moveTo>
                  <a:cubicBezTo>
                    <a:pt x="601" y="100"/>
                    <a:pt x="601" y="167"/>
                    <a:pt x="601" y="267"/>
                  </a:cubicBezTo>
                  <a:cubicBezTo>
                    <a:pt x="534" y="634"/>
                    <a:pt x="501" y="1001"/>
                    <a:pt x="467" y="1335"/>
                  </a:cubicBezTo>
                  <a:cubicBezTo>
                    <a:pt x="401" y="1735"/>
                    <a:pt x="300" y="2135"/>
                    <a:pt x="0" y="2435"/>
                  </a:cubicBezTo>
                  <a:cubicBezTo>
                    <a:pt x="367" y="2369"/>
                    <a:pt x="501" y="2135"/>
                    <a:pt x="601" y="1835"/>
                  </a:cubicBezTo>
                  <a:cubicBezTo>
                    <a:pt x="767" y="1234"/>
                    <a:pt x="734" y="601"/>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32"/>
            <p:cNvSpPr/>
            <p:nvPr/>
          </p:nvSpPr>
          <p:spPr>
            <a:xfrm>
              <a:off x="8472075" y="2111738"/>
              <a:ext cx="29200" cy="77575"/>
            </a:xfrm>
            <a:custGeom>
              <a:rect b="b" l="l" r="r" t="t"/>
              <a:pathLst>
                <a:path extrusionOk="0" h="3103" w="1168">
                  <a:moveTo>
                    <a:pt x="1168" y="1"/>
                  </a:moveTo>
                  <a:lnTo>
                    <a:pt x="1168" y="1"/>
                  </a:lnTo>
                  <a:cubicBezTo>
                    <a:pt x="767" y="1035"/>
                    <a:pt x="500" y="2102"/>
                    <a:pt x="0" y="3103"/>
                  </a:cubicBezTo>
                  <a:cubicBezTo>
                    <a:pt x="601" y="2136"/>
                    <a:pt x="901" y="1068"/>
                    <a:pt x="11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32"/>
            <p:cNvSpPr/>
            <p:nvPr/>
          </p:nvSpPr>
          <p:spPr>
            <a:xfrm>
              <a:off x="8249400" y="2089238"/>
              <a:ext cx="13375" cy="56725"/>
            </a:xfrm>
            <a:custGeom>
              <a:rect b="b" l="l" r="r" t="t"/>
              <a:pathLst>
                <a:path extrusionOk="0" h="2269" w="535">
                  <a:moveTo>
                    <a:pt x="534" y="0"/>
                  </a:moveTo>
                  <a:lnTo>
                    <a:pt x="534" y="0"/>
                  </a:lnTo>
                  <a:cubicBezTo>
                    <a:pt x="134" y="734"/>
                    <a:pt x="67" y="1501"/>
                    <a:pt x="1" y="2268"/>
                  </a:cubicBezTo>
                  <a:cubicBezTo>
                    <a:pt x="167" y="1535"/>
                    <a:pt x="368" y="801"/>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32"/>
            <p:cNvSpPr/>
            <p:nvPr/>
          </p:nvSpPr>
          <p:spPr>
            <a:xfrm>
              <a:off x="8748100" y="2174288"/>
              <a:ext cx="9200" cy="35875"/>
            </a:xfrm>
            <a:custGeom>
              <a:rect b="b" l="l" r="r" t="t"/>
              <a:pathLst>
                <a:path extrusionOk="0" h="1435" w="368">
                  <a:moveTo>
                    <a:pt x="234" y="1"/>
                  </a:moveTo>
                  <a:cubicBezTo>
                    <a:pt x="67" y="267"/>
                    <a:pt x="0" y="1001"/>
                    <a:pt x="100" y="1435"/>
                  </a:cubicBezTo>
                  <a:cubicBezTo>
                    <a:pt x="267" y="1068"/>
                    <a:pt x="367" y="2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32"/>
            <p:cNvSpPr/>
            <p:nvPr/>
          </p:nvSpPr>
          <p:spPr>
            <a:xfrm>
              <a:off x="8315275" y="2250188"/>
              <a:ext cx="17550" cy="45050"/>
            </a:xfrm>
            <a:custGeom>
              <a:rect b="b" l="l" r="r" t="t"/>
              <a:pathLst>
                <a:path extrusionOk="0" h="1802" w="702">
                  <a:moveTo>
                    <a:pt x="201" y="0"/>
                  </a:moveTo>
                  <a:cubicBezTo>
                    <a:pt x="168" y="100"/>
                    <a:pt x="101" y="167"/>
                    <a:pt x="34" y="200"/>
                  </a:cubicBezTo>
                  <a:cubicBezTo>
                    <a:pt x="1" y="534"/>
                    <a:pt x="201" y="767"/>
                    <a:pt x="301" y="1001"/>
                  </a:cubicBezTo>
                  <a:cubicBezTo>
                    <a:pt x="435" y="1268"/>
                    <a:pt x="568" y="1534"/>
                    <a:pt x="701" y="1801"/>
                  </a:cubicBezTo>
                  <a:cubicBezTo>
                    <a:pt x="601" y="1501"/>
                    <a:pt x="501" y="1201"/>
                    <a:pt x="368" y="901"/>
                  </a:cubicBezTo>
                  <a:cubicBezTo>
                    <a:pt x="234" y="634"/>
                    <a:pt x="134" y="334"/>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32"/>
            <p:cNvSpPr/>
            <p:nvPr/>
          </p:nvSpPr>
          <p:spPr>
            <a:xfrm>
              <a:off x="8459550" y="2112588"/>
              <a:ext cx="17550" cy="46725"/>
            </a:xfrm>
            <a:custGeom>
              <a:rect b="b" l="l" r="r" t="t"/>
              <a:pathLst>
                <a:path extrusionOk="0" h="1869" w="702">
                  <a:moveTo>
                    <a:pt x="701" y="0"/>
                  </a:moveTo>
                  <a:lnTo>
                    <a:pt x="701" y="0"/>
                  </a:lnTo>
                  <a:cubicBezTo>
                    <a:pt x="434" y="667"/>
                    <a:pt x="201" y="1334"/>
                    <a:pt x="1" y="1868"/>
                  </a:cubicBezTo>
                  <a:cubicBezTo>
                    <a:pt x="301" y="1401"/>
                    <a:pt x="601" y="534"/>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32"/>
            <p:cNvSpPr/>
            <p:nvPr/>
          </p:nvSpPr>
          <p:spPr>
            <a:xfrm>
              <a:off x="8704725" y="2267688"/>
              <a:ext cx="9200" cy="39225"/>
            </a:xfrm>
            <a:custGeom>
              <a:rect b="b" l="l" r="r" t="t"/>
              <a:pathLst>
                <a:path extrusionOk="0" h="1569" w="368">
                  <a:moveTo>
                    <a:pt x="368" y="1"/>
                  </a:moveTo>
                  <a:lnTo>
                    <a:pt x="368" y="1"/>
                  </a:lnTo>
                  <a:cubicBezTo>
                    <a:pt x="168" y="534"/>
                    <a:pt x="1" y="1035"/>
                    <a:pt x="67" y="1568"/>
                  </a:cubicBezTo>
                  <a:cubicBezTo>
                    <a:pt x="168" y="1068"/>
                    <a:pt x="268" y="534"/>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32"/>
            <p:cNvSpPr/>
            <p:nvPr/>
          </p:nvSpPr>
          <p:spPr>
            <a:xfrm>
              <a:off x="8407850" y="2098413"/>
              <a:ext cx="12525" cy="31700"/>
            </a:xfrm>
            <a:custGeom>
              <a:rect b="b" l="l" r="r" t="t"/>
              <a:pathLst>
                <a:path extrusionOk="0" h="1268" w="501">
                  <a:moveTo>
                    <a:pt x="501" y="0"/>
                  </a:moveTo>
                  <a:lnTo>
                    <a:pt x="501" y="0"/>
                  </a:lnTo>
                  <a:cubicBezTo>
                    <a:pt x="334" y="434"/>
                    <a:pt x="167" y="867"/>
                    <a:pt x="1" y="1268"/>
                  </a:cubicBezTo>
                  <a:cubicBezTo>
                    <a:pt x="267" y="1067"/>
                    <a:pt x="501" y="534"/>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32"/>
            <p:cNvSpPr/>
            <p:nvPr/>
          </p:nvSpPr>
          <p:spPr>
            <a:xfrm>
              <a:off x="8494575" y="2165938"/>
              <a:ext cx="11700" cy="29225"/>
            </a:xfrm>
            <a:custGeom>
              <a:rect b="b" l="l" r="r" t="t"/>
              <a:pathLst>
                <a:path extrusionOk="0" h="1169" w="468">
                  <a:moveTo>
                    <a:pt x="468" y="1"/>
                  </a:moveTo>
                  <a:cubicBezTo>
                    <a:pt x="301" y="401"/>
                    <a:pt x="134" y="802"/>
                    <a:pt x="1" y="1168"/>
                  </a:cubicBezTo>
                  <a:cubicBezTo>
                    <a:pt x="334" y="868"/>
                    <a:pt x="401" y="435"/>
                    <a:pt x="4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32"/>
            <p:cNvSpPr/>
            <p:nvPr/>
          </p:nvSpPr>
          <p:spPr>
            <a:xfrm>
              <a:off x="8741425" y="2222663"/>
              <a:ext cx="7525" cy="21700"/>
            </a:xfrm>
            <a:custGeom>
              <a:rect b="b" l="l" r="r" t="t"/>
              <a:pathLst>
                <a:path extrusionOk="0" h="868" w="301">
                  <a:moveTo>
                    <a:pt x="267" y="0"/>
                  </a:moveTo>
                  <a:lnTo>
                    <a:pt x="267" y="0"/>
                  </a:lnTo>
                  <a:cubicBezTo>
                    <a:pt x="134" y="267"/>
                    <a:pt x="0" y="534"/>
                    <a:pt x="101" y="868"/>
                  </a:cubicBezTo>
                  <a:cubicBezTo>
                    <a:pt x="201" y="601"/>
                    <a:pt x="301" y="300"/>
                    <a:pt x="2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32"/>
            <p:cNvSpPr/>
            <p:nvPr/>
          </p:nvSpPr>
          <p:spPr>
            <a:xfrm>
              <a:off x="8432025" y="2125913"/>
              <a:ext cx="11700" cy="26725"/>
            </a:xfrm>
            <a:custGeom>
              <a:rect b="b" l="l" r="r" t="t"/>
              <a:pathLst>
                <a:path extrusionOk="0" h="1069" w="468">
                  <a:moveTo>
                    <a:pt x="435" y="1"/>
                  </a:moveTo>
                  <a:cubicBezTo>
                    <a:pt x="268" y="368"/>
                    <a:pt x="134" y="701"/>
                    <a:pt x="1" y="1068"/>
                  </a:cubicBezTo>
                  <a:cubicBezTo>
                    <a:pt x="168" y="768"/>
                    <a:pt x="301" y="434"/>
                    <a:pt x="468" y="101"/>
                  </a:cubicBezTo>
                  <a:cubicBezTo>
                    <a:pt x="468" y="68"/>
                    <a:pt x="435" y="34"/>
                    <a:pt x="4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32"/>
            <p:cNvSpPr/>
            <p:nvPr/>
          </p:nvSpPr>
          <p:spPr>
            <a:xfrm>
              <a:off x="8507925" y="2205138"/>
              <a:ext cx="8350" cy="18375"/>
            </a:xfrm>
            <a:custGeom>
              <a:rect b="b" l="l" r="r" t="t"/>
              <a:pathLst>
                <a:path extrusionOk="0" h="735" w="334">
                  <a:moveTo>
                    <a:pt x="234" y="1"/>
                  </a:moveTo>
                  <a:cubicBezTo>
                    <a:pt x="167" y="234"/>
                    <a:pt x="67" y="468"/>
                    <a:pt x="0" y="735"/>
                  </a:cubicBezTo>
                  <a:lnTo>
                    <a:pt x="67" y="735"/>
                  </a:lnTo>
                  <a:cubicBezTo>
                    <a:pt x="167" y="501"/>
                    <a:pt x="234" y="268"/>
                    <a:pt x="334" y="34"/>
                  </a:cubicBezTo>
                  <a:cubicBezTo>
                    <a:pt x="301" y="1"/>
                    <a:pt x="267" y="1"/>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32"/>
            <p:cNvSpPr/>
            <p:nvPr/>
          </p:nvSpPr>
          <p:spPr>
            <a:xfrm>
              <a:off x="8528775" y="2417788"/>
              <a:ext cx="20875" cy="5025"/>
            </a:xfrm>
            <a:custGeom>
              <a:rect b="b" l="l" r="r" t="t"/>
              <a:pathLst>
                <a:path extrusionOk="0" h="201" w="835">
                  <a:moveTo>
                    <a:pt x="34" y="1"/>
                  </a:moveTo>
                  <a:cubicBezTo>
                    <a:pt x="0" y="34"/>
                    <a:pt x="0" y="34"/>
                    <a:pt x="0" y="68"/>
                  </a:cubicBezTo>
                  <a:cubicBezTo>
                    <a:pt x="301" y="101"/>
                    <a:pt x="567" y="168"/>
                    <a:pt x="834" y="201"/>
                  </a:cubicBezTo>
                  <a:cubicBezTo>
                    <a:pt x="834" y="168"/>
                    <a:pt x="834" y="134"/>
                    <a:pt x="834" y="101"/>
                  </a:cubicBezTo>
                  <a:cubicBezTo>
                    <a:pt x="567" y="68"/>
                    <a:pt x="301" y="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32"/>
            <p:cNvSpPr/>
            <p:nvPr/>
          </p:nvSpPr>
          <p:spPr>
            <a:xfrm>
              <a:off x="8312775" y="2336913"/>
              <a:ext cx="7550" cy="10850"/>
            </a:xfrm>
            <a:custGeom>
              <a:rect b="b" l="l" r="r" t="t"/>
              <a:pathLst>
                <a:path extrusionOk="0" h="434" w="302">
                  <a:moveTo>
                    <a:pt x="1" y="0"/>
                  </a:moveTo>
                  <a:lnTo>
                    <a:pt x="1" y="0"/>
                  </a:lnTo>
                  <a:cubicBezTo>
                    <a:pt x="101" y="167"/>
                    <a:pt x="201" y="300"/>
                    <a:pt x="301" y="434"/>
                  </a:cubicBezTo>
                  <a:cubicBezTo>
                    <a:pt x="268" y="134"/>
                    <a:pt x="268" y="1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32"/>
            <p:cNvSpPr/>
            <p:nvPr/>
          </p:nvSpPr>
          <p:spPr>
            <a:xfrm>
              <a:off x="8261925" y="2099238"/>
              <a:ext cx="3350" cy="7525"/>
            </a:xfrm>
            <a:custGeom>
              <a:rect b="b" l="l" r="r" t="t"/>
              <a:pathLst>
                <a:path extrusionOk="0" h="301" w="134">
                  <a:moveTo>
                    <a:pt x="33" y="0"/>
                  </a:moveTo>
                  <a:cubicBezTo>
                    <a:pt x="33" y="100"/>
                    <a:pt x="33" y="201"/>
                    <a:pt x="0" y="301"/>
                  </a:cubicBezTo>
                  <a:lnTo>
                    <a:pt x="67" y="301"/>
                  </a:lnTo>
                  <a:cubicBezTo>
                    <a:pt x="67" y="234"/>
                    <a:pt x="100" y="167"/>
                    <a:pt x="100" y="100"/>
                  </a:cubicBezTo>
                  <a:cubicBezTo>
                    <a:pt x="133" y="67"/>
                    <a:pt x="100" y="34"/>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32"/>
            <p:cNvSpPr/>
            <p:nvPr/>
          </p:nvSpPr>
          <p:spPr>
            <a:xfrm>
              <a:off x="8306950" y="2201813"/>
              <a:ext cx="3350" cy="9200"/>
            </a:xfrm>
            <a:custGeom>
              <a:rect b="b" l="l" r="r" t="t"/>
              <a:pathLst>
                <a:path extrusionOk="0" h="368" w="134">
                  <a:moveTo>
                    <a:pt x="67" y="0"/>
                  </a:moveTo>
                  <a:cubicBezTo>
                    <a:pt x="34" y="134"/>
                    <a:pt x="34" y="234"/>
                    <a:pt x="0" y="367"/>
                  </a:cubicBezTo>
                  <a:cubicBezTo>
                    <a:pt x="34" y="267"/>
                    <a:pt x="67" y="134"/>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32"/>
            <p:cNvSpPr/>
            <p:nvPr/>
          </p:nvSpPr>
          <p:spPr>
            <a:xfrm>
              <a:off x="8305275" y="2210988"/>
              <a:ext cx="1700" cy="8350"/>
            </a:xfrm>
            <a:custGeom>
              <a:rect b="b" l="l" r="r" t="t"/>
              <a:pathLst>
                <a:path extrusionOk="0" h="334" w="68">
                  <a:moveTo>
                    <a:pt x="67" y="0"/>
                  </a:moveTo>
                  <a:cubicBezTo>
                    <a:pt x="34" y="100"/>
                    <a:pt x="34" y="234"/>
                    <a:pt x="1" y="334"/>
                  </a:cubicBezTo>
                  <a:lnTo>
                    <a:pt x="67" y="334"/>
                  </a:lnTo>
                  <a:lnTo>
                    <a:pt x="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32"/>
            <p:cNvSpPr/>
            <p:nvPr/>
          </p:nvSpPr>
          <p:spPr>
            <a:xfrm>
              <a:off x="8442875" y="2118413"/>
              <a:ext cx="4200" cy="7525"/>
            </a:xfrm>
            <a:custGeom>
              <a:rect b="b" l="l" r="r" t="t"/>
              <a:pathLst>
                <a:path extrusionOk="0" h="301" w="168">
                  <a:moveTo>
                    <a:pt x="167" y="1"/>
                  </a:moveTo>
                  <a:cubicBezTo>
                    <a:pt x="101" y="101"/>
                    <a:pt x="34" y="201"/>
                    <a:pt x="1" y="301"/>
                  </a:cubicBezTo>
                  <a:cubicBezTo>
                    <a:pt x="67" y="201"/>
                    <a:pt x="101" y="101"/>
                    <a:pt x="167" y="34"/>
                  </a:cubicBezTo>
                  <a:cubicBezTo>
                    <a:pt x="167" y="1"/>
                    <a:pt x="167"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32"/>
            <p:cNvSpPr/>
            <p:nvPr/>
          </p:nvSpPr>
          <p:spPr>
            <a:xfrm>
              <a:off x="8350300" y="2317713"/>
              <a:ext cx="25" cy="10875"/>
            </a:xfrm>
            <a:custGeom>
              <a:rect b="b" l="l" r="r" t="t"/>
              <a:pathLst>
                <a:path extrusionOk="0" h="435" w="1">
                  <a:moveTo>
                    <a:pt x="1" y="435"/>
                  </a:moveTo>
                  <a:cubicBezTo>
                    <a:pt x="1" y="301"/>
                    <a:pt x="1" y="134"/>
                    <a:pt x="1" y="1"/>
                  </a:cubicBezTo>
                  <a:cubicBezTo>
                    <a:pt x="1" y="134"/>
                    <a:pt x="1" y="301"/>
                    <a:pt x="1" y="43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32"/>
            <p:cNvSpPr/>
            <p:nvPr/>
          </p:nvSpPr>
          <p:spPr>
            <a:xfrm>
              <a:off x="7813250" y="1666413"/>
              <a:ext cx="25" cy="10875"/>
            </a:xfrm>
            <a:custGeom>
              <a:rect b="b" l="l" r="r" t="t"/>
              <a:pathLst>
                <a:path extrusionOk="0" h="435" w="1">
                  <a:moveTo>
                    <a:pt x="1" y="435"/>
                  </a:moveTo>
                  <a:cubicBezTo>
                    <a:pt x="1" y="301"/>
                    <a:pt x="1" y="168"/>
                    <a:pt x="1" y="1"/>
                  </a:cubicBezTo>
                  <a:cubicBezTo>
                    <a:pt x="1" y="134"/>
                    <a:pt x="1" y="301"/>
                    <a:pt x="1" y="43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32"/>
            <p:cNvSpPr/>
            <p:nvPr/>
          </p:nvSpPr>
          <p:spPr>
            <a:xfrm>
              <a:off x="7725700" y="2065888"/>
              <a:ext cx="91750" cy="86750"/>
            </a:xfrm>
            <a:custGeom>
              <a:rect b="b" l="l" r="r" t="t"/>
              <a:pathLst>
                <a:path extrusionOk="0" h="3470" w="3670">
                  <a:moveTo>
                    <a:pt x="0" y="0"/>
                  </a:moveTo>
                  <a:lnTo>
                    <a:pt x="0" y="0"/>
                  </a:lnTo>
                  <a:cubicBezTo>
                    <a:pt x="301" y="1535"/>
                    <a:pt x="2269" y="3403"/>
                    <a:pt x="3670" y="3469"/>
                  </a:cubicBezTo>
                  <a:cubicBezTo>
                    <a:pt x="2869" y="3102"/>
                    <a:pt x="2102" y="2702"/>
                    <a:pt x="1468" y="2102"/>
                  </a:cubicBezTo>
                  <a:cubicBezTo>
                    <a:pt x="868" y="1468"/>
                    <a:pt x="434" y="7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32"/>
            <p:cNvSpPr/>
            <p:nvPr/>
          </p:nvSpPr>
          <p:spPr>
            <a:xfrm>
              <a:off x="7754875" y="2065038"/>
              <a:ext cx="86775" cy="63400"/>
            </a:xfrm>
            <a:custGeom>
              <a:rect b="b" l="l" r="r" t="t"/>
              <a:pathLst>
                <a:path extrusionOk="0" h="2536" w="3471">
                  <a:moveTo>
                    <a:pt x="1" y="1"/>
                  </a:moveTo>
                  <a:lnTo>
                    <a:pt x="1" y="1"/>
                  </a:lnTo>
                  <a:cubicBezTo>
                    <a:pt x="368" y="768"/>
                    <a:pt x="902" y="1435"/>
                    <a:pt x="1702" y="1869"/>
                  </a:cubicBezTo>
                  <a:cubicBezTo>
                    <a:pt x="2036" y="2036"/>
                    <a:pt x="2403" y="2202"/>
                    <a:pt x="2770" y="2336"/>
                  </a:cubicBezTo>
                  <a:cubicBezTo>
                    <a:pt x="2970" y="2436"/>
                    <a:pt x="3237" y="2469"/>
                    <a:pt x="3470" y="2536"/>
                  </a:cubicBezTo>
                  <a:cubicBezTo>
                    <a:pt x="3470" y="2536"/>
                    <a:pt x="3470" y="2503"/>
                    <a:pt x="3470" y="2469"/>
                  </a:cubicBezTo>
                  <a:cubicBezTo>
                    <a:pt x="3270" y="2402"/>
                    <a:pt x="3036" y="2336"/>
                    <a:pt x="2836" y="2236"/>
                  </a:cubicBezTo>
                  <a:cubicBezTo>
                    <a:pt x="2536" y="2102"/>
                    <a:pt x="2269" y="1935"/>
                    <a:pt x="1969" y="1802"/>
                  </a:cubicBezTo>
                  <a:cubicBezTo>
                    <a:pt x="1635" y="1669"/>
                    <a:pt x="1335" y="1468"/>
                    <a:pt x="1068" y="1202"/>
                  </a:cubicBezTo>
                  <a:cubicBezTo>
                    <a:pt x="801" y="901"/>
                    <a:pt x="568" y="634"/>
                    <a:pt x="301" y="334"/>
                  </a:cubicBezTo>
                  <a:cubicBezTo>
                    <a:pt x="201" y="234"/>
                    <a:pt x="101" y="1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32"/>
            <p:cNvSpPr/>
            <p:nvPr/>
          </p:nvSpPr>
          <p:spPr>
            <a:xfrm>
              <a:off x="7869125" y="2090888"/>
              <a:ext cx="103450" cy="75075"/>
            </a:xfrm>
            <a:custGeom>
              <a:rect b="b" l="l" r="r" t="t"/>
              <a:pathLst>
                <a:path extrusionOk="0" h="3003" w="4138">
                  <a:moveTo>
                    <a:pt x="4137" y="1"/>
                  </a:moveTo>
                  <a:cubicBezTo>
                    <a:pt x="3036" y="1402"/>
                    <a:pt x="1702" y="2436"/>
                    <a:pt x="1" y="3003"/>
                  </a:cubicBezTo>
                  <a:cubicBezTo>
                    <a:pt x="1168" y="2970"/>
                    <a:pt x="3337" y="1469"/>
                    <a:pt x="41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32"/>
            <p:cNvSpPr/>
            <p:nvPr/>
          </p:nvSpPr>
          <p:spPr>
            <a:xfrm>
              <a:off x="7894150" y="2041688"/>
              <a:ext cx="89250" cy="85925"/>
            </a:xfrm>
            <a:custGeom>
              <a:rect b="b" l="l" r="r" t="t"/>
              <a:pathLst>
                <a:path extrusionOk="0" h="3437" w="3570">
                  <a:moveTo>
                    <a:pt x="3570" y="1"/>
                  </a:moveTo>
                  <a:cubicBezTo>
                    <a:pt x="3270" y="835"/>
                    <a:pt x="2702" y="1468"/>
                    <a:pt x="2135" y="2102"/>
                  </a:cubicBezTo>
                  <a:cubicBezTo>
                    <a:pt x="1535" y="2736"/>
                    <a:pt x="768" y="3070"/>
                    <a:pt x="1" y="3437"/>
                  </a:cubicBezTo>
                  <a:cubicBezTo>
                    <a:pt x="1735" y="3203"/>
                    <a:pt x="3303" y="1202"/>
                    <a:pt x="35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32"/>
            <p:cNvSpPr/>
            <p:nvPr/>
          </p:nvSpPr>
          <p:spPr>
            <a:xfrm>
              <a:off x="7807425" y="2013338"/>
              <a:ext cx="49225" cy="46725"/>
            </a:xfrm>
            <a:custGeom>
              <a:rect b="b" l="l" r="r" t="t"/>
              <a:pathLst>
                <a:path extrusionOk="0" h="1869" w="1969">
                  <a:moveTo>
                    <a:pt x="0" y="1"/>
                  </a:moveTo>
                  <a:lnTo>
                    <a:pt x="0" y="1"/>
                  </a:lnTo>
                  <a:cubicBezTo>
                    <a:pt x="167" y="834"/>
                    <a:pt x="1068" y="1768"/>
                    <a:pt x="1968" y="1869"/>
                  </a:cubicBezTo>
                  <a:cubicBezTo>
                    <a:pt x="1635" y="1635"/>
                    <a:pt x="1235" y="1402"/>
                    <a:pt x="834" y="1135"/>
                  </a:cubicBezTo>
                  <a:cubicBezTo>
                    <a:pt x="434" y="834"/>
                    <a:pt x="234" y="4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32"/>
            <p:cNvSpPr/>
            <p:nvPr/>
          </p:nvSpPr>
          <p:spPr>
            <a:xfrm>
              <a:off x="7938350" y="2008338"/>
              <a:ext cx="24200" cy="66725"/>
            </a:xfrm>
            <a:custGeom>
              <a:rect b="b" l="l" r="r" t="t"/>
              <a:pathLst>
                <a:path extrusionOk="0" h="2669" w="968">
                  <a:moveTo>
                    <a:pt x="834" y="0"/>
                  </a:moveTo>
                  <a:lnTo>
                    <a:pt x="834" y="0"/>
                  </a:lnTo>
                  <a:cubicBezTo>
                    <a:pt x="868" y="1001"/>
                    <a:pt x="467" y="1835"/>
                    <a:pt x="0" y="2669"/>
                  </a:cubicBezTo>
                  <a:cubicBezTo>
                    <a:pt x="634" y="1902"/>
                    <a:pt x="968" y="1001"/>
                    <a:pt x="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32"/>
            <p:cNvSpPr/>
            <p:nvPr/>
          </p:nvSpPr>
          <p:spPr>
            <a:xfrm>
              <a:off x="7843275" y="2031688"/>
              <a:ext cx="43400" cy="17975"/>
            </a:xfrm>
            <a:custGeom>
              <a:rect b="b" l="l" r="r" t="t"/>
              <a:pathLst>
                <a:path extrusionOk="0" h="719" w="1736">
                  <a:moveTo>
                    <a:pt x="1" y="0"/>
                  </a:moveTo>
                  <a:cubicBezTo>
                    <a:pt x="294" y="440"/>
                    <a:pt x="783" y="719"/>
                    <a:pt x="1247" y="719"/>
                  </a:cubicBezTo>
                  <a:cubicBezTo>
                    <a:pt x="1417" y="719"/>
                    <a:pt x="1583" y="681"/>
                    <a:pt x="1735" y="601"/>
                  </a:cubicBezTo>
                  <a:lnTo>
                    <a:pt x="1735" y="601"/>
                  </a:lnTo>
                  <a:cubicBezTo>
                    <a:pt x="1664" y="612"/>
                    <a:pt x="1595" y="617"/>
                    <a:pt x="1527" y="617"/>
                  </a:cubicBezTo>
                  <a:cubicBezTo>
                    <a:pt x="961" y="617"/>
                    <a:pt x="507" y="269"/>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32"/>
            <p:cNvSpPr/>
            <p:nvPr/>
          </p:nvSpPr>
          <p:spPr>
            <a:xfrm>
              <a:off x="7815750" y="2002488"/>
              <a:ext cx="9200" cy="19225"/>
            </a:xfrm>
            <a:custGeom>
              <a:rect b="b" l="l" r="r" t="t"/>
              <a:pathLst>
                <a:path extrusionOk="0" h="769" w="368">
                  <a:moveTo>
                    <a:pt x="134" y="1"/>
                  </a:moveTo>
                  <a:cubicBezTo>
                    <a:pt x="101" y="1"/>
                    <a:pt x="34" y="34"/>
                    <a:pt x="1" y="34"/>
                  </a:cubicBezTo>
                  <a:cubicBezTo>
                    <a:pt x="1" y="334"/>
                    <a:pt x="134" y="568"/>
                    <a:pt x="368" y="768"/>
                  </a:cubicBezTo>
                  <a:cubicBezTo>
                    <a:pt x="301" y="535"/>
                    <a:pt x="201" y="268"/>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32"/>
            <p:cNvSpPr/>
            <p:nvPr/>
          </p:nvSpPr>
          <p:spPr>
            <a:xfrm>
              <a:off x="7752375" y="1267263"/>
              <a:ext cx="136800" cy="113975"/>
            </a:xfrm>
            <a:custGeom>
              <a:rect b="b" l="l" r="r" t="t"/>
              <a:pathLst>
                <a:path extrusionOk="0" h="4559" w="5472">
                  <a:moveTo>
                    <a:pt x="181" y="1"/>
                  </a:moveTo>
                  <a:cubicBezTo>
                    <a:pt x="121" y="1"/>
                    <a:pt x="61" y="7"/>
                    <a:pt x="1" y="22"/>
                  </a:cubicBezTo>
                  <a:cubicBezTo>
                    <a:pt x="601" y="156"/>
                    <a:pt x="1102" y="556"/>
                    <a:pt x="1635" y="856"/>
                  </a:cubicBezTo>
                  <a:cubicBezTo>
                    <a:pt x="3003" y="1690"/>
                    <a:pt x="4137" y="2724"/>
                    <a:pt x="5004" y="4025"/>
                  </a:cubicBezTo>
                  <a:cubicBezTo>
                    <a:pt x="5104" y="4159"/>
                    <a:pt x="5205" y="4292"/>
                    <a:pt x="5305" y="4425"/>
                  </a:cubicBezTo>
                  <a:cubicBezTo>
                    <a:pt x="5338" y="4459"/>
                    <a:pt x="5405" y="4492"/>
                    <a:pt x="5471" y="4559"/>
                  </a:cubicBezTo>
                  <a:cubicBezTo>
                    <a:pt x="5238" y="3925"/>
                    <a:pt x="4938" y="3391"/>
                    <a:pt x="4504" y="2924"/>
                  </a:cubicBezTo>
                  <a:cubicBezTo>
                    <a:pt x="3470" y="1723"/>
                    <a:pt x="2202" y="856"/>
                    <a:pt x="801" y="156"/>
                  </a:cubicBezTo>
                  <a:cubicBezTo>
                    <a:pt x="595" y="78"/>
                    <a:pt x="3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32"/>
            <p:cNvSpPr/>
            <p:nvPr/>
          </p:nvSpPr>
          <p:spPr>
            <a:xfrm>
              <a:off x="7843275" y="1475463"/>
              <a:ext cx="20875" cy="109250"/>
            </a:xfrm>
            <a:custGeom>
              <a:rect b="b" l="l" r="r" t="t"/>
              <a:pathLst>
                <a:path extrusionOk="0" h="4370" w="835">
                  <a:moveTo>
                    <a:pt x="1" y="0"/>
                  </a:moveTo>
                  <a:cubicBezTo>
                    <a:pt x="1" y="134"/>
                    <a:pt x="1" y="267"/>
                    <a:pt x="34" y="400"/>
                  </a:cubicBezTo>
                  <a:cubicBezTo>
                    <a:pt x="101" y="968"/>
                    <a:pt x="201" y="1501"/>
                    <a:pt x="301" y="2068"/>
                  </a:cubicBezTo>
                  <a:cubicBezTo>
                    <a:pt x="334" y="2235"/>
                    <a:pt x="334" y="2369"/>
                    <a:pt x="268" y="2569"/>
                  </a:cubicBezTo>
                  <a:cubicBezTo>
                    <a:pt x="168" y="2802"/>
                    <a:pt x="168" y="3136"/>
                    <a:pt x="234" y="3336"/>
                  </a:cubicBezTo>
                  <a:cubicBezTo>
                    <a:pt x="268" y="3136"/>
                    <a:pt x="334" y="2969"/>
                    <a:pt x="368" y="2836"/>
                  </a:cubicBezTo>
                  <a:lnTo>
                    <a:pt x="434" y="2836"/>
                  </a:lnTo>
                  <a:cubicBezTo>
                    <a:pt x="534" y="3336"/>
                    <a:pt x="635" y="3870"/>
                    <a:pt x="768" y="4370"/>
                  </a:cubicBezTo>
                  <a:lnTo>
                    <a:pt x="835" y="4370"/>
                  </a:lnTo>
                  <a:cubicBezTo>
                    <a:pt x="568" y="2902"/>
                    <a:pt x="334" y="14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32"/>
            <p:cNvSpPr/>
            <p:nvPr/>
          </p:nvSpPr>
          <p:spPr>
            <a:xfrm>
              <a:off x="7776575" y="1355363"/>
              <a:ext cx="73400" cy="75075"/>
            </a:xfrm>
            <a:custGeom>
              <a:rect b="b" l="l" r="r" t="t"/>
              <a:pathLst>
                <a:path extrusionOk="0" h="3003" w="2936">
                  <a:moveTo>
                    <a:pt x="0" y="1"/>
                  </a:moveTo>
                  <a:lnTo>
                    <a:pt x="0" y="1"/>
                  </a:lnTo>
                  <a:cubicBezTo>
                    <a:pt x="1034" y="968"/>
                    <a:pt x="2168" y="1802"/>
                    <a:pt x="2936" y="3003"/>
                  </a:cubicBezTo>
                  <a:cubicBezTo>
                    <a:pt x="2569" y="2102"/>
                    <a:pt x="734" y="2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32"/>
            <p:cNvSpPr/>
            <p:nvPr/>
          </p:nvSpPr>
          <p:spPr>
            <a:xfrm>
              <a:off x="7864125" y="1501313"/>
              <a:ext cx="8375" cy="62575"/>
            </a:xfrm>
            <a:custGeom>
              <a:rect b="b" l="l" r="r" t="t"/>
              <a:pathLst>
                <a:path extrusionOk="0" h="2503" w="335">
                  <a:moveTo>
                    <a:pt x="167" y="0"/>
                  </a:moveTo>
                  <a:cubicBezTo>
                    <a:pt x="101" y="834"/>
                    <a:pt x="67" y="1668"/>
                    <a:pt x="1" y="2502"/>
                  </a:cubicBezTo>
                  <a:cubicBezTo>
                    <a:pt x="101" y="2369"/>
                    <a:pt x="134" y="2235"/>
                    <a:pt x="167" y="2102"/>
                  </a:cubicBezTo>
                  <a:cubicBezTo>
                    <a:pt x="201" y="1701"/>
                    <a:pt x="167" y="1335"/>
                    <a:pt x="268" y="968"/>
                  </a:cubicBezTo>
                  <a:cubicBezTo>
                    <a:pt x="334" y="634"/>
                    <a:pt x="301" y="334"/>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32"/>
            <p:cNvSpPr/>
            <p:nvPr/>
          </p:nvSpPr>
          <p:spPr>
            <a:xfrm>
              <a:off x="7891650" y="1542163"/>
              <a:ext cx="3350" cy="11700"/>
            </a:xfrm>
            <a:custGeom>
              <a:rect b="b" l="l" r="r" t="t"/>
              <a:pathLst>
                <a:path extrusionOk="0" h="468" w="134">
                  <a:moveTo>
                    <a:pt x="101" y="1"/>
                  </a:moveTo>
                  <a:cubicBezTo>
                    <a:pt x="101" y="44"/>
                    <a:pt x="101" y="88"/>
                    <a:pt x="101" y="131"/>
                  </a:cubicBezTo>
                  <a:lnTo>
                    <a:pt x="101" y="131"/>
                  </a:lnTo>
                  <a:cubicBezTo>
                    <a:pt x="113" y="89"/>
                    <a:pt x="125" y="46"/>
                    <a:pt x="134" y="1"/>
                  </a:cubicBezTo>
                  <a:close/>
                  <a:moveTo>
                    <a:pt x="101" y="131"/>
                  </a:moveTo>
                  <a:cubicBezTo>
                    <a:pt x="67" y="243"/>
                    <a:pt x="25" y="346"/>
                    <a:pt x="0" y="468"/>
                  </a:cubicBezTo>
                  <a:lnTo>
                    <a:pt x="101" y="468"/>
                  </a:lnTo>
                  <a:cubicBezTo>
                    <a:pt x="101" y="369"/>
                    <a:pt x="101" y="253"/>
                    <a:pt x="101" y="13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32"/>
            <p:cNvSpPr/>
            <p:nvPr/>
          </p:nvSpPr>
          <p:spPr>
            <a:xfrm>
              <a:off x="7874975" y="1537163"/>
              <a:ext cx="2525" cy="5025"/>
            </a:xfrm>
            <a:custGeom>
              <a:rect b="b" l="l" r="r" t="t"/>
              <a:pathLst>
                <a:path extrusionOk="0" h="201" w="101">
                  <a:moveTo>
                    <a:pt x="100" y="1"/>
                  </a:moveTo>
                  <a:lnTo>
                    <a:pt x="0" y="34"/>
                  </a:lnTo>
                  <a:cubicBezTo>
                    <a:pt x="0" y="101"/>
                    <a:pt x="0" y="167"/>
                    <a:pt x="0" y="201"/>
                  </a:cubicBezTo>
                  <a:lnTo>
                    <a:pt x="100" y="201"/>
                  </a:lnTo>
                  <a:cubicBezTo>
                    <a:pt x="100" y="134"/>
                    <a:pt x="100" y="67"/>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32"/>
            <p:cNvSpPr/>
            <p:nvPr/>
          </p:nvSpPr>
          <p:spPr>
            <a:xfrm>
              <a:off x="7872475" y="1526313"/>
              <a:ext cx="2525" cy="5050"/>
            </a:xfrm>
            <a:custGeom>
              <a:rect b="b" l="l" r="r" t="t"/>
              <a:pathLst>
                <a:path extrusionOk="0" h="202" w="101">
                  <a:moveTo>
                    <a:pt x="0" y="1"/>
                  </a:moveTo>
                  <a:cubicBezTo>
                    <a:pt x="34" y="68"/>
                    <a:pt x="34" y="134"/>
                    <a:pt x="34" y="201"/>
                  </a:cubicBezTo>
                  <a:lnTo>
                    <a:pt x="100" y="201"/>
                  </a:lnTo>
                  <a:cubicBezTo>
                    <a:pt x="67" y="134"/>
                    <a:pt x="67" y="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32"/>
            <p:cNvSpPr/>
            <p:nvPr/>
          </p:nvSpPr>
          <p:spPr>
            <a:xfrm>
              <a:off x="7669000" y="1555513"/>
              <a:ext cx="327750" cy="172875"/>
            </a:xfrm>
            <a:custGeom>
              <a:rect b="b" l="l" r="r" t="t"/>
              <a:pathLst>
                <a:path extrusionOk="0" h="6915" w="13110">
                  <a:moveTo>
                    <a:pt x="33" y="0"/>
                  </a:moveTo>
                  <a:cubicBezTo>
                    <a:pt x="33" y="34"/>
                    <a:pt x="0" y="67"/>
                    <a:pt x="0" y="101"/>
                  </a:cubicBezTo>
                  <a:cubicBezTo>
                    <a:pt x="300" y="334"/>
                    <a:pt x="667" y="467"/>
                    <a:pt x="1034" y="534"/>
                  </a:cubicBezTo>
                  <a:cubicBezTo>
                    <a:pt x="2035" y="734"/>
                    <a:pt x="2936" y="1201"/>
                    <a:pt x="3836" y="1702"/>
                  </a:cubicBezTo>
                  <a:cubicBezTo>
                    <a:pt x="4370" y="1969"/>
                    <a:pt x="4870" y="2269"/>
                    <a:pt x="5404" y="2502"/>
                  </a:cubicBezTo>
                  <a:cubicBezTo>
                    <a:pt x="6405" y="2903"/>
                    <a:pt x="7439" y="3236"/>
                    <a:pt x="8439" y="3636"/>
                  </a:cubicBezTo>
                  <a:cubicBezTo>
                    <a:pt x="9207" y="3970"/>
                    <a:pt x="9907" y="4370"/>
                    <a:pt x="10508" y="4937"/>
                  </a:cubicBezTo>
                  <a:cubicBezTo>
                    <a:pt x="10875" y="5271"/>
                    <a:pt x="11241" y="5638"/>
                    <a:pt x="11608" y="6005"/>
                  </a:cubicBezTo>
                  <a:cubicBezTo>
                    <a:pt x="11909" y="6338"/>
                    <a:pt x="12276" y="6639"/>
                    <a:pt x="12709" y="6839"/>
                  </a:cubicBezTo>
                  <a:cubicBezTo>
                    <a:pt x="12790" y="6866"/>
                    <a:pt x="12871" y="6914"/>
                    <a:pt x="13005" y="6914"/>
                  </a:cubicBezTo>
                  <a:cubicBezTo>
                    <a:pt x="13037" y="6914"/>
                    <a:pt x="13071" y="6912"/>
                    <a:pt x="13109" y="6905"/>
                  </a:cubicBezTo>
                  <a:cubicBezTo>
                    <a:pt x="13009" y="6839"/>
                    <a:pt x="12976" y="6772"/>
                    <a:pt x="12909" y="6772"/>
                  </a:cubicBezTo>
                  <a:cubicBezTo>
                    <a:pt x="12376" y="6472"/>
                    <a:pt x="11942" y="6038"/>
                    <a:pt x="11508" y="5638"/>
                  </a:cubicBezTo>
                  <a:cubicBezTo>
                    <a:pt x="11041" y="5171"/>
                    <a:pt x="10541" y="4704"/>
                    <a:pt x="9974" y="4337"/>
                  </a:cubicBezTo>
                  <a:cubicBezTo>
                    <a:pt x="9007" y="3670"/>
                    <a:pt x="7906" y="3203"/>
                    <a:pt x="6772" y="2869"/>
                  </a:cubicBezTo>
                  <a:cubicBezTo>
                    <a:pt x="6104" y="2636"/>
                    <a:pt x="5404" y="2436"/>
                    <a:pt x="4770" y="2069"/>
                  </a:cubicBezTo>
                  <a:cubicBezTo>
                    <a:pt x="4003" y="1635"/>
                    <a:pt x="3236" y="1201"/>
                    <a:pt x="2435" y="834"/>
                  </a:cubicBezTo>
                  <a:cubicBezTo>
                    <a:pt x="2102" y="634"/>
                    <a:pt x="1735" y="501"/>
                    <a:pt x="1401" y="401"/>
                  </a:cubicBezTo>
                  <a:cubicBezTo>
                    <a:pt x="934" y="234"/>
                    <a:pt x="500" y="134"/>
                    <a:pt x="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32"/>
            <p:cNvSpPr/>
            <p:nvPr/>
          </p:nvSpPr>
          <p:spPr>
            <a:xfrm>
              <a:off x="8102625" y="1636413"/>
              <a:ext cx="130125" cy="63400"/>
            </a:xfrm>
            <a:custGeom>
              <a:rect b="b" l="l" r="r" t="t"/>
              <a:pathLst>
                <a:path extrusionOk="0" h="2536" w="5205">
                  <a:moveTo>
                    <a:pt x="5104" y="0"/>
                  </a:moveTo>
                  <a:cubicBezTo>
                    <a:pt x="5038" y="100"/>
                    <a:pt x="4938" y="200"/>
                    <a:pt x="4838" y="300"/>
                  </a:cubicBezTo>
                  <a:cubicBezTo>
                    <a:pt x="4371" y="767"/>
                    <a:pt x="3837" y="1234"/>
                    <a:pt x="3236" y="1501"/>
                  </a:cubicBezTo>
                  <a:cubicBezTo>
                    <a:pt x="2736" y="1701"/>
                    <a:pt x="2236" y="1868"/>
                    <a:pt x="1735" y="2002"/>
                  </a:cubicBezTo>
                  <a:cubicBezTo>
                    <a:pt x="1168" y="2135"/>
                    <a:pt x="601" y="2268"/>
                    <a:pt x="1" y="2535"/>
                  </a:cubicBezTo>
                  <a:lnTo>
                    <a:pt x="201" y="2535"/>
                  </a:lnTo>
                  <a:cubicBezTo>
                    <a:pt x="968" y="2335"/>
                    <a:pt x="1735" y="2135"/>
                    <a:pt x="2503" y="1935"/>
                  </a:cubicBezTo>
                  <a:cubicBezTo>
                    <a:pt x="3370" y="1701"/>
                    <a:pt x="4137" y="1268"/>
                    <a:pt x="4738" y="634"/>
                  </a:cubicBezTo>
                  <a:cubicBezTo>
                    <a:pt x="4904" y="467"/>
                    <a:pt x="5038" y="267"/>
                    <a:pt x="5205" y="67"/>
                  </a:cubicBezTo>
                  <a:cubicBezTo>
                    <a:pt x="5171" y="67"/>
                    <a:pt x="5138" y="33"/>
                    <a:pt x="51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32"/>
            <p:cNvSpPr/>
            <p:nvPr/>
          </p:nvSpPr>
          <p:spPr>
            <a:xfrm>
              <a:off x="7778225" y="1573863"/>
              <a:ext cx="165975" cy="70075"/>
            </a:xfrm>
            <a:custGeom>
              <a:rect b="b" l="l" r="r" t="t"/>
              <a:pathLst>
                <a:path extrusionOk="0" h="2803" w="6639">
                  <a:moveTo>
                    <a:pt x="1" y="0"/>
                  </a:moveTo>
                  <a:lnTo>
                    <a:pt x="1" y="0"/>
                  </a:lnTo>
                  <a:cubicBezTo>
                    <a:pt x="301" y="200"/>
                    <a:pt x="668" y="367"/>
                    <a:pt x="1002" y="501"/>
                  </a:cubicBezTo>
                  <a:cubicBezTo>
                    <a:pt x="1869" y="868"/>
                    <a:pt x="2703" y="1168"/>
                    <a:pt x="3570" y="1501"/>
                  </a:cubicBezTo>
                  <a:cubicBezTo>
                    <a:pt x="4004" y="1702"/>
                    <a:pt x="4437" y="1835"/>
                    <a:pt x="4838" y="2068"/>
                  </a:cubicBezTo>
                  <a:cubicBezTo>
                    <a:pt x="5438" y="2335"/>
                    <a:pt x="6005" y="2702"/>
                    <a:pt x="6639" y="2802"/>
                  </a:cubicBezTo>
                  <a:cubicBezTo>
                    <a:pt x="6572" y="2769"/>
                    <a:pt x="6506" y="2669"/>
                    <a:pt x="6405" y="2636"/>
                  </a:cubicBezTo>
                  <a:cubicBezTo>
                    <a:pt x="6139" y="2535"/>
                    <a:pt x="5838" y="2402"/>
                    <a:pt x="5538" y="2302"/>
                  </a:cubicBezTo>
                  <a:cubicBezTo>
                    <a:pt x="5105" y="2102"/>
                    <a:pt x="4704" y="1868"/>
                    <a:pt x="4271" y="1702"/>
                  </a:cubicBezTo>
                  <a:cubicBezTo>
                    <a:pt x="3370" y="1335"/>
                    <a:pt x="2469" y="1001"/>
                    <a:pt x="1569" y="634"/>
                  </a:cubicBezTo>
                  <a:cubicBezTo>
                    <a:pt x="1035" y="434"/>
                    <a:pt x="501" y="2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32"/>
            <p:cNvSpPr/>
            <p:nvPr/>
          </p:nvSpPr>
          <p:spPr>
            <a:xfrm>
              <a:off x="8065100" y="1886588"/>
              <a:ext cx="45075" cy="101750"/>
            </a:xfrm>
            <a:custGeom>
              <a:rect b="b" l="l" r="r" t="t"/>
              <a:pathLst>
                <a:path extrusionOk="0" h="4070" w="1803">
                  <a:moveTo>
                    <a:pt x="1" y="0"/>
                  </a:moveTo>
                  <a:cubicBezTo>
                    <a:pt x="1" y="901"/>
                    <a:pt x="1168" y="3569"/>
                    <a:pt x="1802" y="4070"/>
                  </a:cubicBezTo>
                  <a:cubicBezTo>
                    <a:pt x="1468" y="3403"/>
                    <a:pt x="1102" y="2736"/>
                    <a:pt x="801" y="2068"/>
                  </a:cubicBezTo>
                  <a:cubicBezTo>
                    <a:pt x="501" y="1401"/>
                    <a:pt x="268" y="70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32"/>
            <p:cNvSpPr/>
            <p:nvPr/>
          </p:nvSpPr>
          <p:spPr>
            <a:xfrm>
              <a:off x="7931675" y="1643913"/>
              <a:ext cx="22550" cy="23375"/>
            </a:xfrm>
            <a:custGeom>
              <a:rect b="b" l="l" r="r" t="t"/>
              <a:pathLst>
                <a:path extrusionOk="0" h="935" w="902">
                  <a:moveTo>
                    <a:pt x="501" y="0"/>
                  </a:moveTo>
                  <a:cubicBezTo>
                    <a:pt x="401" y="34"/>
                    <a:pt x="301" y="67"/>
                    <a:pt x="201" y="134"/>
                  </a:cubicBezTo>
                  <a:cubicBezTo>
                    <a:pt x="34" y="200"/>
                    <a:pt x="1" y="367"/>
                    <a:pt x="1" y="567"/>
                  </a:cubicBezTo>
                  <a:cubicBezTo>
                    <a:pt x="1" y="734"/>
                    <a:pt x="67" y="868"/>
                    <a:pt x="267" y="934"/>
                  </a:cubicBezTo>
                  <a:cubicBezTo>
                    <a:pt x="267" y="901"/>
                    <a:pt x="301" y="868"/>
                    <a:pt x="301" y="868"/>
                  </a:cubicBezTo>
                  <a:cubicBezTo>
                    <a:pt x="301" y="801"/>
                    <a:pt x="267" y="768"/>
                    <a:pt x="267" y="734"/>
                  </a:cubicBezTo>
                  <a:cubicBezTo>
                    <a:pt x="234" y="401"/>
                    <a:pt x="334" y="301"/>
                    <a:pt x="668" y="267"/>
                  </a:cubicBezTo>
                  <a:cubicBezTo>
                    <a:pt x="734" y="234"/>
                    <a:pt x="801" y="234"/>
                    <a:pt x="901" y="200"/>
                  </a:cubicBezTo>
                  <a:cubicBezTo>
                    <a:pt x="868" y="167"/>
                    <a:pt x="868" y="134"/>
                    <a:pt x="835" y="134"/>
                  </a:cubicBezTo>
                  <a:cubicBezTo>
                    <a:pt x="734" y="100"/>
                    <a:pt x="601" y="34"/>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32"/>
            <p:cNvSpPr/>
            <p:nvPr/>
          </p:nvSpPr>
          <p:spPr>
            <a:xfrm>
              <a:off x="8015075" y="1751488"/>
              <a:ext cx="21700" cy="47550"/>
            </a:xfrm>
            <a:custGeom>
              <a:rect b="b" l="l" r="r" t="t"/>
              <a:pathLst>
                <a:path extrusionOk="0" h="1902" w="868">
                  <a:moveTo>
                    <a:pt x="0" y="0"/>
                  </a:moveTo>
                  <a:lnTo>
                    <a:pt x="0" y="0"/>
                  </a:lnTo>
                  <a:cubicBezTo>
                    <a:pt x="301" y="634"/>
                    <a:pt x="567" y="1268"/>
                    <a:pt x="868" y="1902"/>
                  </a:cubicBezTo>
                  <a:cubicBezTo>
                    <a:pt x="701" y="1201"/>
                    <a:pt x="501" y="5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32"/>
            <p:cNvSpPr/>
            <p:nvPr/>
          </p:nvSpPr>
          <p:spPr>
            <a:xfrm>
              <a:off x="7972550" y="1665588"/>
              <a:ext cx="39200" cy="25875"/>
            </a:xfrm>
            <a:custGeom>
              <a:rect b="b" l="l" r="r" t="t"/>
              <a:pathLst>
                <a:path extrusionOk="0" h="1035" w="1568">
                  <a:moveTo>
                    <a:pt x="0" y="1"/>
                  </a:moveTo>
                  <a:lnTo>
                    <a:pt x="0" y="1"/>
                  </a:lnTo>
                  <a:cubicBezTo>
                    <a:pt x="467" y="468"/>
                    <a:pt x="934" y="868"/>
                    <a:pt x="1568" y="1035"/>
                  </a:cubicBezTo>
                  <a:cubicBezTo>
                    <a:pt x="1068" y="701"/>
                    <a:pt x="534" y="3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32"/>
            <p:cNvSpPr/>
            <p:nvPr/>
          </p:nvSpPr>
          <p:spPr>
            <a:xfrm>
              <a:off x="7791575" y="1599713"/>
              <a:ext cx="39225" cy="19200"/>
            </a:xfrm>
            <a:custGeom>
              <a:rect b="b" l="l" r="r" t="t"/>
              <a:pathLst>
                <a:path extrusionOk="0" h="768" w="1569">
                  <a:moveTo>
                    <a:pt x="67" y="0"/>
                  </a:moveTo>
                  <a:cubicBezTo>
                    <a:pt x="34" y="34"/>
                    <a:pt x="34" y="67"/>
                    <a:pt x="1" y="100"/>
                  </a:cubicBezTo>
                  <a:cubicBezTo>
                    <a:pt x="501" y="334"/>
                    <a:pt x="1035" y="534"/>
                    <a:pt x="1535" y="768"/>
                  </a:cubicBezTo>
                  <a:cubicBezTo>
                    <a:pt x="1535" y="768"/>
                    <a:pt x="1568" y="734"/>
                    <a:pt x="1568" y="701"/>
                  </a:cubicBezTo>
                  <a:cubicBezTo>
                    <a:pt x="1068" y="467"/>
                    <a:pt x="568" y="234"/>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32"/>
            <p:cNvSpPr/>
            <p:nvPr/>
          </p:nvSpPr>
          <p:spPr>
            <a:xfrm>
              <a:off x="7966700" y="1695613"/>
              <a:ext cx="21700" cy="15025"/>
            </a:xfrm>
            <a:custGeom>
              <a:rect b="b" l="l" r="r" t="t"/>
              <a:pathLst>
                <a:path extrusionOk="0" h="601" w="868">
                  <a:moveTo>
                    <a:pt x="1" y="0"/>
                  </a:moveTo>
                  <a:lnTo>
                    <a:pt x="1" y="0"/>
                  </a:lnTo>
                  <a:cubicBezTo>
                    <a:pt x="201" y="301"/>
                    <a:pt x="468" y="534"/>
                    <a:pt x="868" y="601"/>
                  </a:cubicBezTo>
                  <a:cubicBezTo>
                    <a:pt x="568" y="401"/>
                    <a:pt x="301" y="20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32"/>
            <p:cNvSpPr/>
            <p:nvPr/>
          </p:nvSpPr>
          <p:spPr>
            <a:xfrm>
              <a:off x="8236900" y="1603038"/>
              <a:ext cx="7525" cy="20050"/>
            </a:xfrm>
            <a:custGeom>
              <a:rect b="b" l="l" r="r" t="t"/>
              <a:pathLst>
                <a:path extrusionOk="0" h="802" w="301">
                  <a:moveTo>
                    <a:pt x="267" y="1"/>
                  </a:moveTo>
                  <a:lnTo>
                    <a:pt x="267" y="1"/>
                  </a:lnTo>
                  <a:cubicBezTo>
                    <a:pt x="167" y="268"/>
                    <a:pt x="0" y="501"/>
                    <a:pt x="34" y="801"/>
                  </a:cubicBezTo>
                  <a:cubicBezTo>
                    <a:pt x="167" y="535"/>
                    <a:pt x="301" y="301"/>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32"/>
            <p:cNvSpPr/>
            <p:nvPr/>
          </p:nvSpPr>
          <p:spPr>
            <a:xfrm>
              <a:off x="8053425" y="1819863"/>
              <a:ext cx="5875" cy="24225"/>
            </a:xfrm>
            <a:custGeom>
              <a:rect b="b" l="l" r="r" t="t"/>
              <a:pathLst>
                <a:path extrusionOk="0" h="969" w="235">
                  <a:moveTo>
                    <a:pt x="1" y="1"/>
                  </a:moveTo>
                  <a:cubicBezTo>
                    <a:pt x="67" y="368"/>
                    <a:pt x="134" y="701"/>
                    <a:pt x="234" y="968"/>
                  </a:cubicBezTo>
                  <a:cubicBezTo>
                    <a:pt x="168" y="668"/>
                    <a:pt x="101" y="3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32"/>
            <p:cNvSpPr/>
            <p:nvPr/>
          </p:nvSpPr>
          <p:spPr>
            <a:xfrm>
              <a:off x="8044250" y="1823213"/>
              <a:ext cx="5875" cy="20025"/>
            </a:xfrm>
            <a:custGeom>
              <a:rect b="b" l="l" r="r" t="t"/>
              <a:pathLst>
                <a:path extrusionOk="0" h="801" w="235">
                  <a:moveTo>
                    <a:pt x="1" y="0"/>
                  </a:moveTo>
                  <a:cubicBezTo>
                    <a:pt x="68" y="300"/>
                    <a:pt x="168" y="567"/>
                    <a:pt x="234" y="801"/>
                  </a:cubicBezTo>
                  <a:cubicBezTo>
                    <a:pt x="168" y="567"/>
                    <a:pt x="101" y="3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32"/>
            <p:cNvSpPr/>
            <p:nvPr/>
          </p:nvSpPr>
          <p:spPr>
            <a:xfrm>
              <a:off x="8157675" y="1669763"/>
              <a:ext cx="19200" cy="8350"/>
            </a:xfrm>
            <a:custGeom>
              <a:rect b="b" l="l" r="r" t="t"/>
              <a:pathLst>
                <a:path extrusionOk="0" h="334" w="768">
                  <a:moveTo>
                    <a:pt x="768" y="0"/>
                  </a:moveTo>
                  <a:lnTo>
                    <a:pt x="0" y="267"/>
                  </a:lnTo>
                  <a:cubicBezTo>
                    <a:pt x="0" y="267"/>
                    <a:pt x="34" y="301"/>
                    <a:pt x="34" y="334"/>
                  </a:cubicBezTo>
                  <a:cubicBezTo>
                    <a:pt x="301" y="234"/>
                    <a:pt x="567" y="201"/>
                    <a:pt x="7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32"/>
            <p:cNvSpPr/>
            <p:nvPr/>
          </p:nvSpPr>
          <p:spPr>
            <a:xfrm>
              <a:off x="8040925" y="1733963"/>
              <a:ext cx="10025" cy="11700"/>
            </a:xfrm>
            <a:custGeom>
              <a:rect b="b" l="l" r="r" t="t"/>
              <a:pathLst>
                <a:path extrusionOk="0" h="468" w="401">
                  <a:moveTo>
                    <a:pt x="367" y="1"/>
                  </a:moveTo>
                  <a:cubicBezTo>
                    <a:pt x="234" y="134"/>
                    <a:pt x="100" y="268"/>
                    <a:pt x="0" y="401"/>
                  </a:cubicBezTo>
                  <a:cubicBezTo>
                    <a:pt x="34" y="435"/>
                    <a:pt x="34" y="435"/>
                    <a:pt x="67" y="468"/>
                  </a:cubicBezTo>
                  <a:cubicBezTo>
                    <a:pt x="167" y="334"/>
                    <a:pt x="301" y="201"/>
                    <a:pt x="401" y="68"/>
                  </a:cubicBezTo>
                  <a:cubicBezTo>
                    <a:pt x="401" y="34"/>
                    <a:pt x="367" y="34"/>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32"/>
            <p:cNvSpPr/>
            <p:nvPr/>
          </p:nvSpPr>
          <p:spPr>
            <a:xfrm>
              <a:off x="8066775" y="1859888"/>
              <a:ext cx="2525" cy="4200"/>
            </a:xfrm>
            <a:custGeom>
              <a:rect b="b" l="l" r="r" t="t"/>
              <a:pathLst>
                <a:path extrusionOk="0" h="168" w="101">
                  <a:moveTo>
                    <a:pt x="34" y="1"/>
                  </a:moveTo>
                  <a:cubicBezTo>
                    <a:pt x="34" y="1"/>
                    <a:pt x="0" y="1"/>
                    <a:pt x="0" y="34"/>
                  </a:cubicBezTo>
                  <a:cubicBezTo>
                    <a:pt x="34" y="68"/>
                    <a:pt x="34" y="134"/>
                    <a:pt x="34" y="168"/>
                  </a:cubicBezTo>
                  <a:cubicBezTo>
                    <a:pt x="67" y="168"/>
                    <a:pt x="67" y="168"/>
                    <a:pt x="101" y="134"/>
                  </a:cubicBezTo>
                  <a:cubicBezTo>
                    <a:pt x="67" y="101"/>
                    <a:pt x="67" y="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32"/>
            <p:cNvSpPr/>
            <p:nvPr/>
          </p:nvSpPr>
          <p:spPr>
            <a:xfrm>
              <a:off x="8151825" y="1453763"/>
              <a:ext cx="33400" cy="70075"/>
            </a:xfrm>
            <a:custGeom>
              <a:rect b="b" l="l" r="r" t="t"/>
              <a:pathLst>
                <a:path extrusionOk="0" h="2803" w="1336">
                  <a:moveTo>
                    <a:pt x="1" y="1"/>
                  </a:moveTo>
                  <a:cubicBezTo>
                    <a:pt x="201" y="501"/>
                    <a:pt x="401" y="1002"/>
                    <a:pt x="601" y="1502"/>
                  </a:cubicBezTo>
                  <a:cubicBezTo>
                    <a:pt x="768" y="1836"/>
                    <a:pt x="902" y="2169"/>
                    <a:pt x="1068" y="2469"/>
                  </a:cubicBezTo>
                  <a:cubicBezTo>
                    <a:pt x="1135" y="2603"/>
                    <a:pt x="1202" y="2703"/>
                    <a:pt x="1268" y="2803"/>
                  </a:cubicBezTo>
                  <a:cubicBezTo>
                    <a:pt x="1302" y="2803"/>
                    <a:pt x="1335" y="2770"/>
                    <a:pt x="1335" y="2770"/>
                  </a:cubicBezTo>
                  <a:cubicBezTo>
                    <a:pt x="801" y="1902"/>
                    <a:pt x="668" y="83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32"/>
            <p:cNvSpPr/>
            <p:nvPr/>
          </p:nvSpPr>
          <p:spPr>
            <a:xfrm>
              <a:off x="8109300" y="1615738"/>
              <a:ext cx="83425" cy="10050"/>
            </a:xfrm>
            <a:custGeom>
              <a:rect b="b" l="l" r="r" t="t"/>
              <a:pathLst>
                <a:path extrusionOk="0" h="402" w="3337">
                  <a:moveTo>
                    <a:pt x="856" y="1"/>
                  </a:moveTo>
                  <a:cubicBezTo>
                    <a:pt x="662" y="1"/>
                    <a:pt x="466" y="9"/>
                    <a:pt x="268" y="27"/>
                  </a:cubicBezTo>
                  <a:cubicBezTo>
                    <a:pt x="201" y="27"/>
                    <a:pt x="101" y="27"/>
                    <a:pt x="1" y="60"/>
                  </a:cubicBezTo>
                  <a:cubicBezTo>
                    <a:pt x="34" y="93"/>
                    <a:pt x="34" y="93"/>
                    <a:pt x="34" y="93"/>
                  </a:cubicBezTo>
                  <a:cubicBezTo>
                    <a:pt x="79" y="93"/>
                    <a:pt x="108" y="108"/>
                    <a:pt x="143" y="108"/>
                  </a:cubicBezTo>
                  <a:cubicBezTo>
                    <a:pt x="160" y="108"/>
                    <a:pt x="179" y="104"/>
                    <a:pt x="201" y="93"/>
                  </a:cubicBezTo>
                  <a:cubicBezTo>
                    <a:pt x="413" y="77"/>
                    <a:pt x="628" y="69"/>
                    <a:pt x="843" y="69"/>
                  </a:cubicBezTo>
                  <a:cubicBezTo>
                    <a:pt x="1539" y="69"/>
                    <a:pt x="2240" y="156"/>
                    <a:pt x="2903" y="360"/>
                  </a:cubicBezTo>
                  <a:cubicBezTo>
                    <a:pt x="2969" y="393"/>
                    <a:pt x="3045" y="402"/>
                    <a:pt x="3120" y="402"/>
                  </a:cubicBezTo>
                  <a:cubicBezTo>
                    <a:pt x="3195" y="402"/>
                    <a:pt x="3270" y="393"/>
                    <a:pt x="3336" y="393"/>
                  </a:cubicBezTo>
                  <a:cubicBezTo>
                    <a:pt x="3336" y="393"/>
                    <a:pt x="3336" y="360"/>
                    <a:pt x="3336" y="360"/>
                  </a:cubicBezTo>
                  <a:cubicBezTo>
                    <a:pt x="3036" y="293"/>
                    <a:pt x="2769" y="260"/>
                    <a:pt x="2502" y="193"/>
                  </a:cubicBezTo>
                  <a:cubicBezTo>
                    <a:pt x="1958" y="70"/>
                    <a:pt x="1414" y="1"/>
                    <a:pt x="8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32"/>
            <p:cNvSpPr/>
            <p:nvPr/>
          </p:nvSpPr>
          <p:spPr>
            <a:xfrm>
              <a:off x="8171025" y="1473788"/>
              <a:ext cx="16700" cy="35875"/>
            </a:xfrm>
            <a:custGeom>
              <a:rect b="b" l="l" r="r" t="t"/>
              <a:pathLst>
                <a:path extrusionOk="0" h="1435" w="668">
                  <a:moveTo>
                    <a:pt x="0" y="0"/>
                  </a:moveTo>
                  <a:cubicBezTo>
                    <a:pt x="167" y="501"/>
                    <a:pt x="267" y="1035"/>
                    <a:pt x="667" y="1435"/>
                  </a:cubicBezTo>
                  <a:lnTo>
                    <a:pt x="467" y="968"/>
                  </a:lnTo>
                  <a:cubicBezTo>
                    <a:pt x="367" y="768"/>
                    <a:pt x="300" y="601"/>
                    <a:pt x="234" y="434"/>
                  </a:cubicBezTo>
                  <a:cubicBezTo>
                    <a:pt x="167" y="267"/>
                    <a:pt x="100" y="1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32"/>
            <p:cNvSpPr/>
            <p:nvPr/>
          </p:nvSpPr>
          <p:spPr>
            <a:xfrm>
              <a:off x="8138500" y="1610438"/>
              <a:ext cx="40050" cy="8475"/>
            </a:xfrm>
            <a:custGeom>
              <a:rect b="b" l="l" r="r" t="t"/>
              <a:pathLst>
                <a:path extrusionOk="0" h="339" w="1602">
                  <a:moveTo>
                    <a:pt x="307" y="1"/>
                  </a:moveTo>
                  <a:cubicBezTo>
                    <a:pt x="194" y="1"/>
                    <a:pt x="92" y="13"/>
                    <a:pt x="0" y="38"/>
                  </a:cubicBezTo>
                  <a:cubicBezTo>
                    <a:pt x="534" y="138"/>
                    <a:pt x="1068" y="239"/>
                    <a:pt x="1601" y="339"/>
                  </a:cubicBezTo>
                  <a:cubicBezTo>
                    <a:pt x="1076" y="113"/>
                    <a:pt x="644" y="1"/>
                    <a:pt x="3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32"/>
            <p:cNvSpPr/>
            <p:nvPr/>
          </p:nvSpPr>
          <p:spPr>
            <a:xfrm>
              <a:off x="8036750" y="1604713"/>
              <a:ext cx="20050" cy="6700"/>
            </a:xfrm>
            <a:custGeom>
              <a:rect b="b" l="l" r="r" t="t"/>
              <a:pathLst>
                <a:path extrusionOk="0" h="268" w="802">
                  <a:moveTo>
                    <a:pt x="1" y="1"/>
                  </a:moveTo>
                  <a:cubicBezTo>
                    <a:pt x="1" y="34"/>
                    <a:pt x="1" y="34"/>
                    <a:pt x="34" y="67"/>
                  </a:cubicBezTo>
                  <a:cubicBezTo>
                    <a:pt x="267" y="134"/>
                    <a:pt x="534" y="201"/>
                    <a:pt x="801" y="267"/>
                  </a:cubicBezTo>
                  <a:cubicBezTo>
                    <a:pt x="801" y="234"/>
                    <a:pt x="801" y="234"/>
                    <a:pt x="801" y="201"/>
                  </a:cubicBezTo>
                  <a:cubicBezTo>
                    <a:pt x="534" y="134"/>
                    <a:pt x="267" y="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32"/>
            <p:cNvSpPr/>
            <p:nvPr/>
          </p:nvSpPr>
          <p:spPr>
            <a:xfrm>
              <a:off x="8210200" y="1563013"/>
              <a:ext cx="3375" cy="9200"/>
            </a:xfrm>
            <a:custGeom>
              <a:rect b="b" l="l" r="r" t="t"/>
              <a:pathLst>
                <a:path extrusionOk="0" h="368" w="135">
                  <a:moveTo>
                    <a:pt x="34" y="1"/>
                  </a:moveTo>
                  <a:cubicBezTo>
                    <a:pt x="1" y="1"/>
                    <a:pt x="1" y="1"/>
                    <a:pt x="1" y="34"/>
                  </a:cubicBezTo>
                  <a:cubicBezTo>
                    <a:pt x="1" y="134"/>
                    <a:pt x="68" y="268"/>
                    <a:pt x="101" y="368"/>
                  </a:cubicBezTo>
                  <a:cubicBezTo>
                    <a:pt x="101" y="368"/>
                    <a:pt x="134" y="368"/>
                    <a:pt x="134" y="334"/>
                  </a:cubicBezTo>
                  <a:cubicBezTo>
                    <a:pt x="101" y="234"/>
                    <a:pt x="68" y="1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32"/>
            <p:cNvSpPr/>
            <p:nvPr/>
          </p:nvSpPr>
          <p:spPr>
            <a:xfrm>
              <a:off x="8051775" y="1602213"/>
              <a:ext cx="5850" cy="2525"/>
            </a:xfrm>
            <a:custGeom>
              <a:rect b="b" l="l" r="r" t="t"/>
              <a:pathLst>
                <a:path extrusionOk="0" h="101" w="234">
                  <a:moveTo>
                    <a:pt x="0" y="0"/>
                  </a:moveTo>
                  <a:cubicBezTo>
                    <a:pt x="0" y="34"/>
                    <a:pt x="0" y="67"/>
                    <a:pt x="0" y="67"/>
                  </a:cubicBezTo>
                  <a:cubicBezTo>
                    <a:pt x="67" y="101"/>
                    <a:pt x="167" y="101"/>
                    <a:pt x="234" y="101"/>
                  </a:cubicBezTo>
                  <a:cubicBezTo>
                    <a:pt x="234" y="101"/>
                    <a:pt x="234" y="67"/>
                    <a:pt x="234" y="67"/>
                  </a:cubicBezTo>
                  <a:cubicBezTo>
                    <a:pt x="167" y="34"/>
                    <a:pt x="67" y="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32"/>
            <p:cNvSpPr/>
            <p:nvPr/>
          </p:nvSpPr>
          <p:spPr>
            <a:xfrm>
              <a:off x="8318625" y="2004988"/>
              <a:ext cx="45875" cy="98450"/>
            </a:xfrm>
            <a:custGeom>
              <a:rect b="b" l="l" r="r" t="t"/>
              <a:pathLst>
                <a:path extrusionOk="0" h="3938" w="1835">
                  <a:moveTo>
                    <a:pt x="34" y="1"/>
                  </a:moveTo>
                  <a:lnTo>
                    <a:pt x="34" y="1"/>
                  </a:lnTo>
                  <a:cubicBezTo>
                    <a:pt x="0" y="201"/>
                    <a:pt x="34" y="401"/>
                    <a:pt x="100" y="568"/>
                  </a:cubicBezTo>
                  <a:cubicBezTo>
                    <a:pt x="334" y="1102"/>
                    <a:pt x="567" y="1602"/>
                    <a:pt x="834" y="2136"/>
                  </a:cubicBezTo>
                  <a:cubicBezTo>
                    <a:pt x="1101" y="2636"/>
                    <a:pt x="1401" y="3170"/>
                    <a:pt x="1702" y="3670"/>
                  </a:cubicBezTo>
                  <a:cubicBezTo>
                    <a:pt x="1735" y="3770"/>
                    <a:pt x="1768" y="3837"/>
                    <a:pt x="1835" y="3937"/>
                  </a:cubicBezTo>
                  <a:cubicBezTo>
                    <a:pt x="1735" y="3270"/>
                    <a:pt x="1501" y="2703"/>
                    <a:pt x="1101" y="2203"/>
                  </a:cubicBezTo>
                  <a:cubicBezTo>
                    <a:pt x="668" y="1602"/>
                    <a:pt x="367" y="935"/>
                    <a:pt x="134" y="268"/>
                  </a:cubicBezTo>
                  <a:cubicBezTo>
                    <a:pt x="100" y="168"/>
                    <a:pt x="67" y="1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32"/>
            <p:cNvSpPr/>
            <p:nvPr/>
          </p:nvSpPr>
          <p:spPr>
            <a:xfrm>
              <a:off x="8323625" y="2062538"/>
              <a:ext cx="17525" cy="45050"/>
            </a:xfrm>
            <a:custGeom>
              <a:rect b="b" l="l" r="r" t="t"/>
              <a:pathLst>
                <a:path extrusionOk="0" h="1802" w="701">
                  <a:moveTo>
                    <a:pt x="67" y="1"/>
                  </a:moveTo>
                  <a:cubicBezTo>
                    <a:pt x="67" y="34"/>
                    <a:pt x="34" y="34"/>
                    <a:pt x="1" y="34"/>
                  </a:cubicBezTo>
                  <a:cubicBezTo>
                    <a:pt x="234" y="634"/>
                    <a:pt x="468" y="1202"/>
                    <a:pt x="701" y="1802"/>
                  </a:cubicBezTo>
                  <a:cubicBezTo>
                    <a:pt x="601" y="1168"/>
                    <a:pt x="401" y="5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32"/>
            <p:cNvSpPr/>
            <p:nvPr/>
          </p:nvSpPr>
          <p:spPr>
            <a:xfrm>
              <a:off x="8339475" y="2079213"/>
              <a:ext cx="12525" cy="35050"/>
            </a:xfrm>
            <a:custGeom>
              <a:rect b="b" l="l" r="r" t="t"/>
              <a:pathLst>
                <a:path extrusionOk="0" h="1402" w="501">
                  <a:moveTo>
                    <a:pt x="0" y="1"/>
                  </a:moveTo>
                  <a:cubicBezTo>
                    <a:pt x="167" y="468"/>
                    <a:pt x="334" y="935"/>
                    <a:pt x="501" y="1402"/>
                  </a:cubicBezTo>
                  <a:cubicBezTo>
                    <a:pt x="501" y="868"/>
                    <a:pt x="234"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32"/>
            <p:cNvSpPr/>
            <p:nvPr/>
          </p:nvSpPr>
          <p:spPr>
            <a:xfrm>
              <a:off x="8349475" y="2083388"/>
              <a:ext cx="6700" cy="14200"/>
            </a:xfrm>
            <a:custGeom>
              <a:rect b="b" l="l" r="r" t="t"/>
              <a:pathLst>
                <a:path extrusionOk="0" h="568" w="268">
                  <a:moveTo>
                    <a:pt x="34" y="1"/>
                  </a:moveTo>
                  <a:cubicBezTo>
                    <a:pt x="34" y="34"/>
                    <a:pt x="1" y="34"/>
                    <a:pt x="1" y="34"/>
                  </a:cubicBezTo>
                  <a:cubicBezTo>
                    <a:pt x="67" y="201"/>
                    <a:pt x="134" y="368"/>
                    <a:pt x="201" y="568"/>
                  </a:cubicBezTo>
                  <a:cubicBezTo>
                    <a:pt x="234" y="534"/>
                    <a:pt x="267" y="534"/>
                    <a:pt x="267" y="534"/>
                  </a:cubicBezTo>
                  <a:cubicBezTo>
                    <a:pt x="201" y="368"/>
                    <a:pt x="134" y="167"/>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32"/>
            <p:cNvSpPr/>
            <p:nvPr/>
          </p:nvSpPr>
          <p:spPr>
            <a:xfrm>
              <a:off x="8377825" y="2484513"/>
              <a:ext cx="21700" cy="138450"/>
            </a:xfrm>
            <a:custGeom>
              <a:rect b="b" l="l" r="r" t="t"/>
              <a:pathLst>
                <a:path extrusionOk="0" h="5538" w="868">
                  <a:moveTo>
                    <a:pt x="835" y="0"/>
                  </a:moveTo>
                  <a:cubicBezTo>
                    <a:pt x="601" y="134"/>
                    <a:pt x="501" y="367"/>
                    <a:pt x="401" y="601"/>
                  </a:cubicBezTo>
                  <a:cubicBezTo>
                    <a:pt x="168" y="1268"/>
                    <a:pt x="1" y="1968"/>
                    <a:pt x="1" y="2702"/>
                  </a:cubicBezTo>
                  <a:cubicBezTo>
                    <a:pt x="34" y="3670"/>
                    <a:pt x="334" y="4570"/>
                    <a:pt x="735" y="5438"/>
                  </a:cubicBezTo>
                  <a:cubicBezTo>
                    <a:pt x="768" y="5471"/>
                    <a:pt x="801" y="5471"/>
                    <a:pt x="868" y="5538"/>
                  </a:cubicBezTo>
                  <a:cubicBezTo>
                    <a:pt x="701" y="4871"/>
                    <a:pt x="534" y="4237"/>
                    <a:pt x="401" y="3603"/>
                  </a:cubicBezTo>
                  <a:cubicBezTo>
                    <a:pt x="168" y="2369"/>
                    <a:pt x="301" y="1168"/>
                    <a:pt x="8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32"/>
            <p:cNvSpPr/>
            <p:nvPr/>
          </p:nvSpPr>
          <p:spPr>
            <a:xfrm>
              <a:off x="8394500" y="2513688"/>
              <a:ext cx="17550" cy="102600"/>
            </a:xfrm>
            <a:custGeom>
              <a:rect b="b" l="l" r="r" t="t"/>
              <a:pathLst>
                <a:path extrusionOk="0" h="4104" w="702">
                  <a:moveTo>
                    <a:pt x="301" y="1"/>
                  </a:moveTo>
                  <a:lnTo>
                    <a:pt x="301" y="1"/>
                  </a:lnTo>
                  <a:cubicBezTo>
                    <a:pt x="1" y="1402"/>
                    <a:pt x="101" y="2770"/>
                    <a:pt x="635" y="4104"/>
                  </a:cubicBezTo>
                  <a:lnTo>
                    <a:pt x="701" y="4070"/>
                  </a:lnTo>
                  <a:cubicBezTo>
                    <a:pt x="601" y="3403"/>
                    <a:pt x="468" y="2736"/>
                    <a:pt x="401" y="2036"/>
                  </a:cubicBezTo>
                  <a:cubicBezTo>
                    <a:pt x="334" y="1369"/>
                    <a:pt x="334" y="70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32"/>
            <p:cNvSpPr/>
            <p:nvPr/>
          </p:nvSpPr>
          <p:spPr>
            <a:xfrm>
              <a:off x="8277750" y="1604713"/>
              <a:ext cx="12550" cy="25875"/>
            </a:xfrm>
            <a:custGeom>
              <a:rect b="b" l="l" r="r" t="t"/>
              <a:pathLst>
                <a:path extrusionOk="0" h="1035" w="502">
                  <a:moveTo>
                    <a:pt x="501" y="1"/>
                  </a:moveTo>
                  <a:lnTo>
                    <a:pt x="501" y="1"/>
                  </a:lnTo>
                  <a:cubicBezTo>
                    <a:pt x="334" y="367"/>
                    <a:pt x="168" y="668"/>
                    <a:pt x="1" y="1035"/>
                  </a:cubicBezTo>
                  <a:cubicBezTo>
                    <a:pt x="368" y="768"/>
                    <a:pt x="501" y="50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32"/>
            <p:cNvSpPr/>
            <p:nvPr/>
          </p:nvSpPr>
          <p:spPr>
            <a:xfrm>
              <a:off x="8203550" y="2166788"/>
              <a:ext cx="21700" cy="30050"/>
            </a:xfrm>
            <a:custGeom>
              <a:rect b="b" l="l" r="r" t="t"/>
              <a:pathLst>
                <a:path extrusionOk="0" h="1202" w="868">
                  <a:moveTo>
                    <a:pt x="0" y="0"/>
                  </a:moveTo>
                  <a:lnTo>
                    <a:pt x="0" y="0"/>
                  </a:lnTo>
                  <a:cubicBezTo>
                    <a:pt x="167" y="567"/>
                    <a:pt x="534" y="1068"/>
                    <a:pt x="867" y="1201"/>
                  </a:cubicBezTo>
                  <a:cubicBezTo>
                    <a:pt x="567" y="768"/>
                    <a:pt x="300" y="40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32"/>
            <p:cNvSpPr/>
            <p:nvPr/>
          </p:nvSpPr>
          <p:spPr>
            <a:xfrm>
              <a:off x="8141825" y="2049188"/>
              <a:ext cx="12525" cy="30050"/>
            </a:xfrm>
            <a:custGeom>
              <a:rect b="b" l="l" r="r" t="t"/>
              <a:pathLst>
                <a:path extrusionOk="0" h="1202" w="501">
                  <a:moveTo>
                    <a:pt x="67" y="1"/>
                  </a:moveTo>
                  <a:cubicBezTo>
                    <a:pt x="34" y="1"/>
                    <a:pt x="1" y="1"/>
                    <a:pt x="1" y="34"/>
                  </a:cubicBezTo>
                  <a:cubicBezTo>
                    <a:pt x="67" y="234"/>
                    <a:pt x="134" y="401"/>
                    <a:pt x="234" y="601"/>
                  </a:cubicBezTo>
                  <a:cubicBezTo>
                    <a:pt x="301" y="801"/>
                    <a:pt x="368" y="1002"/>
                    <a:pt x="434" y="1202"/>
                  </a:cubicBezTo>
                  <a:cubicBezTo>
                    <a:pt x="468" y="1202"/>
                    <a:pt x="468" y="1202"/>
                    <a:pt x="501" y="1168"/>
                  </a:cubicBezTo>
                  <a:cubicBezTo>
                    <a:pt x="401" y="768"/>
                    <a:pt x="368" y="334"/>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32"/>
            <p:cNvSpPr/>
            <p:nvPr/>
          </p:nvSpPr>
          <p:spPr>
            <a:xfrm>
              <a:off x="8369500" y="1598888"/>
              <a:ext cx="16700" cy="5025"/>
            </a:xfrm>
            <a:custGeom>
              <a:rect b="b" l="l" r="r" t="t"/>
              <a:pathLst>
                <a:path extrusionOk="0" h="201" w="668">
                  <a:moveTo>
                    <a:pt x="667" y="0"/>
                  </a:moveTo>
                  <a:cubicBezTo>
                    <a:pt x="434" y="33"/>
                    <a:pt x="200" y="67"/>
                    <a:pt x="0" y="133"/>
                  </a:cubicBezTo>
                  <a:cubicBezTo>
                    <a:pt x="0" y="167"/>
                    <a:pt x="0" y="200"/>
                    <a:pt x="0" y="200"/>
                  </a:cubicBezTo>
                  <a:cubicBezTo>
                    <a:pt x="234" y="167"/>
                    <a:pt x="467" y="133"/>
                    <a:pt x="667" y="67"/>
                  </a:cubicBezTo>
                  <a:cubicBezTo>
                    <a:pt x="667" y="33"/>
                    <a:pt x="667" y="33"/>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32"/>
            <p:cNvSpPr/>
            <p:nvPr/>
          </p:nvSpPr>
          <p:spPr>
            <a:xfrm>
              <a:off x="8440375" y="1603888"/>
              <a:ext cx="15875" cy="4175"/>
            </a:xfrm>
            <a:custGeom>
              <a:rect b="b" l="l" r="r" t="t"/>
              <a:pathLst>
                <a:path extrusionOk="0" h="167" w="635">
                  <a:moveTo>
                    <a:pt x="34" y="0"/>
                  </a:moveTo>
                  <a:cubicBezTo>
                    <a:pt x="1" y="34"/>
                    <a:pt x="1" y="34"/>
                    <a:pt x="1" y="67"/>
                  </a:cubicBezTo>
                  <a:cubicBezTo>
                    <a:pt x="201" y="100"/>
                    <a:pt x="401" y="134"/>
                    <a:pt x="601" y="167"/>
                  </a:cubicBezTo>
                  <a:lnTo>
                    <a:pt x="634" y="100"/>
                  </a:lnTo>
                  <a:cubicBezTo>
                    <a:pt x="434" y="67"/>
                    <a:pt x="234" y="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32"/>
            <p:cNvSpPr/>
            <p:nvPr/>
          </p:nvSpPr>
          <p:spPr>
            <a:xfrm>
              <a:off x="8000900" y="1851563"/>
              <a:ext cx="3350" cy="4200"/>
            </a:xfrm>
            <a:custGeom>
              <a:rect b="b" l="l" r="r" t="t"/>
              <a:pathLst>
                <a:path extrusionOk="0" h="168" w="134">
                  <a:moveTo>
                    <a:pt x="0" y="0"/>
                  </a:moveTo>
                  <a:cubicBezTo>
                    <a:pt x="34" y="67"/>
                    <a:pt x="67" y="134"/>
                    <a:pt x="100" y="167"/>
                  </a:cubicBezTo>
                  <a:cubicBezTo>
                    <a:pt x="100" y="167"/>
                    <a:pt x="134" y="167"/>
                    <a:pt x="134" y="134"/>
                  </a:cubicBezTo>
                  <a:cubicBezTo>
                    <a:pt x="100" y="100"/>
                    <a:pt x="67" y="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32"/>
            <p:cNvSpPr/>
            <p:nvPr/>
          </p:nvSpPr>
          <p:spPr>
            <a:xfrm>
              <a:off x="7946700" y="1899088"/>
              <a:ext cx="14200" cy="28375"/>
            </a:xfrm>
            <a:custGeom>
              <a:rect b="b" l="l" r="r" t="t"/>
              <a:pathLst>
                <a:path extrusionOk="0" h="1135" w="568">
                  <a:moveTo>
                    <a:pt x="0" y="1"/>
                  </a:moveTo>
                  <a:lnTo>
                    <a:pt x="0" y="1"/>
                  </a:lnTo>
                  <a:cubicBezTo>
                    <a:pt x="200" y="368"/>
                    <a:pt x="367" y="734"/>
                    <a:pt x="567" y="1135"/>
                  </a:cubicBezTo>
                  <a:cubicBezTo>
                    <a:pt x="534" y="668"/>
                    <a:pt x="334" y="3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32"/>
            <p:cNvSpPr/>
            <p:nvPr/>
          </p:nvSpPr>
          <p:spPr>
            <a:xfrm>
              <a:off x="7962525" y="1889913"/>
              <a:ext cx="8375" cy="14200"/>
            </a:xfrm>
            <a:custGeom>
              <a:rect b="b" l="l" r="r" t="t"/>
              <a:pathLst>
                <a:path extrusionOk="0" h="568" w="335">
                  <a:moveTo>
                    <a:pt x="1" y="1"/>
                  </a:moveTo>
                  <a:cubicBezTo>
                    <a:pt x="1" y="234"/>
                    <a:pt x="168" y="401"/>
                    <a:pt x="268" y="568"/>
                  </a:cubicBezTo>
                  <a:lnTo>
                    <a:pt x="334" y="534"/>
                  </a:lnTo>
                  <a:cubicBezTo>
                    <a:pt x="234" y="334"/>
                    <a:pt x="101" y="1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32"/>
            <p:cNvSpPr/>
            <p:nvPr/>
          </p:nvSpPr>
          <p:spPr>
            <a:xfrm>
              <a:off x="7955025" y="1880738"/>
              <a:ext cx="7525" cy="9200"/>
            </a:xfrm>
            <a:custGeom>
              <a:rect b="b" l="l" r="r" t="t"/>
              <a:pathLst>
                <a:path extrusionOk="0" h="368" w="301">
                  <a:moveTo>
                    <a:pt x="1" y="1"/>
                  </a:moveTo>
                  <a:lnTo>
                    <a:pt x="1" y="1"/>
                  </a:lnTo>
                  <a:cubicBezTo>
                    <a:pt x="89" y="118"/>
                    <a:pt x="177" y="210"/>
                    <a:pt x="265" y="321"/>
                  </a:cubicBezTo>
                  <a:lnTo>
                    <a:pt x="265" y="321"/>
                  </a:lnTo>
                  <a:cubicBezTo>
                    <a:pt x="248" y="176"/>
                    <a:pt x="152" y="61"/>
                    <a:pt x="1" y="1"/>
                  </a:cubicBezTo>
                  <a:close/>
                  <a:moveTo>
                    <a:pt x="265" y="321"/>
                  </a:moveTo>
                  <a:lnTo>
                    <a:pt x="265" y="321"/>
                  </a:lnTo>
                  <a:cubicBezTo>
                    <a:pt x="267" y="336"/>
                    <a:pt x="267" y="352"/>
                    <a:pt x="267" y="368"/>
                  </a:cubicBezTo>
                  <a:lnTo>
                    <a:pt x="301" y="368"/>
                  </a:lnTo>
                  <a:cubicBezTo>
                    <a:pt x="289" y="352"/>
                    <a:pt x="277" y="336"/>
                    <a:pt x="265" y="32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32"/>
            <p:cNvSpPr/>
            <p:nvPr/>
          </p:nvSpPr>
          <p:spPr>
            <a:xfrm>
              <a:off x="8325300" y="1528838"/>
              <a:ext cx="36700" cy="15025"/>
            </a:xfrm>
            <a:custGeom>
              <a:rect b="b" l="l" r="r" t="t"/>
              <a:pathLst>
                <a:path extrusionOk="0" h="601" w="1468">
                  <a:moveTo>
                    <a:pt x="1468" y="0"/>
                  </a:moveTo>
                  <a:cubicBezTo>
                    <a:pt x="968" y="234"/>
                    <a:pt x="401" y="234"/>
                    <a:pt x="0" y="600"/>
                  </a:cubicBezTo>
                  <a:cubicBezTo>
                    <a:pt x="100" y="600"/>
                    <a:pt x="200" y="534"/>
                    <a:pt x="267" y="534"/>
                  </a:cubicBezTo>
                  <a:cubicBezTo>
                    <a:pt x="634" y="400"/>
                    <a:pt x="968" y="300"/>
                    <a:pt x="1301" y="200"/>
                  </a:cubicBezTo>
                  <a:cubicBezTo>
                    <a:pt x="1335" y="133"/>
                    <a:pt x="1401" y="67"/>
                    <a:pt x="1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32"/>
            <p:cNvSpPr/>
            <p:nvPr/>
          </p:nvSpPr>
          <p:spPr>
            <a:xfrm>
              <a:off x="8402850" y="1474613"/>
              <a:ext cx="22550" cy="15050"/>
            </a:xfrm>
            <a:custGeom>
              <a:rect b="b" l="l" r="r" t="t"/>
              <a:pathLst>
                <a:path extrusionOk="0" h="602" w="902">
                  <a:moveTo>
                    <a:pt x="901" y="1"/>
                  </a:moveTo>
                  <a:lnTo>
                    <a:pt x="901" y="1"/>
                  </a:lnTo>
                  <a:cubicBezTo>
                    <a:pt x="534" y="101"/>
                    <a:pt x="234" y="334"/>
                    <a:pt x="0" y="601"/>
                  </a:cubicBezTo>
                  <a:cubicBezTo>
                    <a:pt x="301" y="401"/>
                    <a:pt x="601" y="201"/>
                    <a:pt x="9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32"/>
            <p:cNvSpPr/>
            <p:nvPr/>
          </p:nvSpPr>
          <p:spPr>
            <a:xfrm>
              <a:off x="8353650" y="1514638"/>
              <a:ext cx="18375" cy="11700"/>
            </a:xfrm>
            <a:custGeom>
              <a:rect b="b" l="l" r="r" t="t"/>
              <a:pathLst>
                <a:path extrusionOk="0" h="468" w="735">
                  <a:moveTo>
                    <a:pt x="668" y="1"/>
                  </a:moveTo>
                  <a:cubicBezTo>
                    <a:pt x="467" y="134"/>
                    <a:pt x="234" y="268"/>
                    <a:pt x="0" y="401"/>
                  </a:cubicBezTo>
                  <a:cubicBezTo>
                    <a:pt x="34" y="435"/>
                    <a:pt x="34" y="435"/>
                    <a:pt x="67" y="468"/>
                  </a:cubicBezTo>
                  <a:cubicBezTo>
                    <a:pt x="301" y="335"/>
                    <a:pt x="501" y="201"/>
                    <a:pt x="734" y="68"/>
                  </a:cubicBezTo>
                  <a:cubicBezTo>
                    <a:pt x="701" y="68"/>
                    <a:pt x="701" y="34"/>
                    <a:pt x="6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32"/>
            <p:cNvSpPr/>
            <p:nvPr/>
          </p:nvSpPr>
          <p:spPr>
            <a:xfrm>
              <a:off x="8356150" y="1511313"/>
              <a:ext cx="6700" cy="4200"/>
            </a:xfrm>
            <a:custGeom>
              <a:rect b="b" l="l" r="r" t="t"/>
              <a:pathLst>
                <a:path extrusionOk="0" h="168" w="268">
                  <a:moveTo>
                    <a:pt x="234" y="1"/>
                  </a:moveTo>
                  <a:cubicBezTo>
                    <a:pt x="167" y="34"/>
                    <a:pt x="67" y="67"/>
                    <a:pt x="0" y="101"/>
                  </a:cubicBezTo>
                  <a:cubicBezTo>
                    <a:pt x="0" y="134"/>
                    <a:pt x="34" y="134"/>
                    <a:pt x="34" y="167"/>
                  </a:cubicBezTo>
                  <a:lnTo>
                    <a:pt x="267" y="34"/>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32"/>
            <p:cNvSpPr/>
            <p:nvPr/>
          </p:nvSpPr>
          <p:spPr>
            <a:xfrm>
              <a:off x="8209375" y="2037513"/>
              <a:ext cx="84250" cy="30900"/>
            </a:xfrm>
            <a:custGeom>
              <a:rect b="b" l="l" r="r" t="t"/>
              <a:pathLst>
                <a:path extrusionOk="0" h="1236" w="3370">
                  <a:moveTo>
                    <a:pt x="1" y="1"/>
                  </a:moveTo>
                  <a:lnTo>
                    <a:pt x="1" y="1"/>
                  </a:lnTo>
                  <a:cubicBezTo>
                    <a:pt x="568" y="168"/>
                    <a:pt x="1168" y="301"/>
                    <a:pt x="1735" y="501"/>
                  </a:cubicBezTo>
                  <a:cubicBezTo>
                    <a:pt x="2302" y="735"/>
                    <a:pt x="2836" y="1002"/>
                    <a:pt x="3370" y="1235"/>
                  </a:cubicBezTo>
                  <a:cubicBezTo>
                    <a:pt x="2369" y="535"/>
                    <a:pt x="1235" y="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32"/>
            <p:cNvSpPr/>
            <p:nvPr/>
          </p:nvSpPr>
          <p:spPr>
            <a:xfrm>
              <a:off x="8236900" y="2050038"/>
              <a:ext cx="16700" cy="6050"/>
            </a:xfrm>
            <a:custGeom>
              <a:rect b="b" l="l" r="r" t="t"/>
              <a:pathLst>
                <a:path extrusionOk="0" h="242" w="668">
                  <a:moveTo>
                    <a:pt x="0" y="0"/>
                  </a:moveTo>
                  <a:lnTo>
                    <a:pt x="0" y="0"/>
                  </a:lnTo>
                  <a:cubicBezTo>
                    <a:pt x="224" y="168"/>
                    <a:pt x="377" y="242"/>
                    <a:pt x="558" y="242"/>
                  </a:cubicBezTo>
                  <a:cubicBezTo>
                    <a:pt x="593" y="242"/>
                    <a:pt x="630" y="239"/>
                    <a:pt x="667" y="234"/>
                  </a:cubicBezTo>
                  <a:cubicBezTo>
                    <a:pt x="434" y="134"/>
                    <a:pt x="234" y="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32"/>
            <p:cNvSpPr/>
            <p:nvPr/>
          </p:nvSpPr>
          <p:spPr>
            <a:xfrm>
              <a:off x="8209375" y="1693113"/>
              <a:ext cx="8375" cy="44225"/>
            </a:xfrm>
            <a:custGeom>
              <a:rect b="b" l="l" r="r" t="t"/>
              <a:pathLst>
                <a:path extrusionOk="0" h="1769" w="335">
                  <a:moveTo>
                    <a:pt x="334" y="0"/>
                  </a:moveTo>
                  <a:cubicBezTo>
                    <a:pt x="267" y="100"/>
                    <a:pt x="201" y="134"/>
                    <a:pt x="201" y="167"/>
                  </a:cubicBezTo>
                  <a:cubicBezTo>
                    <a:pt x="134" y="701"/>
                    <a:pt x="67" y="1235"/>
                    <a:pt x="1" y="1768"/>
                  </a:cubicBezTo>
                  <a:cubicBezTo>
                    <a:pt x="234" y="1201"/>
                    <a:pt x="301" y="668"/>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32"/>
            <p:cNvSpPr/>
            <p:nvPr/>
          </p:nvSpPr>
          <p:spPr>
            <a:xfrm>
              <a:off x="8221875" y="1690613"/>
              <a:ext cx="6700" cy="30875"/>
            </a:xfrm>
            <a:custGeom>
              <a:rect b="b" l="l" r="r" t="t"/>
              <a:pathLst>
                <a:path extrusionOk="0" h="1235" w="268">
                  <a:moveTo>
                    <a:pt x="101" y="0"/>
                  </a:moveTo>
                  <a:lnTo>
                    <a:pt x="101" y="0"/>
                  </a:lnTo>
                  <a:cubicBezTo>
                    <a:pt x="68" y="34"/>
                    <a:pt x="34" y="67"/>
                    <a:pt x="34" y="100"/>
                  </a:cubicBezTo>
                  <a:cubicBezTo>
                    <a:pt x="1" y="467"/>
                    <a:pt x="1" y="868"/>
                    <a:pt x="1" y="1235"/>
                  </a:cubicBezTo>
                  <a:cubicBezTo>
                    <a:pt x="234" y="801"/>
                    <a:pt x="268" y="2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32"/>
            <p:cNvSpPr/>
            <p:nvPr/>
          </p:nvSpPr>
          <p:spPr>
            <a:xfrm>
              <a:off x="8189350" y="1766488"/>
              <a:ext cx="10875" cy="43400"/>
            </a:xfrm>
            <a:custGeom>
              <a:rect b="b" l="l" r="r" t="t"/>
              <a:pathLst>
                <a:path extrusionOk="0" h="1736" w="435">
                  <a:moveTo>
                    <a:pt x="435" y="1"/>
                  </a:moveTo>
                  <a:cubicBezTo>
                    <a:pt x="116" y="511"/>
                    <a:pt x="71" y="1082"/>
                    <a:pt x="39" y="1656"/>
                  </a:cubicBezTo>
                  <a:lnTo>
                    <a:pt x="39" y="1656"/>
                  </a:lnTo>
                  <a:cubicBezTo>
                    <a:pt x="82" y="1560"/>
                    <a:pt x="108" y="1481"/>
                    <a:pt x="134" y="1402"/>
                  </a:cubicBezTo>
                  <a:cubicBezTo>
                    <a:pt x="234" y="1002"/>
                    <a:pt x="301" y="601"/>
                    <a:pt x="401" y="201"/>
                  </a:cubicBezTo>
                  <a:cubicBezTo>
                    <a:pt x="401" y="134"/>
                    <a:pt x="401" y="68"/>
                    <a:pt x="435" y="1"/>
                  </a:cubicBezTo>
                  <a:close/>
                  <a:moveTo>
                    <a:pt x="39" y="1656"/>
                  </a:moveTo>
                  <a:cubicBezTo>
                    <a:pt x="27" y="1681"/>
                    <a:pt x="15" y="1707"/>
                    <a:pt x="1" y="1735"/>
                  </a:cubicBezTo>
                  <a:lnTo>
                    <a:pt x="34" y="1735"/>
                  </a:lnTo>
                  <a:cubicBezTo>
                    <a:pt x="36" y="1709"/>
                    <a:pt x="37" y="1682"/>
                    <a:pt x="39" y="165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32"/>
            <p:cNvSpPr/>
            <p:nvPr/>
          </p:nvSpPr>
          <p:spPr>
            <a:xfrm>
              <a:off x="8301100" y="2513688"/>
              <a:ext cx="12550" cy="10875"/>
            </a:xfrm>
            <a:custGeom>
              <a:rect b="b" l="l" r="r" t="t"/>
              <a:pathLst>
                <a:path extrusionOk="0" h="435" w="502">
                  <a:moveTo>
                    <a:pt x="434" y="1"/>
                  </a:moveTo>
                  <a:cubicBezTo>
                    <a:pt x="301" y="101"/>
                    <a:pt x="134" y="234"/>
                    <a:pt x="1" y="368"/>
                  </a:cubicBezTo>
                  <a:cubicBezTo>
                    <a:pt x="1" y="368"/>
                    <a:pt x="34" y="401"/>
                    <a:pt x="34" y="435"/>
                  </a:cubicBezTo>
                  <a:cubicBezTo>
                    <a:pt x="201" y="301"/>
                    <a:pt x="368" y="168"/>
                    <a:pt x="501" y="68"/>
                  </a:cubicBezTo>
                  <a:cubicBezTo>
                    <a:pt x="501" y="34"/>
                    <a:pt x="468" y="34"/>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32"/>
            <p:cNvSpPr/>
            <p:nvPr/>
          </p:nvSpPr>
          <p:spPr>
            <a:xfrm>
              <a:off x="8297775" y="2532038"/>
              <a:ext cx="6700" cy="4200"/>
            </a:xfrm>
            <a:custGeom>
              <a:rect b="b" l="l" r="r" t="t"/>
              <a:pathLst>
                <a:path extrusionOk="0" h="168" w="268">
                  <a:moveTo>
                    <a:pt x="267" y="1"/>
                  </a:moveTo>
                  <a:lnTo>
                    <a:pt x="0" y="134"/>
                  </a:lnTo>
                  <a:cubicBezTo>
                    <a:pt x="34" y="134"/>
                    <a:pt x="34" y="168"/>
                    <a:pt x="34" y="168"/>
                  </a:cubicBezTo>
                  <a:cubicBezTo>
                    <a:pt x="134" y="101"/>
                    <a:pt x="201" y="67"/>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32"/>
            <p:cNvSpPr/>
            <p:nvPr/>
          </p:nvSpPr>
          <p:spPr>
            <a:xfrm>
              <a:off x="8304450" y="2526213"/>
              <a:ext cx="5850" cy="5850"/>
            </a:xfrm>
            <a:custGeom>
              <a:rect b="b" l="l" r="r" t="t"/>
              <a:pathLst>
                <a:path extrusionOk="0" h="234" w="234">
                  <a:moveTo>
                    <a:pt x="200" y="0"/>
                  </a:moveTo>
                  <a:cubicBezTo>
                    <a:pt x="134" y="67"/>
                    <a:pt x="67" y="167"/>
                    <a:pt x="0" y="234"/>
                  </a:cubicBezTo>
                  <a:cubicBezTo>
                    <a:pt x="67" y="167"/>
                    <a:pt x="167" y="100"/>
                    <a:pt x="234" y="34"/>
                  </a:cubicBezTo>
                  <a:lnTo>
                    <a:pt x="2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32"/>
            <p:cNvSpPr/>
            <p:nvPr/>
          </p:nvSpPr>
          <p:spPr>
            <a:xfrm>
              <a:off x="7945025" y="1745638"/>
              <a:ext cx="9200" cy="15875"/>
            </a:xfrm>
            <a:custGeom>
              <a:rect b="b" l="l" r="r" t="t"/>
              <a:pathLst>
                <a:path extrusionOk="0" h="635" w="368">
                  <a:moveTo>
                    <a:pt x="0" y="1"/>
                  </a:moveTo>
                  <a:cubicBezTo>
                    <a:pt x="34" y="268"/>
                    <a:pt x="167" y="468"/>
                    <a:pt x="367" y="635"/>
                  </a:cubicBezTo>
                  <a:cubicBezTo>
                    <a:pt x="267" y="435"/>
                    <a:pt x="134"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32"/>
            <p:cNvSpPr/>
            <p:nvPr/>
          </p:nvSpPr>
          <p:spPr>
            <a:xfrm>
              <a:off x="7940850" y="1736463"/>
              <a:ext cx="4200" cy="9200"/>
            </a:xfrm>
            <a:custGeom>
              <a:rect b="b" l="l" r="r" t="t"/>
              <a:pathLst>
                <a:path extrusionOk="0" h="368" w="168">
                  <a:moveTo>
                    <a:pt x="67" y="1"/>
                  </a:moveTo>
                  <a:cubicBezTo>
                    <a:pt x="34" y="1"/>
                    <a:pt x="1" y="1"/>
                    <a:pt x="1" y="34"/>
                  </a:cubicBezTo>
                  <a:cubicBezTo>
                    <a:pt x="34" y="134"/>
                    <a:pt x="101" y="268"/>
                    <a:pt x="167" y="368"/>
                  </a:cubicBezTo>
                  <a:cubicBezTo>
                    <a:pt x="134" y="234"/>
                    <a:pt x="101" y="134"/>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32"/>
            <p:cNvSpPr/>
            <p:nvPr/>
          </p:nvSpPr>
          <p:spPr>
            <a:xfrm>
              <a:off x="7974200" y="1751488"/>
              <a:ext cx="5025" cy="9200"/>
            </a:xfrm>
            <a:custGeom>
              <a:rect b="b" l="l" r="r" t="t"/>
              <a:pathLst>
                <a:path extrusionOk="0" h="368" w="201">
                  <a:moveTo>
                    <a:pt x="1" y="0"/>
                  </a:moveTo>
                  <a:cubicBezTo>
                    <a:pt x="68" y="134"/>
                    <a:pt x="134" y="234"/>
                    <a:pt x="201" y="367"/>
                  </a:cubicBezTo>
                  <a:cubicBezTo>
                    <a:pt x="134" y="234"/>
                    <a:pt x="68" y="1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32"/>
            <p:cNvSpPr/>
            <p:nvPr/>
          </p:nvSpPr>
          <p:spPr>
            <a:xfrm>
              <a:off x="8322800" y="2438638"/>
              <a:ext cx="24200" cy="49225"/>
            </a:xfrm>
            <a:custGeom>
              <a:rect b="b" l="l" r="r" t="t"/>
              <a:pathLst>
                <a:path extrusionOk="0" h="1969" w="968">
                  <a:moveTo>
                    <a:pt x="0" y="1"/>
                  </a:moveTo>
                  <a:cubicBezTo>
                    <a:pt x="34" y="101"/>
                    <a:pt x="34" y="201"/>
                    <a:pt x="67" y="268"/>
                  </a:cubicBezTo>
                  <a:cubicBezTo>
                    <a:pt x="300" y="768"/>
                    <a:pt x="534" y="1268"/>
                    <a:pt x="801" y="1735"/>
                  </a:cubicBezTo>
                  <a:cubicBezTo>
                    <a:pt x="834" y="1835"/>
                    <a:pt x="901" y="1902"/>
                    <a:pt x="968" y="1969"/>
                  </a:cubicBezTo>
                  <a:cubicBezTo>
                    <a:pt x="667" y="1368"/>
                    <a:pt x="400" y="768"/>
                    <a:pt x="134" y="168"/>
                  </a:cubicBezTo>
                  <a:cubicBezTo>
                    <a:pt x="100" y="101"/>
                    <a:pt x="34" y="6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32"/>
            <p:cNvSpPr/>
            <p:nvPr/>
          </p:nvSpPr>
          <p:spPr>
            <a:xfrm>
              <a:off x="8319450" y="2430313"/>
              <a:ext cx="3375" cy="9200"/>
            </a:xfrm>
            <a:custGeom>
              <a:rect b="b" l="l" r="r" t="t"/>
              <a:pathLst>
                <a:path extrusionOk="0" h="368" w="135">
                  <a:moveTo>
                    <a:pt x="1" y="0"/>
                  </a:moveTo>
                  <a:cubicBezTo>
                    <a:pt x="34" y="134"/>
                    <a:pt x="101" y="234"/>
                    <a:pt x="134" y="367"/>
                  </a:cubicBezTo>
                  <a:cubicBezTo>
                    <a:pt x="101" y="234"/>
                    <a:pt x="34" y="1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32"/>
            <p:cNvSpPr/>
            <p:nvPr/>
          </p:nvSpPr>
          <p:spPr>
            <a:xfrm>
              <a:off x="8306100" y="1889088"/>
              <a:ext cx="3375" cy="13375"/>
            </a:xfrm>
            <a:custGeom>
              <a:rect b="b" l="l" r="r" t="t"/>
              <a:pathLst>
                <a:path extrusionOk="0" h="535" w="135">
                  <a:moveTo>
                    <a:pt x="134" y="0"/>
                  </a:moveTo>
                  <a:lnTo>
                    <a:pt x="1" y="53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32"/>
            <p:cNvSpPr/>
            <p:nvPr/>
          </p:nvSpPr>
          <p:spPr>
            <a:xfrm>
              <a:off x="8377000" y="2302713"/>
              <a:ext cx="1700" cy="5025"/>
            </a:xfrm>
            <a:custGeom>
              <a:rect b="b" l="l" r="r" t="t"/>
              <a:pathLst>
                <a:path extrusionOk="0" h="201" w="68">
                  <a:moveTo>
                    <a:pt x="0" y="1"/>
                  </a:moveTo>
                  <a:lnTo>
                    <a:pt x="0" y="201"/>
                  </a:lnTo>
                  <a:lnTo>
                    <a:pt x="67" y="201"/>
                  </a:lnTo>
                  <a:lnTo>
                    <a:pt x="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32"/>
            <p:cNvSpPr/>
            <p:nvPr/>
          </p:nvSpPr>
          <p:spPr>
            <a:xfrm>
              <a:off x="8391175" y="2206813"/>
              <a:ext cx="5025" cy="9200"/>
            </a:xfrm>
            <a:custGeom>
              <a:rect b="b" l="l" r="r" t="t"/>
              <a:pathLst>
                <a:path extrusionOk="0" h="368" w="201">
                  <a:moveTo>
                    <a:pt x="0" y="0"/>
                  </a:moveTo>
                  <a:cubicBezTo>
                    <a:pt x="67" y="101"/>
                    <a:pt x="134" y="234"/>
                    <a:pt x="201" y="367"/>
                  </a:cubicBezTo>
                  <a:cubicBezTo>
                    <a:pt x="134" y="234"/>
                    <a:pt x="67" y="10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0">
    <p:spTree>
      <p:nvGrpSpPr>
        <p:cNvPr id="2426" name="Shape 2426"/>
        <p:cNvGrpSpPr/>
        <p:nvPr/>
      </p:nvGrpSpPr>
      <p:grpSpPr>
        <a:xfrm>
          <a:off x="0" y="0"/>
          <a:ext cx="0" cy="0"/>
          <a:chOff x="0" y="0"/>
          <a:chExt cx="0" cy="0"/>
        </a:xfrm>
      </p:grpSpPr>
      <p:sp>
        <p:nvSpPr>
          <p:cNvPr id="2427" name="Google Shape;2427;p33"/>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33"/>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4CF64"/>
              </a:buClr>
              <a:buSzPts val="3000"/>
              <a:buNone/>
              <a:defRPr b="0">
                <a:solidFill>
                  <a:schemeClr val="dk2"/>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2429" name="Google Shape;2429;p33"/>
          <p:cNvSpPr txBox="1"/>
          <p:nvPr>
            <p:ph idx="1" type="subTitle"/>
          </p:nvPr>
        </p:nvSpPr>
        <p:spPr>
          <a:xfrm>
            <a:off x="713250" y="1134025"/>
            <a:ext cx="7717500" cy="306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800"/>
              <a:buChar char="●"/>
              <a:defRPr sz="16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grpSp>
        <p:nvGrpSpPr>
          <p:cNvPr id="2430" name="Google Shape;2430;p33"/>
          <p:cNvGrpSpPr/>
          <p:nvPr/>
        </p:nvGrpSpPr>
        <p:grpSpPr>
          <a:xfrm flipH="1" rot="1201321">
            <a:off x="6371592" y="3641657"/>
            <a:ext cx="465316" cy="1470736"/>
            <a:chOff x="4895550" y="2860525"/>
            <a:chExt cx="725150" cy="2292000"/>
          </a:xfrm>
        </p:grpSpPr>
        <p:sp>
          <p:nvSpPr>
            <p:cNvPr id="2431" name="Google Shape;2431;p33"/>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33"/>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33"/>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33"/>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33"/>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33"/>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33"/>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33"/>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33"/>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33"/>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33"/>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33"/>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33"/>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33"/>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33"/>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33"/>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33"/>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33"/>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33"/>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33"/>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33"/>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33"/>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33"/>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33"/>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33"/>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33"/>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33"/>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33"/>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33"/>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33"/>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33"/>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2" name="Google Shape;2462;p33"/>
          <p:cNvGrpSpPr/>
          <p:nvPr/>
        </p:nvGrpSpPr>
        <p:grpSpPr>
          <a:xfrm>
            <a:off x="7936348" y="1876406"/>
            <a:ext cx="833370" cy="1291968"/>
            <a:chOff x="-888050" y="1113863"/>
            <a:chExt cx="1108500" cy="1718500"/>
          </a:xfrm>
        </p:grpSpPr>
        <p:sp>
          <p:nvSpPr>
            <p:cNvPr id="2463" name="Google Shape;2463;p33"/>
            <p:cNvSpPr/>
            <p:nvPr/>
          </p:nvSpPr>
          <p:spPr>
            <a:xfrm>
              <a:off x="-888050" y="1113863"/>
              <a:ext cx="1054925" cy="1718500"/>
            </a:xfrm>
            <a:custGeom>
              <a:rect b="b" l="l" r="r" t="t"/>
              <a:pathLst>
                <a:path extrusionOk="0" h="68740" w="42197">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33"/>
            <p:cNvSpPr/>
            <p:nvPr/>
          </p:nvSpPr>
          <p:spPr>
            <a:xfrm>
              <a:off x="50950" y="2006013"/>
              <a:ext cx="6700" cy="8525"/>
            </a:xfrm>
            <a:custGeom>
              <a:rect b="b" l="l" r="r" t="t"/>
              <a:pathLst>
                <a:path extrusionOk="0" h="341" w="268">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33"/>
            <p:cNvSpPr/>
            <p:nvPr/>
          </p:nvSpPr>
          <p:spPr>
            <a:xfrm>
              <a:off x="-449425" y="2008263"/>
              <a:ext cx="50900" cy="23625"/>
            </a:xfrm>
            <a:custGeom>
              <a:rect b="b" l="l" r="r" t="t"/>
              <a:pathLst>
                <a:path extrusionOk="0" h="945" w="2036">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33"/>
            <p:cNvSpPr/>
            <p:nvPr/>
          </p:nvSpPr>
          <p:spPr>
            <a:xfrm>
              <a:off x="-642875" y="2252188"/>
              <a:ext cx="318575" cy="531225"/>
            </a:xfrm>
            <a:custGeom>
              <a:rect b="b" l="l" r="r" t="t"/>
              <a:pathLst>
                <a:path extrusionOk="0" h="21249" w="12743">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33"/>
            <p:cNvSpPr/>
            <p:nvPr/>
          </p:nvSpPr>
          <p:spPr>
            <a:xfrm>
              <a:off x="-424400" y="2142938"/>
              <a:ext cx="331100" cy="517900"/>
            </a:xfrm>
            <a:custGeom>
              <a:rect b="b" l="l" r="r" t="t"/>
              <a:pathLst>
                <a:path extrusionOk="0" h="20716" w="13244">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33"/>
            <p:cNvSpPr/>
            <p:nvPr/>
          </p:nvSpPr>
          <p:spPr>
            <a:xfrm>
              <a:off x="-456075" y="2523213"/>
              <a:ext cx="311075" cy="282100"/>
            </a:xfrm>
            <a:custGeom>
              <a:rect b="b" l="l" r="r" t="t"/>
              <a:pathLst>
                <a:path extrusionOk="0" h="11284" w="12443">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33"/>
            <p:cNvSpPr/>
            <p:nvPr/>
          </p:nvSpPr>
          <p:spPr>
            <a:xfrm>
              <a:off x="-110000" y="2007838"/>
              <a:ext cx="253525" cy="327775"/>
            </a:xfrm>
            <a:custGeom>
              <a:rect b="b" l="l" r="r" t="t"/>
              <a:pathLst>
                <a:path extrusionOk="0" h="13111" w="10141">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33"/>
            <p:cNvSpPr/>
            <p:nvPr/>
          </p:nvSpPr>
          <p:spPr>
            <a:xfrm>
              <a:off x="-433575" y="2101238"/>
              <a:ext cx="294400" cy="346100"/>
            </a:xfrm>
            <a:custGeom>
              <a:rect b="b" l="l" r="r" t="t"/>
              <a:pathLst>
                <a:path extrusionOk="0" h="13844" w="11776">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33"/>
            <p:cNvSpPr/>
            <p:nvPr/>
          </p:nvSpPr>
          <p:spPr>
            <a:xfrm>
              <a:off x="-113350" y="2443163"/>
              <a:ext cx="121800" cy="259375"/>
            </a:xfrm>
            <a:custGeom>
              <a:rect b="b" l="l" r="r" t="t"/>
              <a:pathLst>
                <a:path extrusionOk="0" h="10375" w="4872">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33"/>
            <p:cNvSpPr/>
            <p:nvPr/>
          </p:nvSpPr>
          <p:spPr>
            <a:xfrm>
              <a:off x="-391875" y="1861063"/>
              <a:ext cx="215175" cy="160975"/>
            </a:xfrm>
            <a:custGeom>
              <a:rect b="b" l="l" r="r" t="t"/>
              <a:pathLst>
                <a:path extrusionOk="0" h="6439" w="8607">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33"/>
            <p:cNvSpPr/>
            <p:nvPr/>
          </p:nvSpPr>
          <p:spPr>
            <a:xfrm>
              <a:off x="-252600" y="1926113"/>
              <a:ext cx="192650" cy="155150"/>
            </a:xfrm>
            <a:custGeom>
              <a:rect b="b" l="l" r="r" t="t"/>
              <a:pathLst>
                <a:path extrusionOk="0" h="6206" w="7706">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33"/>
            <p:cNvSpPr/>
            <p:nvPr/>
          </p:nvSpPr>
          <p:spPr>
            <a:xfrm>
              <a:off x="-471100" y="2114588"/>
              <a:ext cx="161800" cy="226850"/>
            </a:xfrm>
            <a:custGeom>
              <a:rect b="b" l="l" r="r" t="t"/>
              <a:pathLst>
                <a:path extrusionOk="0" h="9074" w="6472">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33"/>
            <p:cNvSpPr/>
            <p:nvPr/>
          </p:nvSpPr>
          <p:spPr>
            <a:xfrm>
              <a:off x="-487775" y="2590763"/>
              <a:ext cx="197675" cy="187650"/>
            </a:xfrm>
            <a:custGeom>
              <a:rect b="b" l="l" r="r" t="t"/>
              <a:pathLst>
                <a:path extrusionOk="0" h="7506" w="7907">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33"/>
            <p:cNvSpPr/>
            <p:nvPr/>
          </p:nvSpPr>
          <p:spPr>
            <a:xfrm>
              <a:off x="-118350" y="2478188"/>
              <a:ext cx="110950" cy="231025"/>
            </a:xfrm>
            <a:custGeom>
              <a:rect b="b" l="l" r="r" t="t"/>
              <a:pathLst>
                <a:path extrusionOk="0" h="9241" w="4438">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33"/>
            <p:cNvSpPr/>
            <p:nvPr/>
          </p:nvSpPr>
          <p:spPr>
            <a:xfrm>
              <a:off x="-516125" y="2467338"/>
              <a:ext cx="149300" cy="227700"/>
            </a:xfrm>
            <a:custGeom>
              <a:rect b="b" l="l" r="r" t="t"/>
              <a:pathLst>
                <a:path extrusionOk="0" h="9108" w="5972">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33"/>
            <p:cNvSpPr/>
            <p:nvPr/>
          </p:nvSpPr>
          <p:spPr>
            <a:xfrm>
              <a:off x="-174225" y="2438988"/>
              <a:ext cx="121775" cy="200175"/>
            </a:xfrm>
            <a:custGeom>
              <a:rect b="b" l="l" r="r" t="t"/>
              <a:pathLst>
                <a:path extrusionOk="0" h="8007" w="4871">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33"/>
            <p:cNvSpPr/>
            <p:nvPr/>
          </p:nvSpPr>
          <p:spPr>
            <a:xfrm>
              <a:off x="-140025" y="2039163"/>
              <a:ext cx="153475" cy="156350"/>
            </a:xfrm>
            <a:custGeom>
              <a:rect b="b" l="l" r="r" t="t"/>
              <a:pathLst>
                <a:path extrusionOk="0" h="6254" w="6139">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33"/>
            <p:cNvSpPr/>
            <p:nvPr/>
          </p:nvSpPr>
          <p:spPr>
            <a:xfrm>
              <a:off x="-397700" y="2575738"/>
              <a:ext cx="85075" cy="99650"/>
            </a:xfrm>
            <a:custGeom>
              <a:rect b="b" l="l" r="r" t="t"/>
              <a:pathLst>
                <a:path extrusionOk="0" h="3986" w="3403">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33"/>
            <p:cNvSpPr/>
            <p:nvPr/>
          </p:nvSpPr>
          <p:spPr>
            <a:xfrm>
              <a:off x="-353500" y="2116263"/>
              <a:ext cx="108425" cy="126775"/>
            </a:xfrm>
            <a:custGeom>
              <a:rect b="b" l="l" r="r" t="t"/>
              <a:pathLst>
                <a:path extrusionOk="0" h="5071" w="4337">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33"/>
            <p:cNvSpPr/>
            <p:nvPr/>
          </p:nvSpPr>
          <p:spPr>
            <a:xfrm>
              <a:off x="-276800" y="2392288"/>
              <a:ext cx="98450" cy="170150"/>
            </a:xfrm>
            <a:custGeom>
              <a:rect b="b" l="l" r="r" t="t"/>
              <a:pathLst>
                <a:path extrusionOk="0" h="6806" w="3938">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33"/>
            <p:cNvSpPr/>
            <p:nvPr/>
          </p:nvSpPr>
          <p:spPr>
            <a:xfrm>
              <a:off x="-50800" y="2165463"/>
              <a:ext cx="76750" cy="120950"/>
            </a:xfrm>
            <a:custGeom>
              <a:rect b="b" l="l" r="r" t="t"/>
              <a:pathLst>
                <a:path extrusionOk="0" h="4838" w="307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33"/>
            <p:cNvSpPr/>
            <p:nvPr/>
          </p:nvSpPr>
          <p:spPr>
            <a:xfrm>
              <a:off x="-387700" y="2264688"/>
              <a:ext cx="75075" cy="105950"/>
            </a:xfrm>
            <a:custGeom>
              <a:rect b="b" l="l" r="r" t="t"/>
              <a:pathLst>
                <a:path extrusionOk="0" h="4238" w="3003">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33"/>
            <p:cNvSpPr/>
            <p:nvPr/>
          </p:nvSpPr>
          <p:spPr>
            <a:xfrm>
              <a:off x="-343500" y="2164613"/>
              <a:ext cx="122600" cy="131800"/>
            </a:xfrm>
            <a:custGeom>
              <a:rect b="b" l="l" r="r" t="t"/>
              <a:pathLst>
                <a:path extrusionOk="0" h="5272" w="4904">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33"/>
            <p:cNvSpPr/>
            <p:nvPr/>
          </p:nvSpPr>
          <p:spPr>
            <a:xfrm>
              <a:off x="-639550" y="2018688"/>
              <a:ext cx="28375" cy="116775"/>
            </a:xfrm>
            <a:custGeom>
              <a:rect b="b" l="l" r="r" t="t"/>
              <a:pathLst>
                <a:path extrusionOk="0" h="4671" w="1135">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33"/>
            <p:cNvSpPr/>
            <p:nvPr/>
          </p:nvSpPr>
          <p:spPr>
            <a:xfrm>
              <a:off x="-219250" y="2592438"/>
              <a:ext cx="83425" cy="86750"/>
            </a:xfrm>
            <a:custGeom>
              <a:rect b="b" l="l" r="r" t="t"/>
              <a:pathLst>
                <a:path extrusionOk="0" h="3470" w="3337">
                  <a:moveTo>
                    <a:pt x="1" y="0"/>
                  </a:moveTo>
                  <a:cubicBezTo>
                    <a:pt x="301" y="801"/>
                    <a:pt x="2702" y="3236"/>
                    <a:pt x="3336" y="3469"/>
                  </a:cubicBezTo>
                  <a:cubicBezTo>
                    <a:pt x="3236" y="3236"/>
                    <a:pt x="434" y="3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33"/>
            <p:cNvSpPr/>
            <p:nvPr/>
          </p:nvSpPr>
          <p:spPr>
            <a:xfrm>
              <a:off x="-642050" y="2108738"/>
              <a:ext cx="32550" cy="102600"/>
            </a:xfrm>
            <a:custGeom>
              <a:rect b="b" l="l" r="r" t="t"/>
              <a:pathLst>
                <a:path extrusionOk="0" h="4104" w="1302">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33"/>
            <p:cNvSpPr/>
            <p:nvPr/>
          </p:nvSpPr>
          <p:spPr>
            <a:xfrm>
              <a:off x="-108325" y="2573238"/>
              <a:ext cx="51725" cy="97600"/>
            </a:xfrm>
            <a:custGeom>
              <a:rect b="b" l="l" r="r" t="t"/>
              <a:pathLst>
                <a:path extrusionOk="0" h="3904" w="2069">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33"/>
            <p:cNvSpPr/>
            <p:nvPr/>
          </p:nvSpPr>
          <p:spPr>
            <a:xfrm>
              <a:off x="-676250" y="2122088"/>
              <a:ext cx="25050" cy="103575"/>
            </a:xfrm>
            <a:custGeom>
              <a:rect b="b" l="l" r="r" t="t"/>
              <a:pathLst>
                <a:path extrusionOk="0" h="4143" w="1002">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33"/>
            <p:cNvSpPr/>
            <p:nvPr/>
          </p:nvSpPr>
          <p:spPr>
            <a:xfrm>
              <a:off x="-249275" y="2609113"/>
              <a:ext cx="52575" cy="50300"/>
            </a:xfrm>
            <a:custGeom>
              <a:rect b="b" l="l" r="r" t="t"/>
              <a:pathLst>
                <a:path extrusionOk="0" h="2012" w="2103">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33"/>
            <p:cNvSpPr/>
            <p:nvPr/>
          </p:nvSpPr>
          <p:spPr>
            <a:xfrm>
              <a:off x="5900" y="2428138"/>
              <a:ext cx="44225" cy="80100"/>
            </a:xfrm>
            <a:custGeom>
              <a:rect b="b" l="l" r="r" t="t"/>
              <a:pathLst>
                <a:path extrusionOk="0" h="3204" w="1769">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33"/>
            <p:cNvSpPr/>
            <p:nvPr/>
          </p:nvSpPr>
          <p:spPr>
            <a:xfrm>
              <a:off x="-195900" y="2338913"/>
              <a:ext cx="67575" cy="84250"/>
            </a:xfrm>
            <a:custGeom>
              <a:rect b="b" l="l" r="r" t="t"/>
              <a:pathLst>
                <a:path extrusionOk="0" h="3370" w="2703">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33"/>
            <p:cNvSpPr/>
            <p:nvPr/>
          </p:nvSpPr>
          <p:spPr>
            <a:xfrm>
              <a:off x="-60800" y="2421463"/>
              <a:ext cx="49225" cy="84250"/>
            </a:xfrm>
            <a:custGeom>
              <a:rect b="b" l="l" r="r" t="t"/>
              <a:pathLst>
                <a:path extrusionOk="0" h="3370" w="1969">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33"/>
            <p:cNvSpPr/>
            <p:nvPr/>
          </p:nvSpPr>
          <p:spPr>
            <a:xfrm>
              <a:off x="-606200" y="2005338"/>
              <a:ext cx="30900" cy="88425"/>
            </a:xfrm>
            <a:custGeom>
              <a:rect b="b" l="l" r="r" t="t"/>
              <a:pathLst>
                <a:path extrusionOk="0" h="3537" w="1236">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33"/>
            <p:cNvSpPr/>
            <p:nvPr/>
          </p:nvSpPr>
          <p:spPr>
            <a:xfrm>
              <a:off x="-550325" y="2471513"/>
              <a:ext cx="46725" cy="96750"/>
            </a:xfrm>
            <a:custGeom>
              <a:rect b="b" l="l" r="r" t="t"/>
              <a:pathLst>
                <a:path extrusionOk="0" h="3870" w="1869">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33"/>
            <p:cNvSpPr/>
            <p:nvPr/>
          </p:nvSpPr>
          <p:spPr>
            <a:xfrm>
              <a:off x="-372700" y="1851063"/>
              <a:ext cx="85925" cy="63400"/>
            </a:xfrm>
            <a:custGeom>
              <a:rect b="b" l="l" r="r" t="t"/>
              <a:pathLst>
                <a:path extrusionOk="0" h="2536" w="3437">
                  <a:moveTo>
                    <a:pt x="1" y="1"/>
                  </a:moveTo>
                  <a:cubicBezTo>
                    <a:pt x="968" y="1068"/>
                    <a:pt x="2136" y="1902"/>
                    <a:pt x="3437" y="2536"/>
                  </a:cubicBezTo>
                  <a:cubicBezTo>
                    <a:pt x="2302" y="1702"/>
                    <a:pt x="1168" y="8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33"/>
            <p:cNvSpPr/>
            <p:nvPr/>
          </p:nvSpPr>
          <p:spPr>
            <a:xfrm>
              <a:off x="-333500" y="1941963"/>
              <a:ext cx="71750" cy="64225"/>
            </a:xfrm>
            <a:custGeom>
              <a:rect b="b" l="l" r="r" t="t"/>
              <a:pathLst>
                <a:path extrusionOk="0" h="2569" w="287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33"/>
            <p:cNvSpPr/>
            <p:nvPr/>
          </p:nvSpPr>
          <p:spPr>
            <a:xfrm>
              <a:off x="-632875" y="2198813"/>
              <a:ext cx="26700" cy="100925"/>
            </a:xfrm>
            <a:custGeom>
              <a:rect b="b" l="l" r="r" t="t"/>
              <a:pathLst>
                <a:path extrusionOk="0" h="4037" w="1068">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33"/>
            <p:cNvSpPr/>
            <p:nvPr/>
          </p:nvSpPr>
          <p:spPr>
            <a:xfrm>
              <a:off x="-224250" y="2030363"/>
              <a:ext cx="65900" cy="48400"/>
            </a:xfrm>
            <a:custGeom>
              <a:rect b="b" l="l" r="r" t="t"/>
              <a:pathLst>
                <a:path extrusionOk="0" h="1936" w="2636">
                  <a:moveTo>
                    <a:pt x="0" y="0"/>
                  </a:moveTo>
                  <a:cubicBezTo>
                    <a:pt x="801" y="768"/>
                    <a:pt x="1768" y="1301"/>
                    <a:pt x="2636" y="1935"/>
                  </a:cubicBezTo>
                  <a:cubicBezTo>
                    <a:pt x="2335" y="1535"/>
                    <a:pt x="401" y="1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33"/>
            <p:cNvSpPr/>
            <p:nvPr/>
          </p:nvSpPr>
          <p:spPr>
            <a:xfrm>
              <a:off x="-627050" y="2002013"/>
              <a:ext cx="17550" cy="53400"/>
            </a:xfrm>
            <a:custGeom>
              <a:rect b="b" l="l" r="r" t="t"/>
              <a:pathLst>
                <a:path extrusionOk="0" h="2136" w="702">
                  <a:moveTo>
                    <a:pt x="101" y="0"/>
                  </a:moveTo>
                  <a:cubicBezTo>
                    <a:pt x="1" y="501"/>
                    <a:pt x="334" y="1835"/>
                    <a:pt x="701" y="2135"/>
                  </a:cubicBezTo>
                  <a:cubicBezTo>
                    <a:pt x="535" y="1435"/>
                    <a:pt x="368" y="701"/>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33"/>
            <p:cNvSpPr/>
            <p:nvPr/>
          </p:nvSpPr>
          <p:spPr>
            <a:xfrm>
              <a:off x="-595350" y="2339738"/>
              <a:ext cx="23375" cy="78425"/>
            </a:xfrm>
            <a:custGeom>
              <a:rect b="b" l="l" r="r" t="t"/>
              <a:pathLst>
                <a:path extrusionOk="0" h="3137" w="935">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33"/>
            <p:cNvSpPr/>
            <p:nvPr/>
          </p:nvSpPr>
          <p:spPr>
            <a:xfrm>
              <a:off x="-210075" y="1931113"/>
              <a:ext cx="51725" cy="35900"/>
            </a:xfrm>
            <a:custGeom>
              <a:rect b="b" l="l" r="r" t="t"/>
              <a:pathLst>
                <a:path extrusionOk="0" h="1436" w="2069">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33"/>
            <p:cNvSpPr/>
            <p:nvPr/>
          </p:nvSpPr>
          <p:spPr>
            <a:xfrm>
              <a:off x="-282625" y="1927788"/>
              <a:ext cx="38375" cy="27550"/>
            </a:xfrm>
            <a:custGeom>
              <a:rect b="b" l="l" r="r" t="t"/>
              <a:pathLst>
                <a:path extrusionOk="0" h="1102" w="1535">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33"/>
            <p:cNvSpPr/>
            <p:nvPr/>
          </p:nvSpPr>
          <p:spPr>
            <a:xfrm>
              <a:off x="-327650" y="1973663"/>
              <a:ext cx="32550" cy="33375"/>
            </a:xfrm>
            <a:custGeom>
              <a:rect b="b" l="l" r="r" t="t"/>
              <a:pathLst>
                <a:path extrusionOk="0" h="1335" w="1302">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33"/>
            <p:cNvSpPr/>
            <p:nvPr/>
          </p:nvSpPr>
          <p:spPr>
            <a:xfrm>
              <a:off x="-119175" y="2113763"/>
              <a:ext cx="23375" cy="19200"/>
            </a:xfrm>
            <a:custGeom>
              <a:rect b="b" l="l" r="r" t="t"/>
              <a:pathLst>
                <a:path extrusionOk="0" h="768" w="935">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33"/>
            <p:cNvSpPr/>
            <p:nvPr/>
          </p:nvSpPr>
          <p:spPr>
            <a:xfrm>
              <a:off x="-602850" y="2074563"/>
              <a:ext cx="10850" cy="30050"/>
            </a:xfrm>
            <a:custGeom>
              <a:rect b="b" l="l" r="r" t="t"/>
              <a:pathLst>
                <a:path extrusionOk="0" h="1202" w="434">
                  <a:moveTo>
                    <a:pt x="0" y="0"/>
                  </a:moveTo>
                  <a:cubicBezTo>
                    <a:pt x="67" y="434"/>
                    <a:pt x="167" y="834"/>
                    <a:pt x="434" y="1201"/>
                  </a:cubicBezTo>
                  <a:cubicBezTo>
                    <a:pt x="367" y="768"/>
                    <a:pt x="234" y="3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33"/>
            <p:cNvSpPr/>
            <p:nvPr/>
          </p:nvSpPr>
          <p:spPr>
            <a:xfrm>
              <a:off x="-654550" y="2178788"/>
              <a:ext cx="12525" cy="31725"/>
            </a:xfrm>
            <a:custGeom>
              <a:rect b="b" l="l" r="r" t="t"/>
              <a:pathLst>
                <a:path extrusionOk="0" h="1269" w="501">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33"/>
            <p:cNvSpPr/>
            <p:nvPr/>
          </p:nvSpPr>
          <p:spPr>
            <a:xfrm>
              <a:off x="-118350" y="2000338"/>
              <a:ext cx="8375" cy="7525"/>
            </a:xfrm>
            <a:custGeom>
              <a:rect b="b" l="l" r="r" t="t"/>
              <a:pathLst>
                <a:path extrusionOk="0" h="301" w="335">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33"/>
            <p:cNvSpPr/>
            <p:nvPr/>
          </p:nvSpPr>
          <p:spPr>
            <a:xfrm>
              <a:off x="-749625" y="1463288"/>
              <a:ext cx="77575" cy="399475"/>
            </a:xfrm>
            <a:custGeom>
              <a:rect b="b" l="l" r="r" t="t"/>
              <a:pathLst>
                <a:path extrusionOk="0" h="15979" w="3103">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33"/>
            <p:cNvSpPr/>
            <p:nvPr/>
          </p:nvSpPr>
          <p:spPr>
            <a:xfrm>
              <a:off x="-813000" y="1319863"/>
              <a:ext cx="95075" cy="440325"/>
            </a:xfrm>
            <a:custGeom>
              <a:rect b="b" l="l" r="r" t="t"/>
              <a:pathLst>
                <a:path extrusionOk="0" h="17613" w="3803">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33"/>
            <p:cNvSpPr/>
            <p:nvPr/>
          </p:nvSpPr>
          <p:spPr>
            <a:xfrm>
              <a:off x="-515300" y="1816863"/>
              <a:ext cx="105950" cy="126900"/>
            </a:xfrm>
            <a:custGeom>
              <a:rect b="b" l="l" r="r" t="t"/>
              <a:pathLst>
                <a:path extrusionOk="0" h="5076" w="4238">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33"/>
            <p:cNvSpPr/>
            <p:nvPr/>
          </p:nvSpPr>
          <p:spPr>
            <a:xfrm>
              <a:off x="-512800" y="1695063"/>
              <a:ext cx="107600" cy="88475"/>
            </a:xfrm>
            <a:custGeom>
              <a:rect b="b" l="l" r="r" t="t"/>
              <a:pathLst>
                <a:path extrusionOk="0" h="3539" w="4304">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33"/>
            <p:cNvSpPr/>
            <p:nvPr/>
          </p:nvSpPr>
          <p:spPr>
            <a:xfrm>
              <a:off x="-649550" y="1589213"/>
              <a:ext cx="84250" cy="127625"/>
            </a:xfrm>
            <a:custGeom>
              <a:rect b="b" l="l" r="r" t="t"/>
              <a:pathLst>
                <a:path extrusionOk="0" h="5105" w="337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33"/>
            <p:cNvSpPr/>
            <p:nvPr/>
          </p:nvSpPr>
          <p:spPr>
            <a:xfrm>
              <a:off x="-655400" y="1784338"/>
              <a:ext cx="71750" cy="128450"/>
            </a:xfrm>
            <a:custGeom>
              <a:rect b="b" l="l" r="r" t="t"/>
              <a:pathLst>
                <a:path extrusionOk="0" h="5138" w="287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33"/>
            <p:cNvSpPr/>
            <p:nvPr/>
          </p:nvSpPr>
          <p:spPr>
            <a:xfrm>
              <a:off x="-580350" y="1932788"/>
              <a:ext cx="117625" cy="67575"/>
            </a:xfrm>
            <a:custGeom>
              <a:rect b="b" l="l" r="r" t="t"/>
              <a:pathLst>
                <a:path extrusionOk="0" h="2703" w="4705">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33"/>
            <p:cNvSpPr/>
            <p:nvPr/>
          </p:nvSpPr>
          <p:spPr>
            <a:xfrm>
              <a:off x="-682925" y="1469963"/>
              <a:ext cx="37575" cy="95100"/>
            </a:xfrm>
            <a:custGeom>
              <a:rect b="b" l="l" r="r" t="t"/>
              <a:pathLst>
                <a:path extrusionOk="0" h="3804" w="1503">
                  <a:moveTo>
                    <a:pt x="1" y="0"/>
                  </a:moveTo>
                  <a:cubicBezTo>
                    <a:pt x="134" y="634"/>
                    <a:pt x="1302" y="3603"/>
                    <a:pt x="1502" y="3803"/>
                  </a:cubicBezTo>
                  <a:cubicBezTo>
                    <a:pt x="1168" y="2469"/>
                    <a:pt x="601" y="12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33"/>
            <p:cNvSpPr/>
            <p:nvPr/>
          </p:nvSpPr>
          <p:spPr>
            <a:xfrm>
              <a:off x="-498625" y="1725963"/>
              <a:ext cx="60075" cy="45075"/>
            </a:xfrm>
            <a:custGeom>
              <a:rect b="b" l="l" r="r" t="t"/>
              <a:pathLst>
                <a:path extrusionOk="0" h="1803" w="2403">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33"/>
            <p:cNvSpPr/>
            <p:nvPr/>
          </p:nvSpPr>
          <p:spPr>
            <a:xfrm>
              <a:off x="-622875" y="1828538"/>
              <a:ext cx="56725" cy="70925"/>
            </a:xfrm>
            <a:custGeom>
              <a:rect b="b" l="l" r="r" t="t"/>
              <a:pathLst>
                <a:path extrusionOk="0" h="2837" w="2269">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33"/>
            <p:cNvSpPr/>
            <p:nvPr/>
          </p:nvSpPr>
          <p:spPr>
            <a:xfrm>
              <a:off x="-426075" y="1975313"/>
              <a:ext cx="50075" cy="26725"/>
            </a:xfrm>
            <a:custGeom>
              <a:rect b="b" l="l" r="r" t="t"/>
              <a:pathLst>
                <a:path extrusionOk="0" h="1069" w="2003">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33"/>
            <p:cNvSpPr/>
            <p:nvPr/>
          </p:nvSpPr>
          <p:spPr>
            <a:xfrm>
              <a:off x="-669575" y="1740163"/>
              <a:ext cx="15050" cy="95925"/>
            </a:xfrm>
            <a:custGeom>
              <a:rect b="b" l="l" r="r" t="t"/>
              <a:pathLst>
                <a:path extrusionOk="0" h="3837" w="602">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33"/>
            <p:cNvSpPr/>
            <p:nvPr/>
          </p:nvSpPr>
          <p:spPr>
            <a:xfrm>
              <a:off x="-699600" y="1471638"/>
              <a:ext cx="33400" cy="92575"/>
            </a:xfrm>
            <a:custGeom>
              <a:rect b="b" l="l" r="r" t="t"/>
              <a:pathLst>
                <a:path extrusionOk="0" h="3703" w="1336">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33"/>
            <p:cNvSpPr/>
            <p:nvPr/>
          </p:nvSpPr>
          <p:spPr>
            <a:xfrm>
              <a:off x="-533650" y="1702613"/>
              <a:ext cx="35050" cy="25375"/>
            </a:xfrm>
            <a:custGeom>
              <a:rect b="b" l="l" r="r" t="t"/>
              <a:pathLst>
                <a:path extrusionOk="0" h="1015" w="1402">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33"/>
            <p:cNvSpPr/>
            <p:nvPr/>
          </p:nvSpPr>
          <p:spPr>
            <a:xfrm>
              <a:off x="165200" y="1540838"/>
              <a:ext cx="55250" cy="2900"/>
            </a:xfrm>
            <a:custGeom>
              <a:rect b="b" l="l" r="r" t="t"/>
              <a:pathLst>
                <a:path extrusionOk="0" h="116" w="221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33"/>
            <p:cNvSpPr/>
            <p:nvPr/>
          </p:nvSpPr>
          <p:spPr>
            <a:xfrm>
              <a:off x="178525" y="1560013"/>
              <a:ext cx="25" cy="25"/>
            </a:xfrm>
            <a:custGeom>
              <a:rect b="b" l="l" r="r" t="t"/>
              <a:pathLst>
                <a:path extrusionOk="0" h="1" w="1">
                  <a:moveTo>
                    <a:pt x="1" y="1"/>
                  </a:moveTo>
                  <a:cubicBezTo>
                    <a:pt x="1" y="1"/>
                    <a:pt x="1" y="1"/>
                    <a:pt x="1" y="1"/>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33"/>
            <p:cNvSpPr/>
            <p:nvPr/>
          </p:nvSpPr>
          <p:spPr>
            <a:xfrm>
              <a:off x="163525" y="1563363"/>
              <a:ext cx="850" cy="25"/>
            </a:xfrm>
            <a:custGeom>
              <a:rect b="b" l="l" r="r" t="t"/>
              <a:pathLst>
                <a:path extrusionOk="0" h="1" w="34">
                  <a:moveTo>
                    <a:pt x="0" y="0"/>
                  </a:moveTo>
                  <a:cubicBezTo>
                    <a:pt x="0" y="0"/>
                    <a:pt x="34" y="0"/>
                    <a:pt x="34" y="0"/>
                  </a:cubicBezTo>
                  <a:cubicBezTo>
                    <a:pt x="34"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33"/>
            <p:cNvSpPr/>
            <p:nvPr/>
          </p:nvSpPr>
          <p:spPr>
            <a:xfrm>
              <a:off x="168525" y="1593388"/>
              <a:ext cx="35050" cy="4175"/>
            </a:xfrm>
            <a:custGeom>
              <a:rect b="b" l="l" r="r" t="t"/>
              <a:pathLst>
                <a:path extrusionOk="0" h="167" w="1402">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2528" name="Shape 2528"/>
        <p:cNvGrpSpPr/>
        <p:nvPr/>
      </p:nvGrpSpPr>
      <p:grpSpPr>
        <a:xfrm>
          <a:off x="0" y="0"/>
          <a:ext cx="0" cy="0"/>
          <a:chOff x="0" y="0"/>
          <a:chExt cx="0" cy="0"/>
        </a:xfrm>
      </p:grpSpPr>
      <p:sp>
        <p:nvSpPr>
          <p:cNvPr id="2529" name="Google Shape;2529;p34"/>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34"/>
          <p:cNvSpPr txBox="1"/>
          <p:nvPr>
            <p:ph type="title"/>
          </p:nvPr>
        </p:nvSpPr>
        <p:spPr>
          <a:xfrm>
            <a:off x="713250" y="48757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4CF64"/>
              </a:buClr>
              <a:buSzPts val="3000"/>
              <a:buNone/>
              <a:defRPr b="0">
                <a:solidFill>
                  <a:schemeClr val="dk2"/>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2531" name="Google Shape;2531;p34"/>
          <p:cNvSpPr txBox="1"/>
          <p:nvPr>
            <p:ph idx="1" type="subTitle"/>
          </p:nvPr>
        </p:nvSpPr>
        <p:spPr>
          <a:xfrm>
            <a:off x="713225" y="1280800"/>
            <a:ext cx="3858900" cy="318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600"/>
              <a:buChar char="●"/>
              <a:defRPr sz="1600"/>
            </a:lvl1pPr>
            <a:lvl2pPr lvl="1" algn="l">
              <a:lnSpc>
                <a:spcPct val="100000"/>
              </a:lnSpc>
              <a:spcBef>
                <a:spcPts val="0"/>
              </a:spcBef>
              <a:spcAft>
                <a:spcPts val="0"/>
              </a:spcAft>
              <a:buSzPts val="1600"/>
              <a:buChar char="○"/>
              <a:defRPr sz="1600"/>
            </a:lvl2pPr>
            <a:lvl3pPr lvl="2" algn="l">
              <a:lnSpc>
                <a:spcPct val="100000"/>
              </a:lnSpc>
              <a:spcBef>
                <a:spcPts val="0"/>
              </a:spcBef>
              <a:spcAft>
                <a:spcPts val="0"/>
              </a:spcAft>
              <a:buSzPts val="1600"/>
              <a:buChar char="■"/>
              <a:defRPr sz="1600"/>
            </a:lvl3pPr>
            <a:lvl4pPr lvl="3" algn="l">
              <a:lnSpc>
                <a:spcPct val="100000"/>
              </a:lnSpc>
              <a:spcBef>
                <a:spcPts val="0"/>
              </a:spcBef>
              <a:spcAft>
                <a:spcPts val="0"/>
              </a:spcAft>
              <a:buSzPts val="1600"/>
              <a:buChar char="●"/>
              <a:defRPr sz="1600"/>
            </a:lvl4pPr>
            <a:lvl5pPr lvl="4" algn="l">
              <a:lnSpc>
                <a:spcPct val="100000"/>
              </a:lnSpc>
              <a:spcBef>
                <a:spcPts val="0"/>
              </a:spcBef>
              <a:spcAft>
                <a:spcPts val="0"/>
              </a:spcAft>
              <a:buSzPts val="1600"/>
              <a:buChar char="○"/>
              <a:defRPr sz="1600"/>
            </a:lvl5pPr>
            <a:lvl6pPr lvl="5" algn="l">
              <a:lnSpc>
                <a:spcPct val="100000"/>
              </a:lnSpc>
              <a:spcBef>
                <a:spcPts val="0"/>
              </a:spcBef>
              <a:spcAft>
                <a:spcPts val="0"/>
              </a:spcAft>
              <a:buSzPts val="1600"/>
              <a:buChar char="■"/>
              <a:defRPr sz="1600"/>
            </a:lvl6pPr>
            <a:lvl7pPr lvl="6" algn="l">
              <a:lnSpc>
                <a:spcPct val="100000"/>
              </a:lnSpc>
              <a:spcBef>
                <a:spcPts val="0"/>
              </a:spcBef>
              <a:spcAft>
                <a:spcPts val="0"/>
              </a:spcAft>
              <a:buSzPts val="1600"/>
              <a:buChar char="●"/>
              <a:defRPr sz="1600"/>
            </a:lvl7pPr>
            <a:lvl8pPr lvl="7" algn="l">
              <a:lnSpc>
                <a:spcPct val="100000"/>
              </a:lnSpc>
              <a:spcBef>
                <a:spcPts val="0"/>
              </a:spcBef>
              <a:spcAft>
                <a:spcPts val="0"/>
              </a:spcAft>
              <a:buSzPts val="1600"/>
              <a:buChar char="○"/>
              <a:defRPr sz="1600"/>
            </a:lvl8pPr>
            <a:lvl9pPr lvl="8" algn="l">
              <a:lnSpc>
                <a:spcPct val="100000"/>
              </a:lnSpc>
              <a:spcBef>
                <a:spcPts val="0"/>
              </a:spcBef>
              <a:spcAft>
                <a:spcPts val="0"/>
              </a:spcAft>
              <a:buSzPts val="1600"/>
              <a:buChar char="■"/>
              <a:defRPr sz="1600"/>
            </a:lvl9pPr>
          </a:lstStyle>
          <a:p/>
        </p:txBody>
      </p:sp>
      <p:sp>
        <p:nvSpPr>
          <p:cNvPr id="2532" name="Google Shape;2532;p34"/>
          <p:cNvSpPr txBox="1"/>
          <p:nvPr>
            <p:ph idx="2" type="subTitle"/>
          </p:nvPr>
        </p:nvSpPr>
        <p:spPr>
          <a:xfrm>
            <a:off x="4572125" y="1280800"/>
            <a:ext cx="3858900" cy="318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600"/>
              <a:buChar char="●"/>
              <a:defRPr sz="1400"/>
            </a:lvl1pPr>
            <a:lvl2pPr lvl="1" algn="l">
              <a:lnSpc>
                <a:spcPct val="100000"/>
              </a:lnSpc>
              <a:spcBef>
                <a:spcPts val="0"/>
              </a:spcBef>
              <a:spcAft>
                <a:spcPts val="0"/>
              </a:spcAft>
              <a:buSzPts val="1600"/>
              <a:buChar char="○"/>
              <a:defRPr sz="1600"/>
            </a:lvl2pPr>
            <a:lvl3pPr lvl="2" algn="l">
              <a:lnSpc>
                <a:spcPct val="100000"/>
              </a:lnSpc>
              <a:spcBef>
                <a:spcPts val="0"/>
              </a:spcBef>
              <a:spcAft>
                <a:spcPts val="0"/>
              </a:spcAft>
              <a:buSzPts val="1600"/>
              <a:buChar char="■"/>
              <a:defRPr sz="1600"/>
            </a:lvl3pPr>
            <a:lvl4pPr lvl="3" algn="l">
              <a:lnSpc>
                <a:spcPct val="100000"/>
              </a:lnSpc>
              <a:spcBef>
                <a:spcPts val="0"/>
              </a:spcBef>
              <a:spcAft>
                <a:spcPts val="0"/>
              </a:spcAft>
              <a:buSzPts val="1600"/>
              <a:buChar char="●"/>
              <a:defRPr sz="1600"/>
            </a:lvl4pPr>
            <a:lvl5pPr lvl="4" algn="l">
              <a:lnSpc>
                <a:spcPct val="100000"/>
              </a:lnSpc>
              <a:spcBef>
                <a:spcPts val="0"/>
              </a:spcBef>
              <a:spcAft>
                <a:spcPts val="0"/>
              </a:spcAft>
              <a:buSzPts val="1600"/>
              <a:buChar char="○"/>
              <a:defRPr sz="1600"/>
            </a:lvl5pPr>
            <a:lvl6pPr lvl="5" algn="l">
              <a:lnSpc>
                <a:spcPct val="100000"/>
              </a:lnSpc>
              <a:spcBef>
                <a:spcPts val="0"/>
              </a:spcBef>
              <a:spcAft>
                <a:spcPts val="0"/>
              </a:spcAft>
              <a:buSzPts val="1600"/>
              <a:buChar char="■"/>
              <a:defRPr sz="1600"/>
            </a:lvl6pPr>
            <a:lvl7pPr lvl="6" algn="l">
              <a:lnSpc>
                <a:spcPct val="100000"/>
              </a:lnSpc>
              <a:spcBef>
                <a:spcPts val="0"/>
              </a:spcBef>
              <a:spcAft>
                <a:spcPts val="0"/>
              </a:spcAft>
              <a:buSzPts val="1600"/>
              <a:buChar char="●"/>
              <a:defRPr sz="1600"/>
            </a:lvl7pPr>
            <a:lvl8pPr lvl="7" algn="l">
              <a:lnSpc>
                <a:spcPct val="100000"/>
              </a:lnSpc>
              <a:spcBef>
                <a:spcPts val="0"/>
              </a:spcBef>
              <a:spcAft>
                <a:spcPts val="0"/>
              </a:spcAft>
              <a:buSzPts val="1600"/>
              <a:buChar char="○"/>
              <a:defRPr sz="1600"/>
            </a:lvl8pPr>
            <a:lvl9pPr lvl="8" algn="l">
              <a:lnSpc>
                <a:spcPct val="100000"/>
              </a:lnSpc>
              <a:spcBef>
                <a:spcPts val="0"/>
              </a:spcBef>
              <a:spcAft>
                <a:spcPts val="0"/>
              </a:spcAft>
              <a:buSzPts val="1600"/>
              <a:buChar char="■"/>
              <a:defRPr sz="1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33" name="Shape 2533"/>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9">
    <p:spTree>
      <p:nvGrpSpPr>
        <p:cNvPr id="2534" name="Shape 2534"/>
        <p:cNvGrpSpPr/>
        <p:nvPr/>
      </p:nvGrpSpPr>
      <p:grpSpPr>
        <a:xfrm>
          <a:off x="0" y="0"/>
          <a:ext cx="0" cy="0"/>
          <a:chOff x="0" y="0"/>
          <a:chExt cx="0" cy="0"/>
        </a:xfrm>
      </p:grpSpPr>
      <p:grpSp>
        <p:nvGrpSpPr>
          <p:cNvPr id="2535" name="Google Shape;2535;p36"/>
          <p:cNvGrpSpPr/>
          <p:nvPr/>
        </p:nvGrpSpPr>
        <p:grpSpPr>
          <a:xfrm rot="346689">
            <a:off x="2589175" y="3571926"/>
            <a:ext cx="556352" cy="1295844"/>
            <a:chOff x="4282175" y="3769050"/>
            <a:chExt cx="593975" cy="1383475"/>
          </a:xfrm>
        </p:grpSpPr>
        <p:sp>
          <p:nvSpPr>
            <p:cNvPr id="2536" name="Google Shape;2536;p36"/>
            <p:cNvSpPr/>
            <p:nvPr/>
          </p:nvSpPr>
          <p:spPr>
            <a:xfrm>
              <a:off x="4572450" y="4277375"/>
              <a:ext cx="236875" cy="428175"/>
            </a:xfrm>
            <a:custGeom>
              <a:rect b="b" l="l" r="r" t="t"/>
              <a:pathLst>
                <a:path extrusionOk="0" h="17127" w="9475">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36"/>
            <p:cNvSpPr/>
            <p:nvPr/>
          </p:nvSpPr>
          <p:spPr>
            <a:xfrm>
              <a:off x="4591900" y="4281025"/>
              <a:ext cx="202250" cy="402650"/>
            </a:xfrm>
            <a:custGeom>
              <a:rect b="b" l="l" r="r" t="t"/>
              <a:pathLst>
                <a:path extrusionOk="0" fill="none" h="16106" w="8090">
                  <a:moveTo>
                    <a:pt x="0" y="16106"/>
                  </a:moveTo>
                  <a:cubicBezTo>
                    <a:pt x="1361" y="13239"/>
                    <a:pt x="2502" y="10154"/>
                    <a:pt x="3984" y="7336"/>
                  </a:cubicBezTo>
                  <a:cubicBezTo>
                    <a:pt x="5272" y="4859"/>
                    <a:pt x="6632" y="2405"/>
                    <a:pt x="8090"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36"/>
            <p:cNvSpPr/>
            <p:nvPr/>
          </p:nvSpPr>
          <p:spPr>
            <a:xfrm>
              <a:off x="4352625" y="3860750"/>
              <a:ext cx="213175" cy="740950"/>
            </a:xfrm>
            <a:custGeom>
              <a:rect b="b" l="l" r="r" t="t"/>
              <a:pathLst>
                <a:path extrusionOk="0" h="29638" w="8527">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36"/>
            <p:cNvSpPr/>
            <p:nvPr/>
          </p:nvSpPr>
          <p:spPr>
            <a:xfrm>
              <a:off x="4355050" y="3864400"/>
              <a:ext cx="210750" cy="717250"/>
            </a:xfrm>
            <a:custGeom>
              <a:rect b="b" l="l" r="r" t="t"/>
              <a:pathLst>
                <a:path extrusionOk="0" fill="none" h="28690" w="843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36"/>
            <p:cNvSpPr/>
            <p:nvPr/>
          </p:nvSpPr>
          <p:spPr>
            <a:xfrm>
              <a:off x="4585825" y="4582950"/>
              <a:ext cx="290325" cy="189400"/>
            </a:xfrm>
            <a:custGeom>
              <a:rect b="b" l="l" r="r" t="t"/>
              <a:pathLst>
                <a:path extrusionOk="0" h="7576" w="11613">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36"/>
            <p:cNvSpPr/>
            <p:nvPr/>
          </p:nvSpPr>
          <p:spPr>
            <a:xfrm>
              <a:off x="4584600" y="4593075"/>
              <a:ext cx="195575" cy="145275"/>
            </a:xfrm>
            <a:custGeom>
              <a:rect b="b" l="l" r="r" t="t"/>
              <a:pathLst>
                <a:path extrusionOk="0" h="5811" w="7823">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36"/>
            <p:cNvSpPr/>
            <p:nvPr/>
          </p:nvSpPr>
          <p:spPr>
            <a:xfrm>
              <a:off x="4704850" y="4581625"/>
              <a:ext cx="128175" cy="187075"/>
            </a:xfrm>
            <a:custGeom>
              <a:rect b="b" l="l" r="r" t="t"/>
              <a:pathLst>
                <a:path extrusionOk="0" fill="none" h="7483" w="5127">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36"/>
            <p:cNvSpPr/>
            <p:nvPr/>
          </p:nvSpPr>
          <p:spPr>
            <a:xfrm>
              <a:off x="4282175" y="4548175"/>
              <a:ext cx="292750" cy="224175"/>
            </a:xfrm>
            <a:custGeom>
              <a:rect b="b" l="l" r="r" t="t"/>
              <a:pathLst>
                <a:path extrusionOk="0" h="8967" w="1171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36"/>
            <p:cNvSpPr/>
            <p:nvPr/>
          </p:nvSpPr>
          <p:spPr>
            <a:xfrm>
              <a:off x="4301600" y="4577375"/>
              <a:ext cx="269675" cy="153075"/>
            </a:xfrm>
            <a:custGeom>
              <a:rect b="b" l="l" r="r" t="t"/>
              <a:pathLst>
                <a:path extrusionOk="0" fill="none" h="6123" w="10787">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36"/>
            <p:cNvSpPr/>
            <p:nvPr/>
          </p:nvSpPr>
          <p:spPr>
            <a:xfrm>
              <a:off x="4571850" y="4254900"/>
              <a:ext cx="6700" cy="897625"/>
            </a:xfrm>
            <a:custGeom>
              <a:rect b="b" l="l" r="r" t="t"/>
              <a:pathLst>
                <a:path extrusionOk="0" fill="none" h="35905" w="268">
                  <a:moveTo>
                    <a:pt x="1" y="1"/>
                  </a:moveTo>
                  <a:cubicBezTo>
                    <a:pt x="244" y="12414"/>
                    <a:pt x="268" y="25216"/>
                    <a:pt x="122" y="35904"/>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36"/>
            <p:cNvSpPr/>
            <p:nvPr/>
          </p:nvSpPr>
          <p:spPr>
            <a:xfrm>
              <a:off x="4504450" y="3769050"/>
              <a:ext cx="128150" cy="556925"/>
            </a:xfrm>
            <a:custGeom>
              <a:rect b="b" l="l" r="r" t="t"/>
              <a:pathLst>
                <a:path extrusionOk="0" h="22277" w="5126">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7" name="Google Shape;2547;p36"/>
          <p:cNvGrpSpPr/>
          <p:nvPr/>
        </p:nvGrpSpPr>
        <p:grpSpPr>
          <a:xfrm rot="2122417">
            <a:off x="7660357" y="1628339"/>
            <a:ext cx="644047" cy="1293702"/>
            <a:chOff x="1462050" y="648700"/>
            <a:chExt cx="973225" cy="1954925"/>
          </a:xfrm>
        </p:grpSpPr>
        <p:sp>
          <p:nvSpPr>
            <p:cNvPr id="2548" name="Google Shape;2548;p36"/>
            <p:cNvSpPr/>
            <p:nvPr/>
          </p:nvSpPr>
          <p:spPr>
            <a:xfrm>
              <a:off x="1462050" y="648700"/>
              <a:ext cx="973225" cy="1954925"/>
            </a:xfrm>
            <a:custGeom>
              <a:rect b="b" l="l" r="r" t="t"/>
              <a:pathLst>
                <a:path extrusionOk="0" h="78197" w="38929">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36"/>
            <p:cNvSpPr/>
            <p:nvPr/>
          </p:nvSpPr>
          <p:spPr>
            <a:xfrm>
              <a:off x="2225925" y="2101125"/>
              <a:ext cx="101775" cy="46725"/>
            </a:xfrm>
            <a:custGeom>
              <a:rect b="b" l="l" r="r" t="t"/>
              <a:pathLst>
                <a:path extrusionOk="0" h="1869" w="4071">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36"/>
            <p:cNvSpPr/>
            <p:nvPr/>
          </p:nvSpPr>
          <p:spPr>
            <a:xfrm>
              <a:off x="2285975" y="1835100"/>
              <a:ext cx="94250" cy="37550"/>
            </a:xfrm>
            <a:custGeom>
              <a:rect b="b" l="l" r="r" t="t"/>
              <a:pathLst>
                <a:path extrusionOk="0" h="1502" w="377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36"/>
            <p:cNvSpPr/>
            <p:nvPr/>
          </p:nvSpPr>
          <p:spPr>
            <a:xfrm>
              <a:off x="2213425" y="1691650"/>
              <a:ext cx="91625" cy="33375"/>
            </a:xfrm>
            <a:custGeom>
              <a:rect b="b" l="l" r="r" t="t"/>
              <a:pathLst>
                <a:path extrusionOk="0" h="1335" w="3665">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36"/>
            <p:cNvSpPr/>
            <p:nvPr/>
          </p:nvSpPr>
          <p:spPr>
            <a:xfrm>
              <a:off x="1980750" y="1068700"/>
              <a:ext cx="40050" cy="14800"/>
            </a:xfrm>
            <a:custGeom>
              <a:rect b="b" l="l" r="r" t="t"/>
              <a:pathLst>
                <a:path extrusionOk="0" h="592" w="1602">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36"/>
            <p:cNvSpPr/>
            <p:nvPr/>
          </p:nvSpPr>
          <p:spPr>
            <a:xfrm>
              <a:off x="1991600" y="1055375"/>
              <a:ext cx="46725" cy="20850"/>
            </a:xfrm>
            <a:custGeom>
              <a:rect b="b" l="l" r="r" t="t"/>
              <a:pathLst>
                <a:path extrusionOk="0" h="834" w="1869">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36"/>
            <p:cNvSpPr/>
            <p:nvPr/>
          </p:nvSpPr>
          <p:spPr>
            <a:xfrm>
              <a:off x="2229275" y="921925"/>
              <a:ext cx="38375" cy="14825"/>
            </a:xfrm>
            <a:custGeom>
              <a:rect b="b" l="l" r="r" t="t"/>
              <a:pathLst>
                <a:path extrusionOk="0" h="593" w="1535">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36"/>
            <p:cNvSpPr/>
            <p:nvPr/>
          </p:nvSpPr>
          <p:spPr>
            <a:xfrm>
              <a:off x="1684700" y="2228700"/>
              <a:ext cx="130125" cy="86750"/>
            </a:xfrm>
            <a:custGeom>
              <a:rect b="b" l="l" r="r" t="t"/>
              <a:pathLst>
                <a:path extrusionOk="0" h="3470" w="5205">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36"/>
            <p:cNvSpPr/>
            <p:nvPr/>
          </p:nvSpPr>
          <p:spPr>
            <a:xfrm>
              <a:off x="1562125" y="1641625"/>
              <a:ext cx="54225" cy="170150"/>
            </a:xfrm>
            <a:custGeom>
              <a:rect b="b" l="l" r="r" t="t"/>
              <a:pathLst>
                <a:path extrusionOk="0" h="6806" w="2169">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36"/>
            <p:cNvSpPr/>
            <p:nvPr/>
          </p:nvSpPr>
          <p:spPr>
            <a:xfrm>
              <a:off x="1651350" y="1473175"/>
              <a:ext cx="84250" cy="110100"/>
            </a:xfrm>
            <a:custGeom>
              <a:rect b="b" l="l" r="r" t="t"/>
              <a:pathLst>
                <a:path extrusionOk="0" h="4404" w="337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36"/>
            <p:cNvSpPr/>
            <p:nvPr/>
          </p:nvSpPr>
          <p:spPr>
            <a:xfrm>
              <a:off x="2206750" y="1979350"/>
              <a:ext cx="110925" cy="42575"/>
            </a:xfrm>
            <a:custGeom>
              <a:rect b="b" l="l" r="r" t="t"/>
              <a:pathLst>
                <a:path extrusionOk="0" h="1703" w="4437">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36"/>
            <p:cNvSpPr/>
            <p:nvPr/>
          </p:nvSpPr>
          <p:spPr>
            <a:xfrm>
              <a:off x="1722225" y="1469000"/>
              <a:ext cx="73425" cy="85925"/>
            </a:xfrm>
            <a:custGeom>
              <a:rect b="b" l="l" r="r" t="t"/>
              <a:pathLst>
                <a:path extrusionOk="0" h="3437" w="2937">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36"/>
            <p:cNvSpPr/>
            <p:nvPr/>
          </p:nvSpPr>
          <p:spPr>
            <a:xfrm>
              <a:off x="2153375" y="2057750"/>
              <a:ext cx="104275" cy="45900"/>
            </a:xfrm>
            <a:custGeom>
              <a:rect b="b" l="l" r="r" t="t"/>
              <a:pathLst>
                <a:path extrusionOk="0" h="1836" w="4171">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36"/>
            <p:cNvSpPr/>
            <p:nvPr/>
          </p:nvSpPr>
          <p:spPr>
            <a:xfrm>
              <a:off x="1673025" y="1552375"/>
              <a:ext cx="52575" cy="77600"/>
            </a:xfrm>
            <a:custGeom>
              <a:rect b="b" l="l" r="r" t="t"/>
              <a:pathLst>
                <a:path extrusionOk="0" h="3104" w="2103">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36"/>
            <p:cNvSpPr/>
            <p:nvPr/>
          </p:nvSpPr>
          <p:spPr>
            <a:xfrm>
              <a:off x="2168375" y="1589075"/>
              <a:ext cx="80100" cy="26725"/>
            </a:xfrm>
            <a:custGeom>
              <a:rect b="b" l="l" r="r" t="t"/>
              <a:pathLst>
                <a:path extrusionOk="0" h="1069" w="3204">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36"/>
            <p:cNvSpPr/>
            <p:nvPr/>
          </p:nvSpPr>
          <p:spPr>
            <a:xfrm>
              <a:off x="2130850" y="2232875"/>
              <a:ext cx="80100" cy="27550"/>
            </a:xfrm>
            <a:custGeom>
              <a:rect b="b" l="l" r="r" t="t"/>
              <a:pathLst>
                <a:path extrusionOk="0" h="1102" w="3204">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36"/>
            <p:cNvSpPr/>
            <p:nvPr/>
          </p:nvSpPr>
          <p:spPr>
            <a:xfrm>
              <a:off x="2189225" y="2032725"/>
              <a:ext cx="52575" cy="27550"/>
            </a:xfrm>
            <a:custGeom>
              <a:rect b="b" l="l" r="r" t="t"/>
              <a:pathLst>
                <a:path extrusionOk="0" h="1102" w="2103">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36"/>
            <p:cNvSpPr/>
            <p:nvPr/>
          </p:nvSpPr>
          <p:spPr>
            <a:xfrm>
              <a:off x="2261775" y="1950300"/>
              <a:ext cx="51750" cy="20750"/>
            </a:xfrm>
            <a:custGeom>
              <a:rect b="b" l="l" r="r" t="t"/>
              <a:pathLst>
                <a:path extrusionOk="0" h="830" w="207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36"/>
            <p:cNvSpPr/>
            <p:nvPr/>
          </p:nvSpPr>
          <p:spPr>
            <a:xfrm>
              <a:off x="2195900" y="1966850"/>
              <a:ext cx="57575" cy="24200"/>
            </a:xfrm>
            <a:custGeom>
              <a:rect b="b" l="l" r="r" t="t"/>
              <a:pathLst>
                <a:path extrusionOk="0" h="968" w="2303">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36"/>
            <p:cNvSpPr/>
            <p:nvPr/>
          </p:nvSpPr>
          <p:spPr>
            <a:xfrm>
              <a:off x="2116675" y="1466500"/>
              <a:ext cx="59250" cy="17525"/>
            </a:xfrm>
            <a:custGeom>
              <a:rect b="b" l="l" r="r" t="t"/>
              <a:pathLst>
                <a:path extrusionOk="0" h="701" w="237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36"/>
            <p:cNvSpPr/>
            <p:nvPr/>
          </p:nvSpPr>
          <p:spPr>
            <a:xfrm>
              <a:off x="1846500" y="1244675"/>
              <a:ext cx="20025" cy="49225"/>
            </a:xfrm>
            <a:custGeom>
              <a:rect b="b" l="l" r="r" t="t"/>
              <a:pathLst>
                <a:path extrusionOk="0" h="1969" w="801">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36"/>
            <p:cNvSpPr/>
            <p:nvPr/>
          </p:nvSpPr>
          <p:spPr>
            <a:xfrm>
              <a:off x="1993250" y="1338700"/>
              <a:ext cx="49250" cy="10250"/>
            </a:xfrm>
            <a:custGeom>
              <a:rect b="b" l="l" r="r" t="t"/>
              <a:pathLst>
                <a:path extrusionOk="0" h="410" w="197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36"/>
            <p:cNvSpPr/>
            <p:nvPr/>
          </p:nvSpPr>
          <p:spPr>
            <a:xfrm>
              <a:off x="2220100" y="1660800"/>
              <a:ext cx="54225" cy="30875"/>
            </a:xfrm>
            <a:custGeom>
              <a:rect b="b" l="l" r="r" t="t"/>
              <a:pathLst>
                <a:path extrusionOk="0" h="1235" w="2169">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36"/>
            <p:cNvSpPr/>
            <p:nvPr/>
          </p:nvSpPr>
          <p:spPr>
            <a:xfrm>
              <a:off x="2185900" y="2242050"/>
              <a:ext cx="45050" cy="20500"/>
            </a:xfrm>
            <a:custGeom>
              <a:rect b="b" l="l" r="r" t="t"/>
              <a:pathLst>
                <a:path extrusionOk="0" h="820" w="1802">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36"/>
            <p:cNvSpPr/>
            <p:nvPr/>
          </p:nvSpPr>
          <p:spPr>
            <a:xfrm>
              <a:off x="1628825" y="1579900"/>
              <a:ext cx="23375" cy="40900"/>
            </a:xfrm>
            <a:custGeom>
              <a:rect b="b" l="l" r="r" t="t"/>
              <a:pathLst>
                <a:path extrusionOk="0" h="1636" w="935">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36"/>
            <p:cNvSpPr/>
            <p:nvPr/>
          </p:nvSpPr>
          <p:spPr>
            <a:xfrm>
              <a:off x="2203400" y="1625775"/>
              <a:ext cx="42575" cy="15025"/>
            </a:xfrm>
            <a:custGeom>
              <a:rect b="b" l="l" r="r" t="t"/>
              <a:pathLst>
                <a:path extrusionOk="0" h="601" w="1703">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36"/>
            <p:cNvSpPr/>
            <p:nvPr/>
          </p:nvSpPr>
          <p:spPr>
            <a:xfrm>
              <a:off x="2110000" y="2361850"/>
              <a:ext cx="30050" cy="19500"/>
            </a:xfrm>
            <a:custGeom>
              <a:rect b="b" l="l" r="r" t="t"/>
              <a:pathLst>
                <a:path extrusionOk="0" h="780" w="1202">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
            <p:cNvSpPr/>
            <p:nvPr/>
          </p:nvSpPr>
          <p:spPr>
            <a:xfrm>
              <a:off x="2247600" y="1798400"/>
              <a:ext cx="42575" cy="14200"/>
            </a:xfrm>
            <a:custGeom>
              <a:rect b="b" l="l" r="r" t="t"/>
              <a:pathLst>
                <a:path extrusionOk="0" h="568" w="1703">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
            <p:cNvSpPr/>
            <p:nvPr/>
          </p:nvSpPr>
          <p:spPr>
            <a:xfrm>
              <a:off x="2228425" y="1878450"/>
              <a:ext cx="32550" cy="16700"/>
            </a:xfrm>
            <a:custGeom>
              <a:rect b="b" l="l" r="r" t="t"/>
              <a:pathLst>
                <a:path extrusionOk="0" h="668" w="1302">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
            <p:cNvSpPr/>
            <p:nvPr/>
          </p:nvSpPr>
          <p:spPr>
            <a:xfrm>
              <a:off x="2130025" y="981150"/>
              <a:ext cx="100925" cy="13725"/>
            </a:xfrm>
            <a:custGeom>
              <a:rect b="b" l="l" r="r" t="t"/>
              <a:pathLst>
                <a:path extrusionOk="0" h="549" w="4037">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8" name="Google Shape;2578;p36"/>
          <p:cNvGrpSpPr/>
          <p:nvPr/>
        </p:nvGrpSpPr>
        <p:grpSpPr>
          <a:xfrm>
            <a:off x="792788" y="971875"/>
            <a:ext cx="752521" cy="796673"/>
            <a:chOff x="2678750" y="349700"/>
            <a:chExt cx="741400" cy="784900"/>
          </a:xfrm>
        </p:grpSpPr>
        <p:sp>
          <p:nvSpPr>
            <p:cNvPr id="2579" name="Google Shape;2579;p36"/>
            <p:cNvSpPr/>
            <p:nvPr/>
          </p:nvSpPr>
          <p:spPr>
            <a:xfrm>
              <a:off x="2678750" y="349700"/>
              <a:ext cx="741400" cy="784900"/>
            </a:xfrm>
            <a:custGeom>
              <a:rect b="b" l="l" r="r" t="t"/>
              <a:pathLst>
                <a:path extrusionOk="0" h="31396" w="29656">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
            <p:cNvSpPr/>
            <p:nvPr/>
          </p:nvSpPr>
          <p:spPr>
            <a:xfrm>
              <a:off x="2885575" y="583225"/>
              <a:ext cx="315250" cy="321375"/>
            </a:xfrm>
            <a:custGeom>
              <a:rect b="b" l="l" r="r" t="t"/>
              <a:pathLst>
                <a:path extrusionOk="0" h="12855" w="1261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36"/>
            <p:cNvSpPr/>
            <p:nvPr/>
          </p:nvSpPr>
          <p:spPr>
            <a:xfrm>
              <a:off x="2827200" y="397700"/>
              <a:ext cx="222575" cy="94775"/>
            </a:xfrm>
            <a:custGeom>
              <a:rect b="b" l="l" r="r" t="t"/>
              <a:pathLst>
                <a:path extrusionOk="0" h="3791" w="8903">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36"/>
            <p:cNvSpPr/>
            <p:nvPr/>
          </p:nvSpPr>
          <p:spPr>
            <a:xfrm>
              <a:off x="2911425" y="381375"/>
              <a:ext cx="128450" cy="30225"/>
            </a:xfrm>
            <a:custGeom>
              <a:rect b="b" l="l" r="r" t="t"/>
              <a:pathLst>
                <a:path extrusionOk="0" h="1209" w="5138">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36"/>
            <p:cNvSpPr/>
            <p:nvPr/>
          </p:nvSpPr>
          <p:spPr>
            <a:xfrm>
              <a:off x="3089050" y="399050"/>
              <a:ext cx="79250" cy="90925"/>
            </a:xfrm>
            <a:custGeom>
              <a:rect b="b" l="l" r="r" t="t"/>
              <a:pathLst>
                <a:path extrusionOk="0" h="3637" w="317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36"/>
            <p:cNvSpPr/>
            <p:nvPr/>
          </p:nvSpPr>
          <p:spPr>
            <a:xfrm>
              <a:off x="3138250" y="957800"/>
              <a:ext cx="48400" cy="75900"/>
            </a:xfrm>
            <a:custGeom>
              <a:rect b="b" l="l" r="r" t="t"/>
              <a:pathLst>
                <a:path extrusionOk="0" h="3036" w="1936">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36"/>
            <p:cNvSpPr/>
            <p:nvPr/>
          </p:nvSpPr>
          <p:spPr>
            <a:xfrm>
              <a:off x="3146575" y="424925"/>
              <a:ext cx="34225" cy="47550"/>
            </a:xfrm>
            <a:custGeom>
              <a:rect b="b" l="l" r="r" t="t"/>
              <a:pathLst>
                <a:path extrusionOk="0" h="1902" w="1369">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36"/>
            <p:cNvSpPr/>
            <p:nvPr/>
          </p:nvSpPr>
          <p:spPr>
            <a:xfrm>
              <a:off x="2728775" y="886900"/>
              <a:ext cx="36725" cy="82600"/>
            </a:xfrm>
            <a:custGeom>
              <a:rect b="b" l="l" r="r" t="t"/>
              <a:pathLst>
                <a:path extrusionOk="0" h="3304" w="1469">
                  <a:moveTo>
                    <a:pt x="1" y="1"/>
                  </a:moveTo>
                  <a:cubicBezTo>
                    <a:pt x="368" y="1669"/>
                    <a:pt x="935" y="2903"/>
                    <a:pt x="1469" y="3303"/>
                  </a:cubicBezTo>
                  <a:cubicBezTo>
                    <a:pt x="1002" y="2236"/>
                    <a:pt x="501" y="113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36"/>
            <p:cNvSpPr/>
            <p:nvPr/>
          </p:nvSpPr>
          <p:spPr>
            <a:xfrm>
              <a:off x="2702925" y="771000"/>
              <a:ext cx="19225" cy="78400"/>
            </a:xfrm>
            <a:custGeom>
              <a:rect b="b" l="l" r="r" t="t"/>
              <a:pathLst>
                <a:path extrusionOk="0" h="3136" w="769">
                  <a:moveTo>
                    <a:pt x="201" y="0"/>
                  </a:moveTo>
                  <a:cubicBezTo>
                    <a:pt x="1" y="801"/>
                    <a:pt x="268" y="2502"/>
                    <a:pt x="768" y="3136"/>
                  </a:cubicBezTo>
                  <a:cubicBezTo>
                    <a:pt x="568" y="2035"/>
                    <a:pt x="368" y="1001"/>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36"/>
            <p:cNvSpPr/>
            <p:nvPr/>
          </p:nvSpPr>
          <p:spPr>
            <a:xfrm>
              <a:off x="2879725" y="618375"/>
              <a:ext cx="35050" cy="43400"/>
            </a:xfrm>
            <a:custGeom>
              <a:rect b="b" l="l" r="r" t="t"/>
              <a:pathLst>
                <a:path extrusionOk="0" h="1736" w="1402">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36"/>
            <p:cNvSpPr/>
            <p:nvPr/>
          </p:nvSpPr>
          <p:spPr>
            <a:xfrm>
              <a:off x="2922250" y="582525"/>
              <a:ext cx="24225" cy="45900"/>
            </a:xfrm>
            <a:custGeom>
              <a:rect b="b" l="l" r="r" t="t"/>
              <a:pathLst>
                <a:path extrusionOk="0" h="1836" w="969">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36"/>
            <p:cNvSpPr/>
            <p:nvPr/>
          </p:nvSpPr>
          <p:spPr>
            <a:xfrm>
              <a:off x="3156600" y="849375"/>
              <a:ext cx="33375" cy="25050"/>
            </a:xfrm>
            <a:custGeom>
              <a:rect b="b" l="l" r="r" t="t"/>
              <a:pathLst>
                <a:path extrusionOk="0" h="1002" w="1335">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36"/>
            <p:cNvSpPr/>
            <p:nvPr/>
          </p:nvSpPr>
          <p:spPr>
            <a:xfrm>
              <a:off x="3191625" y="608375"/>
              <a:ext cx="46725" cy="34225"/>
            </a:xfrm>
            <a:custGeom>
              <a:rect b="b" l="l" r="r" t="t"/>
              <a:pathLst>
                <a:path extrusionOk="0" h="1369" w="1869">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36"/>
            <p:cNvSpPr/>
            <p:nvPr/>
          </p:nvSpPr>
          <p:spPr>
            <a:xfrm>
              <a:off x="2893900" y="610875"/>
              <a:ext cx="30050" cy="38400"/>
            </a:xfrm>
            <a:custGeom>
              <a:rect b="b" l="l" r="r" t="t"/>
              <a:pathLst>
                <a:path extrusionOk="0" h="1536" w="1202">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36"/>
            <p:cNvSpPr/>
            <p:nvPr/>
          </p:nvSpPr>
          <p:spPr>
            <a:xfrm>
              <a:off x="3197450" y="627550"/>
              <a:ext cx="56725" cy="24250"/>
            </a:xfrm>
            <a:custGeom>
              <a:rect b="b" l="l" r="r" t="t"/>
              <a:pathLst>
                <a:path extrusionOk="0" h="970" w="2269">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36"/>
            <p:cNvSpPr/>
            <p:nvPr/>
          </p:nvSpPr>
          <p:spPr>
            <a:xfrm>
              <a:off x="2955625" y="570850"/>
              <a:ext cx="16700" cy="38375"/>
            </a:xfrm>
            <a:custGeom>
              <a:rect b="b" l="l" r="r" t="t"/>
              <a:pathLst>
                <a:path extrusionOk="0" h="1535" w="668">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36"/>
            <p:cNvSpPr/>
            <p:nvPr/>
          </p:nvSpPr>
          <p:spPr>
            <a:xfrm>
              <a:off x="3052350" y="522475"/>
              <a:ext cx="8375" cy="47575"/>
            </a:xfrm>
            <a:custGeom>
              <a:rect b="b" l="l" r="r" t="t"/>
              <a:pathLst>
                <a:path extrusionOk="0" h="1903" w="335">
                  <a:moveTo>
                    <a:pt x="267" y="1"/>
                  </a:moveTo>
                  <a:cubicBezTo>
                    <a:pt x="134" y="635"/>
                    <a:pt x="1" y="1268"/>
                    <a:pt x="101" y="1902"/>
                  </a:cubicBezTo>
                  <a:cubicBezTo>
                    <a:pt x="301" y="1268"/>
                    <a:pt x="334" y="635"/>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36"/>
            <p:cNvSpPr/>
            <p:nvPr/>
          </p:nvSpPr>
          <p:spPr>
            <a:xfrm>
              <a:off x="2921425" y="444925"/>
              <a:ext cx="20875" cy="51725"/>
            </a:xfrm>
            <a:custGeom>
              <a:rect b="b" l="l" r="r" t="t"/>
              <a:pathLst>
                <a:path extrusionOk="0" h="2069" w="835">
                  <a:moveTo>
                    <a:pt x="0" y="1"/>
                  </a:moveTo>
                  <a:cubicBezTo>
                    <a:pt x="134" y="734"/>
                    <a:pt x="501" y="1402"/>
                    <a:pt x="834" y="2069"/>
                  </a:cubicBezTo>
                  <a:cubicBezTo>
                    <a:pt x="668" y="1368"/>
                    <a:pt x="401" y="6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36"/>
            <p:cNvSpPr/>
            <p:nvPr/>
          </p:nvSpPr>
          <p:spPr>
            <a:xfrm>
              <a:off x="3173275" y="593375"/>
              <a:ext cx="36725" cy="29200"/>
            </a:xfrm>
            <a:custGeom>
              <a:rect b="b" l="l" r="r" t="t"/>
              <a:pathLst>
                <a:path extrusionOk="0" h="1168" w="1469">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36"/>
            <p:cNvSpPr/>
            <p:nvPr/>
          </p:nvSpPr>
          <p:spPr>
            <a:xfrm>
              <a:off x="2863875" y="866900"/>
              <a:ext cx="27550" cy="25050"/>
            </a:xfrm>
            <a:custGeom>
              <a:rect b="b" l="l" r="r" t="t"/>
              <a:pathLst>
                <a:path extrusionOk="0" h="1002" w="1102">
                  <a:moveTo>
                    <a:pt x="1102" y="0"/>
                  </a:moveTo>
                  <a:cubicBezTo>
                    <a:pt x="668" y="0"/>
                    <a:pt x="201" y="434"/>
                    <a:pt x="1" y="1001"/>
                  </a:cubicBezTo>
                  <a:cubicBezTo>
                    <a:pt x="434" y="634"/>
                    <a:pt x="835" y="401"/>
                    <a:pt x="11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36"/>
            <p:cNvSpPr/>
            <p:nvPr/>
          </p:nvSpPr>
          <p:spPr>
            <a:xfrm>
              <a:off x="2839700" y="709300"/>
              <a:ext cx="35050" cy="12525"/>
            </a:xfrm>
            <a:custGeom>
              <a:rect b="b" l="l" r="r" t="t"/>
              <a:pathLst>
                <a:path extrusionOk="0" h="501" w="1402">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36"/>
            <p:cNvSpPr/>
            <p:nvPr/>
          </p:nvSpPr>
          <p:spPr>
            <a:xfrm>
              <a:off x="3099050" y="891925"/>
              <a:ext cx="20050" cy="31700"/>
            </a:xfrm>
            <a:custGeom>
              <a:rect b="b" l="l" r="r" t="t"/>
              <a:pathLst>
                <a:path extrusionOk="0" h="1268" w="802">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36"/>
            <p:cNvSpPr/>
            <p:nvPr/>
          </p:nvSpPr>
          <p:spPr>
            <a:xfrm>
              <a:off x="3169100" y="832700"/>
              <a:ext cx="26700" cy="15050"/>
            </a:xfrm>
            <a:custGeom>
              <a:rect b="b" l="l" r="r" t="t"/>
              <a:pathLst>
                <a:path extrusionOk="0" h="602" w="1068">
                  <a:moveTo>
                    <a:pt x="1" y="1"/>
                  </a:moveTo>
                  <a:cubicBezTo>
                    <a:pt x="234" y="368"/>
                    <a:pt x="568" y="534"/>
                    <a:pt x="1068" y="601"/>
                  </a:cubicBezTo>
                  <a:cubicBezTo>
                    <a:pt x="801" y="201"/>
                    <a:pt x="468"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36"/>
            <p:cNvSpPr/>
            <p:nvPr/>
          </p:nvSpPr>
          <p:spPr>
            <a:xfrm>
              <a:off x="3084050" y="896925"/>
              <a:ext cx="22525" cy="42550"/>
            </a:xfrm>
            <a:custGeom>
              <a:rect b="b" l="l" r="r" t="t"/>
              <a:pathLst>
                <a:path extrusionOk="0" h="1702" w="901">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36"/>
            <p:cNvSpPr/>
            <p:nvPr/>
          </p:nvSpPr>
          <p:spPr>
            <a:xfrm>
              <a:off x="3196625" y="775175"/>
              <a:ext cx="30050" cy="12925"/>
            </a:xfrm>
            <a:custGeom>
              <a:rect b="b" l="l" r="r" t="t"/>
              <a:pathLst>
                <a:path extrusionOk="0" h="517" w="1202">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36"/>
            <p:cNvSpPr/>
            <p:nvPr/>
          </p:nvSpPr>
          <p:spPr>
            <a:xfrm>
              <a:off x="2848050" y="818525"/>
              <a:ext cx="29200" cy="20875"/>
            </a:xfrm>
            <a:custGeom>
              <a:rect b="b" l="l" r="r" t="t"/>
              <a:pathLst>
                <a:path extrusionOk="0" h="835" w="1168">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36"/>
            <p:cNvSpPr/>
            <p:nvPr/>
          </p:nvSpPr>
          <p:spPr>
            <a:xfrm>
              <a:off x="2857200" y="840125"/>
              <a:ext cx="21725" cy="17625"/>
            </a:xfrm>
            <a:custGeom>
              <a:rect b="b" l="l" r="r" t="t"/>
              <a:pathLst>
                <a:path extrusionOk="0" h="705" w="869">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36"/>
            <p:cNvSpPr/>
            <p:nvPr/>
          </p:nvSpPr>
          <p:spPr>
            <a:xfrm>
              <a:off x="3113225" y="889400"/>
              <a:ext cx="16700" cy="24225"/>
            </a:xfrm>
            <a:custGeom>
              <a:rect b="b" l="l" r="r" t="t"/>
              <a:pathLst>
                <a:path extrusionOk="0" h="969" w="668">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36"/>
            <p:cNvSpPr/>
            <p:nvPr/>
          </p:nvSpPr>
          <p:spPr>
            <a:xfrm>
              <a:off x="3003150" y="540000"/>
              <a:ext cx="9200" cy="40050"/>
            </a:xfrm>
            <a:custGeom>
              <a:rect b="b" l="l" r="r" t="t"/>
              <a:pathLst>
                <a:path extrusionOk="0" h="1602" w="368">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36"/>
            <p:cNvSpPr/>
            <p:nvPr/>
          </p:nvSpPr>
          <p:spPr>
            <a:xfrm>
              <a:off x="3038175" y="527475"/>
              <a:ext cx="3350" cy="39225"/>
            </a:xfrm>
            <a:custGeom>
              <a:rect b="b" l="l" r="r" t="t"/>
              <a:pathLst>
                <a:path extrusionOk="0" h="1569" w="134">
                  <a:moveTo>
                    <a:pt x="134" y="1"/>
                  </a:moveTo>
                  <a:cubicBezTo>
                    <a:pt x="0" y="568"/>
                    <a:pt x="0" y="1102"/>
                    <a:pt x="134" y="1569"/>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36"/>
            <p:cNvSpPr/>
            <p:nvPr/>
          </p:nvSpPr>
          <p:spPr>
            <a:xfrm>
              <a:off x="3121575" y="877500"/>
              <a:ext cx="18375" cy="16950"/>
            </a:xfrm>
            <a:custGeom>
              <a:rect b="b" l="l" r="r" t="t"/>
              <a:pathLst>
                <a:path extrusionOk="0" h="678" w="735">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36"/>
            <p:cNvSpPr/>
            <p:nvPr/>
          </p:nvSpPr>
          <p:spPr>
            <a:xfrm>
              <a:off x="2839700" y="735325"/>
              <a:ext cx="30050" cy="5750"/>
            </a:xfrm>
            <a:custGeom>
              <a:rect b="b" l="l" r="r" t="t"/>
              <a:pathLst>
                <a:path extrusionOk="0" h="230" w="1202">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36"/>
            <p:cNvSpPr/>
            <p:nvPr/>
          </p:nvSpPr>
          <p:spPr>
            <a:xfrm>
              <a:off x="3035675" y="916925"/>
              <a:ext cx="5850" cy="35900"/>
            </a:xfrm>
            <a:custGeom>
              <a:rect b="b" l="l" r="r" t="t"/>
              <a:pathLst>
                <a:path extrusionOk="0" h="1436" w="234">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36"/>
            <p:cNvSpPr/>
            <p:nvPr/>
          </p:nvSpPr>
          <p:spPr>
            <a:xfrm>
              <a:off x="2980625" y="426575"/>
              <a:ext cx="8375" cy="42550"/>
            </a:xfrm>
            <a:custGeom>
              <a:rect b="b" l="l" r="r" t="t"/>
              <a:pathLst>
                <a:path extrusionOk="0" h="1702" w="335">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36"/>
            <p:cNvSpPr/>
            <p:nvPr/>
          </p:nvSpPr>
          <p:spPr>
            <a:xfrm>
              <a:off x="3064025" y="906925"/>
              <a:ext cx="12525" cy="24200"/>
            </a:xfrm>
            <a:custGeom>
              <a:rect b="b" l="l" r="r" t="t"/>
              <a:pathLst>
                <a:path extrusionOk="0" h="968" w="501">
                  <a:moveTo>
                    <a:pt x="34" y="0"/>
                  </a:moveTo>
                  <a:cubicBezTo>
                    <a:pt x="1" y="434"/>
                    <a:pt x="101" y="701"/>
                    <a:pt x="501" y="968"/>
                  </a:cubicBezTo>
                  <a:cubicBezTo>
                    <a:pt x="367" y="601"/>
                    <a:pt x="234" y="301"/>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36"/>
            <p:cNvSpPr/>
            <p:nvPr/>
          </p:nvSpPr>
          <p:spPr>
            <a:xfrm>
              <a:off x="3061525" y="535825"/>
              <a:ext cx="11700" cy="38375"/>
            </a:xfrm>
            <a:custGeom>
              <a:rect b="b" l="l" r="r" t="t"/>
              <a:pathLst>
                <a:path extrusionOk="0" h="1535" w="468">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36"/>
            <p:cNvSpPr/>
            <p:nvPr/>
          </p:nvSpPr>
          <p:spPr>
            <a:xfrm>
              <a:off x="2853050" y="766025"/>
              <a:ext cx="29200" cy="7500"/>
            </a:xfrm>
            <a:custGeom>
              <a:rect b="b" l="l" r="r" t="t"/>
              <a:pathLst>
                <a:path extrusionOk="0" h="300" w="1168">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36"/>
            <p:cNvSpPr/>
            <p:nvPr/>
          </p:nvSpPr>
          <p:spPr>
            <a:xfrm>
              <a:off x="3079025" y="541675"/>
              <a:ext cx="7550" cy="30025"/>
            </a:xfrm>
            <a:custGeom>
              <a:rect b="b" l="l" r="r" t="t"/>
              <a:pathLst>
                <a:path extrusionOk="0" h="1201" w="302">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36"/>
            <p:cNvSpPr/>
            <p:nvPr/>
          </p:nvSpPr>
          <p:spPr>
            <a:xfrm>
              <a:off x="3227475" y="643400"/>
              <a:ext cx="32550" cy="15875"/>
            </a:xfrm>
            <a:custGeom>
              <a:rect b="b" l="l" r="r" t="t"/>
              <a:pathLst>
                <a:path extrusionOk="0" h="635" w="1302">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36"/>
            <p:cNvSpPr/>
            <p:nvPr/>
          </p:nvSpPr>
          <p:spPr>
            <a:xfrm>
              <a:off x="2968125" y="570025"/>
              <a:ext cx="10875" cy="26700"/>
            </a:xfrm>
            <a:custGeom>
              <a:rect b="b" l="l" r="r" t="t"/>
              <a:pathLst>
                <a:path extrusionOk="0" h="1068" w="435">
                  <a:moveTo>
                    <a:pt x="0" y="0"/>
                  </a:moveTo>
                  <a:cubicBezTo>
                    <a:pt x="0" y="534"/>
                    <a:pt x="101" y="801"/>
                    <a:pt x="434" y="1068"/>
                  </a:cubicBezTo>
                  <a:cubicBezTo>
                    <a:pt x="267" y="701"/>
                    <a:pt x="134" y="3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36"/>
            <p:cNvSpPr/>
            <p:nvPr/>
          </p:nvSpPr>
          <p:spPr>
            <a:xfrm>
              <a:off x="3064025" y="430600"/>
              <a:ext cx="24200" cy="6025"/>
            </a:xfrm>
            <a:custGeom>
              <a:rect b="b" l="l" r="r" t="t"/>
              <a:pathLst>
                <a:path extrusionOk="0" h="241" w="968">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36"/>
            <p:cNvSpPr/>
            <p:nvPr/>
          </p:nvSpPr>
          <p:spPr>
            <a:xfrm>
              <a:off x="2921425" y="904425"/>
              <a:ext cx="12525" cy="20875"/>
            </a:xfrm>
            <a:custGeom>
              <a:rect b="b" l="l" r="r" t="t"/>
              <a:pathLst>
                <a:path extrusionOk="0" h="835" w="501">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36"/>
            <p:cNvSpPr/>
            <p:nvPr/>
          </p:nvSpPr>
          <p:spPr>
            <a:xfrm>
              <a:off x="3154925" y="580850"/>
              <a:ext cx="10875" cy="17550"/>
            </a:xfrm>
            <a:custGeom>
              <a:rect b="b" l="l" r="r" t="t"/>
              <a:pathLst>
                <a:path extrusionOk="0" h="702" w="435">
                  <a:moveTo>
                    <a:pt x="367" y="1"/>
                  </a:moveTo>
                  <a:cubicBezTo>
                    <a:pt x="0" y="301"/>
                    <a:pt x="0" y="334"/>
                    <a:pt x="67" y="701"/>
                  </a:cubicBezTo>
                  <a:cubicBezTo>
                    <a:pt x="301" y="535"/>
                    <a:pt x="434" y="334"/>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36"/>
            <p:cNvSpPr/>
            <p:nvPr/>
          </p:nvSpPr>
          <p:spPr>
            <a:xfrm>
              <a:off x="2858050" y="776000"/>
              <a:ext cx="22525" cy="9200"/>
            </a:xfrm>
            <a:custGeom>
              <a:rect b="b" l="l" r="r" t="t"/>
              <a:pathLst>
                <a:path extrusionOk="0" h="368" w="901">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36"/>
            <p:cNvSpPr/>
            <p:nvPr/>
          </p:nvSpPr>
          <p:spPr>
            <a:xfrm>
              <a:off x="2939775" y="597525"/>
              <a:ext cx="11700" cy="23375"/>
            </a:xfrm>
            <a:custGeom>
              <a:rect b="b" l="l" r="r" t="t"/>
              <a:pathLst>
                <a:path extrusionOk="0" h="935" w="468">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36"/>
            <p:cNvSpPr/>
            <p:nvPr/>
          </p:nvSpPr>
          <p:spPr>
            <a:xfrm>
              <a:off x="2861375" y="852725"/>
              <a:ext cx="14200" cy="12525"/>
            </a:xfrm>
            <a:custGeom>
              <a:rect b="b" l="l" r="r" t="t"/>
              <a:pathLst>
                <a:path extrusionOk="0" h="501" w="568">
                  <a:moveTo>
                    <a:pt x="568" y="0"/>
                  </a:moveTo>
                  <a:cubicBezTo>
                    <a:pt x="268" y="0"/>
                    <a:pt x="134" y="167"/>
                    <a:pt x="1" y="501"/>
                  </a:cubicBezTo>
                  <a:cubicBezTo>
                    <a:pt x="468" y="267"/>
                    <a:pt x="468" y="267"/>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6"/>
            <p:cNvSpPr/>
            <p:nvPr/>
          </p:nvSpPr>
          <p:spPr>
            <a:xfrm>
              <a:off x="3207450" y="757650"/>
              <a:ext cx="18375" cy="7050"/>
            </a:xfrm>
            <a:custGeom>
              <a:rect b="b" l="l" r="r" t="t"/>
              <a:pathLst>
                <a:path extrusionOk="0" h="282" w="735">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6"/>
            <p:cNvSpPr/>
            <p:nvPr/>
          </p:nvSpPr>
          <p:spPr>
            <a:xfrm>
              <a:off x="2933925" y="914425"/>
              <a:ext cx="7550" cy="18375"/>
            </a:xfrm>
            <a:custGeom>
              <a:rect b="b" l="l" r="r" t="t"/>
              <a:pathLst>
                <a:path extrusionOk="0" h="735" w="302">
                  <a:moveTo>
                    <a:pt x="301" y="1"/>
                  </a:moveTo>
                  <a:cubicBezTo>
                    <a:pt x="1" y="268"/>
                    <a:pt x="1" y="301"/>
                    <a:pt x="134" y="735"/>
                  </a:cubicBezTo>
                  <a:cubicBezTo>
                    <a:pt x="201" y="434"/>
                    <a:pt x="268" y="234"/>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6"/>
            <p:cNvSpPr/>
            <p:nvPr/>
          </p:nvSpPr>
          <p:spPr>
            <a:xfrm>
              <a:off x="2884725" y="651750"/>
              <a:ext cx="14200" cy="14200"/>
            </a:xfrm>
            <a:custGeom>
              <a:rect b="b" l="l" r="r" t="t"/>
              <a:pathLst>
                <a:path extrusionOk="0" h="568" w="568">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6"/>
            <p:cNvSpPr/>
            <p:nvPr/>
          </p:nvSpPr>
          <p:spPr>
            <a:xfrm>
              <a:off x="2989800" y="557500"/>
              <a:ext cx="8375" cy="23375"/>
            </a:xfrm>
            <a:custGeom>
              <a:rect b="b" l="l" r="r" t="t"/>
              <a:pathLst>
                <a:path extrusionOk="0" h="935" w="335">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6"/>
            <p:cNvSpPr/>
            <p:nvPr/>
          </p:nvSpPr>
          <p:spPr>
            <a:xfrm>
              <a:off x="2924750" y="620875"/>
              <a:ext cx="11700" cy="12550"/>
            </a:xfrm>
            <a:custGeom>
              <a:rect b="b" l="l" r="r" t="t"/>
              <a:pathLst>
                <a:path extrusionOk="0" h="502" w="468">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6"/>
            <p:cNvSpPr/>
            <p:nvPr/>
          </p:nvSpPr>
          <p:spPr>
            <a:xfrm>
              <a:off x="3015650" y="560850"/>
              <a:ext cx="6700" cy="16700"/>
            </a:xfrm>
            <a:custGeom>
              <a:rect b="b" l="l" r="r" t="t"/>
              <a:pathLst>
                <a:path extrusionOk="0" h="668" w="268">
                  <a:moveTo>
                    <a:pt x="34" y="0"/>
                  </a:moveTo>
                  <a:cubicBezTo>
                    <a:pt x="68" y="234"/>
                    <a:pt x="1" y="467"/>
                    <a:pt x="268" y="667"/>
                  </a:cubicBezTo>
                  <a:cubicBezTo>
                    <a:pt x="201" y="434"/>
                    <a:pt x="168" y="20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6"/>
            <p:cNvSpPr/>
            <p:nvPr/>
          </p:nvSpPr>
          <p:spPr>
            <a:xfrm>
              <a:off x="3024000" y="557500"/>
              <a:ext cx="5850" cy="15050"/>
            </a:xfrm>
            <a:custGeom>
              <a:rect b="b" l="l" r="r" t="t"/>
              <a:pathLst>
                <a:path extrusionOk="0" h="602" w="234">
                  <a:moveTo>
                    <a:pt x="0" y="1"/>
                  </a:moveTo>
                  <a:lnTo>
                    <a:pt x="67" y="601"/>
                  </a:lnTo>
                  <a:cubicBezTo>
                    <a:pt x="234" y="268"/>
                    <a:pt x="234" y="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6"/>
            <p:cNvSpPr/>
            <p:nvPr/>
          </p:nvSpPr>
          <p:spPr>
            <a:xfrm>
              <a:off x="3193275" y="799350"/>
              <a:ext cx="15875" cy="9625"/>
            </a:xfrm>
            <a:custGeom>
              <a:rect b="b" l="l" r="r" t="t"/>
              <a:pathLst>
                <a:path extrusionOk="0" h="385" w="635">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6"/>
            <p:cNvSpPr/>
            <p:nvPr/>
          </p:nvSpPr>
          <p:spPr>
            <a:xfrm>
              <a:off x="3178275" y="821875"/>
              <a:ext cx="15875" cy="8800"/>
            </a:xfrm>
            <a:custGeom>
              <a:rect b="b" l="l" r="r" t="t"/>
              <a:pathLst>
                <a:path extrusionOk="0" h="352" w="635">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6"/>
            <p:cNvSpPr/>
            <p:nvPr/>
          </p:nvSpPr>
          <p:spPr>
            <a:xfrm>
              <a:off x="2863050" y="792650"/>
              <a:ext cx="12525" cy="6725"/>
            </a:xfrm>
            <a:custGeom>
              <a:rect b="b" l="l" r="r" t="t"/>
              <a:pathLst>
                <a:path extrusionOk="0" h="269" w="501">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6"/>
            <p:cNvSpPr/>
            <p:nvPr/>
          </p:nvSpPr>
          <p:spPr>
            <a:xfrm>
              <a:off x="2995650" y="438250"/>
              <a:ext cx="4200" cy="11700"/>
            </a:xfrm>
            <a:custGeom>
              <a:rect b="b" l="l" r="r" t="t"/>
              <a:pathLst>
                <a:path extrusionOk="0" h="468" w="168">
                  <a:moveTo>
                    <a:pt x="0" y="1"/>
                  </a:moveTo>
                  <a:lnTo>
                    <a:pt x="67" y="468"/>
                  </a:lnTo>
                  <a:lnTo>
                    <a:pt x="167" y="468"/>
                  </a:lnTo>
                  <a:cubicBezTo>
                    <a:pt x="167" y="301"/>
                    <a:pt x="134" y="1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6"/>
            <p:cNvSpPr/>
            <p:nvPr/>
          </p:nvSpPr>
          <p:spPr>
            <a:xfrm>
              <a:off x="3121575" y="578350"/>
              <a:ext cx="9200" cy="13375"/>
            </a:xfrm>
            <a:custGeom>
              <a:rect b="b" l="l" r="r" t="t"/>
              <a:pathLst>
                <a:path extrusionOk="0" h="535" w="368">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6"/>
            <p:cNvSpPr/>
            <p:nvPr/>
          </p:nvSpPr>
          <p:spPr>
            <a:xfrm>
              <a:off x="3148250" y="862725"/>
              <a:ext cx="10875" cy="10875"/>
            </a:xfrm>
            <a:custGeom>
              <a:rect b="b" l="l" r="r" t="t"/>
              <a:pathLst>
                <a:path extrusionOk="0" h="435" w="435">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6"/>
            <p:cNvSpPr/>
            <p:nvPr/>
          </p:nvSpPr>
          <p:spPr>
            <a:xfrm>
              <a:off x="3056525" y="913600"/>
              <a:ext cx="4200" cy="11700"/>
            </a:xfrm>
            <a:custGeom>
              <a:rect b="b" l="l" r="r" t="t"/>
              <a:pathLst>
                <a:path extrusionOk="0" h="468" w="168">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6"/>
            <p:cNvSpPr/>
            <p:nvPr/>
          </p:nvSpPr>
          <p:spPr>
            <a:xfrm>
              <a:off x="2907250" y="884400"/>
              <a:ext cx="4200" cy="10875"/>
            </a:xfrm>
            <a:custGeom>
              <a:rect b="b" l="l" r="r" t="t"/>
              <a:pathLst>
                <a:path extrusionOk="0" h="435" w="168">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6"/>
            <p:cNvSpPr/>
            <p:nvPr/>
          </p:nvSpPr>
          <p:spPr>
            <a:xfrm>
              <a:off x="2888900" y="875225"/>
              <a:ext cx="9200" cy="10050"/>
            </a:xfrm>
            <a:custGeom>
              <a:rect b="b" l="l" r="r" t="t"/>
              <a:pathLst>
                <a:path extrusionOk="0" h="402" w="368">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6"/>
            <p:cNvSpPr/>
            <p:nvPr/>
          </p:nvSpPr>
          <p:spPr>
            <a:xfrm>
              <a:off x="2948100" y="924425"/>
              <a:ext cx="3375" cy="7550"/>
            </a:xfrm>
            <a:custGeom>
              <a:rect b="b" l="l" r="r" t="t"/>
              <a:pathLst>
                <a:path extrusionOk="0" h="302" w="135">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36"/>
            <p:cNvSpPr/>
            <p:nvPr/>
          </p:nvSpPr>
          <p:spPr>
            <a:xfrm>
              <a:off x="2952275" y="604200"/>
              <a:ext cx="4200" cy="7550"/>
            </a:xfrm>
            <a:custGeom>
              <a:rect b="b" l="l" r="r" t="t"/>
              <a:pathLst>
                <a:path extrusionOk="0" h="302" w="168">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36"/>
            <p:cNvSpPr/>
            <p:nvPr/>
          </p:nvSpPr>
          <p:spPr>
            <a:xfrm>
              <a:off x="2942275" y="455775"/>
              <a:ext cx="4200" cy="8350"/>
            </a:xfrm>
            <a:custGeom>
              <a:rect b="b" l="l" r="r" t="t"/>
              <a:pathLst>
                <a:path extrusionOk="0" h="334" w="168">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36"/>
            <p:cNvSpPr/>
            <p:nvPr/>
          </p:nvSpPr>
          <p:spPr>
            <a:xfrm>
              <a:off x="3275000" y="946950"/>
              <a:ext cx="5050" cy="5875"/>
            </a:xfrm>
            <a:custGeom>
              <a:rect b="b" l="l" r="r" t="t"/>
              <a:pathLst>
                <a:path extrusionOk="0" h="235" w="202">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36"/>
            <p:cNvSpPr/>
            <p:nvPr/>
          </p:nvSpPr>
          <p:spPr>
            <a:xfrm>
              <a:off x="2968950" y="871900"/>
              <a:ext cx="115950" cy="22850"/>
            </a:xfrm>
            <a:custGeom>
              <a:rect b="b" l="l" r="r" t="t"/>
              <a:pathLst>
                <a:path extrusionOk="0" h="914" w="4638">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36"/>
            <p:cNvSpPr/>
            <p:nvPr/>
          </p:nvSpPr>
          <p:spPr>
            <a:xfrm>
              <a:off x="3144075" y="783500"/>
              <a:ext cx="25875" cy="40900"/>
            </a:xfrm>
            <a:custGeom>
              <a:rect b="b" l="l" r="r" t="t"/>
              <a:pathLst>
                <a:path extrusionOk="0" h="1636" w="1035">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36"/>
            <p:cNvSpPr/>
            <p:nvPr/>
          </p:nvSpPr>
          <p:spPr>
            <a:xfrm>
              <a:off x="2973125" y="815200"/>
              <a:ext cx="40900" cy="38375"/>
            </a:xfrm>
            <a:custGeom>
              <a:rect b="b" l="l" r="r" t="t"/>
              <a:pathLst>
                <a:path extrusionOk="0" h="1535" w="1636">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36"/>
            <p:cNvSpPr/>
            <p:nvPr/>
          </p:nvSpPr>
          <p:spPr>
            <a:xfrm>
              <a:off x="3025675" y="801850"/>
              <a:ext cx="31700" cy="30050"/>
            </a:xfrm>
            <a:custGeom>
              <a:rect b="b" l="l" r="r" t="t"/>
              <a:pathLst>
                <a:path extrusionOk="0" h="1202" w="1268">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36"/>
            <p:cNvSpPr/>
            <p:nvPr/>
          </p:nvSpPr>
          <p:spPr>
            <a:xfrm>
              <a:off x="3131575" y="744300"/>
              <a:ext cx="20050" cy="35900"/>
            </a:xfrm>
            <a:custGeom>
              <a:rect b="b" l="l" r="r" t="t"/>
              <a:pathLst>
                <a:path extrusionOk="0" h="1436" w="802">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36"/>
            <p:cNvSpPr/>
            <p:nvPr/>
          </p:nvSpPr>
          <p:spPr>
            <a:xfrm>
              <a:off x="2927250" y="682600"/>
              <a:ext cx="26725" cy="26700"/>
            </a:xfrm>
            <a:custGeom>
              <a:rect b="b" l="l" r="r" t="t"/>
              <a:pathLst>
                <a:path extrusionOk="0" h="1068" w="1069">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36"/>
            <p:cNvSpPr/>
            <p:nvPr/>
          </p:nvSpPr>
          <p:spPr>
            <a:xfrm>
              <a:off x="2988150" y="613375"/>
              <a:ext cx="37550" cy="24225"/>
            </a:xfrm>
            <a:custGeom>
              <a:rect b="b" l="l" r="r" t="t"/>
              <a:pathLst>
                <a:path extrusionOk="0" h="969" w="1502">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36"/>
            <p:cNvSpPr/>
            <p:nvPr/>
          </p:nvSpPr>
          <p:spPr>
            <a:xfrm>
              <a:off x="3154100" y="685100"/>
              <a:ext cx="13350" cy="30875"/>
            </a:xfrm>
            <a:custGeom>
              <a:rect b="b" l="l" r="r" t="t"/>
              <a:pathLst>
                <a:path extrusionOk="0" h="1235" w="534">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36"/>
            <p:cNvSpPr/>
            <p:nvPr/>
          </p:nvSpPr>
          <p:spPr>
            <a:xfrm>
              <a:off x="2923925" y="733475"/>
              <a:ext cx="17550" cy="30875"/>
            </a:xfrm>
            <a:custGeom>
              <a:rect b="b" l="l" r="r" t="t"/>
              <a:pathLst>
                <a:path extrusionOk="0" h="1235" w="702">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36"/>
            <p:cNvSpPr/>
            <p:nvPr/>
          </p:nvSpPr>
          <p:spPr>
            <a:xfrm>
              <a:off x="3096550" y="661750"/>
              <a:ext cx="15025" cy="23375"/>
            </a:xfrm>
            <a:custGeom>
              <a:rect b="b" l="l" r="r" t="t"/>
              <a:pathLst>
                <a:path extrusionOk="0" h="935" w="601">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36"/>
            <p:cNvSpPr/>
            <p:nvPr/>
          </p:nvSpPr>
          <p:spPr>
            <a:xfrm>
              <a:off x="3014825" y="844375"/>
              <a:ext cx="21700" cy="12550"/>
            </a:xfrm>
            <a:custGeom>
              <a:rect b="b" l="l" r="r" t="t"/>
              <a:pathLst>
                <a:path extrusionOk="0" h="502" w="868">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36"/>
            <p:cNvSpPr/>
            <p:nvPr/>
          </p:nvSpPr>
          <p:spPr>
            <a:xfrm>
              <a:off x="3063200" y="734300"/>
              <a:ext cx="25875" cy="25875"/>
            </a:xfrm>
            <a:custGeom>
              <a:rect b="b" l="l" r="r" t="t"/>
              <a:pathLst>
                <a:path extrusionOk="0" h="1035" w="1035">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36"/>
            <p:cNvSpPr/>
            <p:nvPr/>
          </p:nvSpPr>
          <p:spPr>
            <a:xfrm>
              <a:off x="3067350" y="830200"/>
              <a:ext cx="21725" cy="13375"/>
            </a:xfrm>
            <a:custGeom>
              <a:rect b="b" l="l" r="r" t="t"/>
              <a:pathLst>
                <a:path extrusionOk="0" h="535" w="869">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36"/>
            <p:cNvSpPr/>
            <p:nvPr/>
          </p:nvSpPr>
          <p:spPr>
            <a:xfrm>
              <a:off x="2908925" y="715125"/>
              <a:ext cx="11700" cy="18375"/>
            </a:xfrm>
            <a:custGeom>
              <a:rect b="b" l="l" r="r" t="t"/>
              <a:pathLst>
                <a:path extrusionOk="0" h="735" w="468">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36"/>
            <p:cNvSpPr/>
            <p:nvPr/>
          </p:nvSpPr>
          <p:spPr>
            <a:xfrm>
              <a:off x="3100725" y="754325"/>
              <a:ext cx="15875" cy="18350"/>
            </a:xfrm>
            <a:custGeom>
              <a:rect b="b" l="l" r="r" t="t"/>
              <a:pathLst>
                <a:path extrusionOk="0" h="734" w="635">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36"/>
            <p:cNvSpPr/>
            <p:nvPr/>
          </p:nvSpPr>
          <p:spPr>
            <a:xfrm>
              <a:off x="2946450" y="812700"/>
              <a:ext cx="13350" cy="20875"/>
            </a:xfrm>
            <a:custGeom>
              <a:rect b="b" l="l" r="r" t="t"/>
              <a:pathLst>
                <a:path extrusionOk="0" h="835" w="534">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36"/>
            <p:cNvSpPr/>
            <p:nvPr/>
          </p:nvSpPr>
          <p:spPr>
            <a:xfrm>
              <a:off x="3084875" y="793750"/>
              <a:ext cx="15025" cy="7650"/>
            </a:xfrm>
            <a:custGeom>
              <a:rect b="b" l="l" r="r" t="t"/>
              <a:pathLst>
                <a:path extrusionOk="0" h="306" w="601">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36"/>
            <p:cNvSpPr/>
            <p:nvPr/>
          </p:nvSpPr>
          <p:spPr>
            <a:xfrm>
              <a:off x="3119075" y="691775"/>
              <a:ext cx="15025" cy="20875"/>
            </a:xfrm>
            <a:custGeom>
              <a:rect b="b" l="l" r="r" t="t"/>
              <a:pathLst>
                <a:path extrusionOk="0" h="835" w="601">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36"/>
            <p:cNvSpPr/>
            <p:nvPr/>
          </p:nvSpPr>
          <p:spPr>
            <a:xfrm>
              <a:off x="2932275" y="809350"/>
              <a:ext cx="14200" cy="23375"/>
            </a:xfrm>
            <a:custGeom>
              <a:rect b="b" l="l" r="r" t="t"/>
              <a:pathLst>
                <a:path extrusionOk="0" h="935" w="568">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36"/>
            <p:cNvSpPr/>
            <p:nvPr/>
          </p:nvSpPr>
          <p:spPr>
            <a:xfrm>
              <a:off x="3049025" y="628400"/>
              <a:ext cx="15025" cy="14200"/>
            </a:xfrm>
            <a:custGeom>
              <a:rect b="b" l="l" r="r" t="t"/>
              <a:pathLst>
                <a:path extrusionOk="0" h="568" w="601">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36"/>
            <p:cNvSpPr/>
            <p:nvPr/>
          </p:nvSpPr>
          <p:spPr>
            <a:xfrm>
              <a:off x="2970625" y="753475"/>
              <a:ext cx="5875" cy="11700"/>
            </a:xfrm>
            <a:custGeom>
              <a:rect b="b" l="l" r="r" t="t"/>
              <a:pathLst>
                <a:path extrusionOk="0" h="468" w="235">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36"/>
            <p:cNvSpPr/>
            <p:nvPr/>
          </p:nvSpPr>
          <p:spPr>
            <a:xfrm>
              <a:off x="3010650" y="640075"/>
              <a:ext cx="13375" cy="11700"/>
            </a:xfrm>
            <a:custGeom>
              <a:rect b="b" l="l" r="r" t="t"/>
              <a:pathLst>
                <a:path extrusionOk="0" h="468" w="535">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36"/>
            <p:cNvSpPr/>
            <p:nvPr/>
          </p:nvSpPr>
          <p:spPr>
            <a:xfrm>
              <a:off x="3059850" y="720125"/>
              <a:ext cx="10875" cy="11700"/>
            </a:xfrm>
            <a:custGeom>
              <a:rect b="b" l="l" r="r" t="t"/>
              <a:pathLst>
                <a:path extrusionOk="0" h="468" w="435">
                  <a:moveTo>
                    <a:pt x="434" y="0"/>
                  </a:moveTo>
                  <a:cubicBezTo>
                    <a:pt x="67" y="134"/>
                    <a:pt x="67" y="134"/>
                    <a:pt x="1" y="467"/>
                  </a:cubicBezTo>
                  <a:cubicBezTo>
                    <a:pt x="168" y="301"/>
                    <a:pt x="301" y="134"/>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36"/>
            <p:cNvSpPr/>
            <p:nvPr/>
          </p:nvSpPr>
          <p:spPr>
            <a:xfrm>
              <a:off x="3162425" y="740975"/>
              <a:ext cx="10025" cy="12525"/>
            </a:xfrm>
            <a:custGeom>
              <a:rect b="b" l="l" r="r" t="t"/>
              <a:pathLst>
                <a:path extrusionOk="0" h="501" w="401">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36"/>
            <p:cNvSpPr/>
            <p:nvPr/>
          </p:nvSpPr>
          <p:spPr>
            <a:xfrm>
              <a:off x="3126575" y="635075"/>
              <a:ext cx="8350" cy="9175"/>
            </a:xfrm>
            <a:custGeom>
              <a:rect b="b" l="l" r="r" t="t"/>
              <a:pathLst>
                <a:path extrusionOk="0" h="367" w="334">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36"/>
            <p:cNvSpPr/>
            <p:nvPr/>
          </p:nvSpPr>
          <p:spPr>
            <a:xfrm>
              <a:off x="2964800" y="831025"/>
              <a:ext cx="9175" cy="9200"/>
            </a:xfrm>
            <a:custGeom>
              <a:rect b="b" l="l" r="r" t="t"/>
              <a:pathLst>
                <a:path extrusionOk="0" h="368" w="367">
                  <a:moveTo>
                    <a:pt x="367" y="1"/>
                  </a:moveTo>
                  <a:cubicBezTo>
                    <a:pt x="167" y="1"/>
                    <a:pt x="0" y="68"/>
                    <a:pt x="33" y="368"/>
                  </a:cubicBezTo>
                  <a:cubicBezTo>
                    <a:pt x="167" y="201"/>
                    <a:pt x="267" y="10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36"/>
            <p:cNvSpPr/>
            <p:nvPr/>
          </p:nvSpPr>
          <p:spPr>
            <a:xfrm>
              <a:off x="2959775" y="821875"/>
              <a:ext cx="7550" cy="7525"/>
            </a:xfrm>
            <a:custGeom>
              <a:rect b="b" l="l" r="r" t="t"/>
              <a:pathLst>
                <a:path extrusionOk="0" h="301" w="302">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36"/>
            <p:cNvSpPr/>
            <p:nvPr/>
          </p:nvSpPr>
          <p:spPr>
            <a:xfrm>
              <a:off x="3061525" y="828525"/>
              <a:ext cx="10025" cy="7550"/>
            </a:xfrm>
            <a:custGeom>
              <a:rect b="b" l="l" r="r" t="t"/>
              <a:pathLst>
                <a:path extrusionOk="0" h="302" w="401">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36"/>
            <p:cNvSpPr/>
            <p:nvPr/>
          </p:nvSpPr>
          <p:spPr>
            <a:xfrm>
              <a:off x="3136575" y="667575"/>
              <a:ext cx="7525" cy="6700"/>
            </a:xfrm>
            <a:custGeom>
              <a:rect b="b" l="l" r="r" t="t"/>
              <a:pathLst>
                <a:path extrusionOk="0" h="268" w="301">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36"/>
            <p:cNvSpPr/>
            <p:nvPr/>
          </p:nvSpPr>
          <p:spPr>
            <a:xfrm>
              <a:off x="3129900" y="744300"/>
              <a:ext cx="9200" cy="8375"/>
            </a:xfrm>
            <a:custGeom>
              <a:rect b="b" l="l" r="r" t="t"/>
              <a:pathLst>
                <a:path extrusionOk="0" h="335" w="368">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36"/>
            <p:cNvSpPr/>
            <p:nvPr/>
          </p:nvSpPr>
          <p:spPr>
            <a:xfrm>
              <a:off x="3110725" y="806025"/>
              <a:ext cx="5875" cy="7525"/>
            </a:xfrm>
            <a:custGeom>
              <a:rect b="b" l="l" r="r" t="t"/>
              <a:pathLst>
                <a:path extrusionOk="0" h="301" w="235">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36"/>
            <p:cNvSpPr/>
            <p:nvPr/>
          </p:nvSpPr>
          <p:spPr>
            <a:xfrm>
              <a:off x="2910575" y="763500"/>
              <a:ext cx="3375" cy="7525"/>
            </a:xfrm>
            <a:custGeom>
              <a:rect b="b" l="l" r="r" t="t"/>
              <a:pathLst>
                <a:path extrusionOk="0" h="301" w="135">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36"/>
            <p:cNvSpPr/>
            <p:nvPr/>
          </p:nvSpPr>
          <p:spPr>
            <a:xfrm>
              <a:off x="3119900" y="758475"/>
              <a:ext cx="6700" cy="5050"/>
            </a:xfrm>
            <a:custGeom>
              <a:rect b="b" l="l" r="r" t="t"/>
              <a:pathLst>
                <a:path extrusionOk="0" h="202" w="268">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36"/>
            <p:cNvSpPr/>
            <p:nvPr/>
          </p:nvSpPr>
          <p:spPr>
            <a:xfrm>
              <a:off x="3133250" y="716800"/>
              <a:ext cx="4175" cy="10850"/>
            </a:xfrm>
            <a:custGeom>
              <a:rect b="b" l="l" r="r" t="t"/>
              <a:pathLst>
                <a:path extrusionOk="0" h="434" w="167">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36"/>
            <p:cNvSpPr/>
            <p:nvPr/>
          </p:nvSpPr>
          <p:spPr>
            <a:xfrm>
              <a:off x="3148250" y="695100"/>
              <a:ext cx="5875" cy="6700"/>
            </a:xfrm>
            <a:custGeom>
              <a:rect b="b" l="l" r="r" t="t"/>
              <a:pathLst>
                <a:path extrusionOk="0" h="268" w="235">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36"/>
            <p:cNvSpPr/>
            <p:nvPr/>
          </p:nvSpPr>
          <p:spPr>
            <a:xfrm>
              <a:off x="3151600" y="720950"/>
              <a:ext cx="4175" cy="5875"/>
            </a:xfrm>
            <a:custGeom>
              <a:rect b="b" l="l" r="r" t="t"/>
              <a:pathLst>
                <a:path extrusionOk="0" h="235" w="167">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9_1">
    <p:spTree>
      <p:nvGrpSpPr>
        <p:cNvPr id="2681" name="Shape 2681"/>
        <p:cNvGrpSpPr/>
        <p:nvPr/>
      </p:nvGrpSpPr>
      <p:grpSpPr>
        <a:xfrm>
          <a:off x="0" y="0"/>
          <a:ext cx="0" cy="0"/>
          <a:chOff x="0" y="0"/>
          <a:chExt cx="0" cy="0"/>
        </a:xfrm>
      </p:grpSpPr>
      <p:sp>
        <p:nvSpPr>
          <p:cNvPr id="2682" name="Google Shape;2682;p37"/>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3" name="Google Shape;2683;p37"/>
          <p:cNvGrpSpPr/>
          <p:nvPr/>
        </p:nvGrpSpPr>
        <p:grpSpPr>
          <a:xfrm rot="698666">
            <a:off x="6049909" y="3298148"/>
            <a:ext cx="465260" cy="1470558"/>
            <a:chOff x="4895550" y="2860525"/>
            <a:chExt cx="725150" cy="2292000"/>
          </a:xfrm>
        </p:grpSpPr>
        <p:sp>
          <p:nvSpPr>
            <p:cNvPr id="2684" name="Google Shape;2684;p37"/>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37"/>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37"/>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37"/>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37"/>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37"/>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37"/>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37"/>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37"/>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37"/>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37"/>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37"/>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37"/>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37"/>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37"/>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37"/>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37"/>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37"/>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37"/>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37"/>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37"/>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37"/>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37"/>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37"/>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37"/>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37"/>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37"/>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37"/>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37"/>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37"/>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37"/>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5" name="Google Shape;2715;p37"/>
          <p:cNvGrpSpPr/>
          <p:nvPr/>
        </p:nvGrpSpPr>
        <p:grpSpPr>
          <a:xfrm rot="1716091">
            <a:off x="507443" y="2404944"/>
            <a:ext cx="890401" cy="870572"/>
            <a:chOff x="-2048125" y="2702750"/>
            <a:chExt cx="966550" cy="945025"/>
          </a:xfrm>
        </p:grpSpPr>
        <p:sp>
          <p:nvSpPr>
            <p:cNvPr id="2716" name="Google Shape;2716;p37"/>
            <p:cNvSpPr/>
            <p:nvPr/>
          </p:nvSpPr>
          <p:spPr>
            <a:xfrm>
              <a:off x="-2048125" y="2783650"/>
              <a:ext cx="316900" cy="528975"/>
            </a:xfrm>
            <a:custGeom>
              <a:rect b="b" l="l" r="r" t="t"/>
              <a:pathLst>
                <a:path extrusionOk="0" h="21159" w="12676">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37"/>
            <p:cNvSpPr/>
            <p:nvPr/>
          </p:nvSpPr>
          <p:spPr>
            <a:xfrm>
              <a:off x="-1921375" y="3363375"/>
              <a:ext cx="54800" cy="40125"/>
            </a:xfrm>
            <a:custGeom>
              <a:rect b="b" l="l" r="r" t="t"/>
              <a:pathLst>
                <a:path extrusionOk="0" h="1605" w="2192">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37"/>
            <p:cNvSpPr/>
            <p:nvPr/>
          </p:nvSpPr>
          <p:spPr>
            <a:xfrm>
              <a:off x="-1874675" y="3407550"/>
              <a:ext cx="221850" cy="53825"/>
            </a:xfrm>
            <a:custGeom>
              <a:rect b="b" l="l" r="r" t="t"/>
              <a:pathLst>
                <a:path extrusionOk="0" h="2153" w="8874">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37"/>
            <p:cNvSpPr/>
            <p:nvPr/>
          </p:nvSpPr>
          <p:spPr>
            <a:xfrm>
              <a:off x="-1682875" y="2922275"/>
              <a:ext cx="68400" cy="80100"/>
            </a:xfrm>
            <a:custGeom>
              <a:rect b="b" l="l" r="r" t="t"/>
              <a:pathLst>
                <a:path extrusionOk="0" h="3204" w="2736">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37"/>
            <p:cNvSpPr/>
            <p:nvPr/>
          </p:nvSpPr>
          <p:spPr>
            <a:xfrm>
              <a:off x="-1628675" y="3024025"/>
              <a:ext cx="107600" cy="103975"/>
            </a:xfrm>
            <a:custGeom>
              <a:rect b="b" l="l" r="r" t="t"/>
              <a:pathLst>
                <a:path extrusionOk="0" h="4159" w="4304">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37"/>
            <p:cNvSpPr/>
            <p:nvPr/>
          </p:nvSpPr>
          <p:spPr>
            <a:xfrm>
              <a:off x="-1628675" y="3024025"/>
              <a:ext cx="107600" cy="103975"/>
            </a:xfrm>
            <a:custGeom>
              <a:rect b="b" l="l" r="r" t="t"/>
              <a:pathLst>
                <a:path extrusionOk="0" h="4159" w="4304">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37"/>
            <p:cNvSpPr/>
            <p:nvPr/>
          </p:nvSpPr>
          <p:spPr>
            <a:xfrm>
              <a:off x="-1682875" y="2922275"/>
              <a:ext cx="68400" cy="80100"/>
            </a:xfrm>
            <a:custGeom>
              <a:rect b="b" l="l" r="r" t="t"/>
              <a:pathLst>
                <a:path extrusionOk="0" h="3204" w="2736">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37"/>
            <p:cNvSpPr/>
            <p:nvPr/>
          </p:nvSpPr>
          <p:spPr>
            <a:xfrm>
              <a:off x="-1742075" y="2702750"/>
              <a:ext cx="593775" cy="675175"/>
            </a:xfrm>
            <a:custGeom>
              <a:rect b="b" l="l" r="r" t="t"/>
              <a:pathLst>
                <a:path extrusionOk="0" h="27007" w="23751">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37"/>
            <p:cNvSpPr/>
            <p:nvPr/>
          </p:nvSpPr>
          <p:spPr>
            <a:xfrm>
              <a:off x="-1567800" y="3296725"/>
              <a:ext cx="84250" cy="59225"/>
            </a:xfrm>
            <a:custGeom>
              <a:rect b="b" l="l" r="r" t="t"/>
              <a:pathLst>
                <a:path extrusionOk="0" h="2369" w="337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37"/>
            <p:cNvSpPr/>
            <p:nvPr/>
          </p:nvSpPr>
          <p:spPr>
            <a:xfrm>
              <a:off x="-1567800" y="3296725"/>
              <a:ext cx="84250" cy="59225"/>
            </a:xfrm>
            <a:custGeom>
              <a:rect b="b" l="l" r="r" t="t"/>
              <a:pathLst>
                <a:path extrusionOk="0" h="2369" w="337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37"/>
            <p:cNvSpPr/>
            <p:nvPr/>
          </p:nvSpPr>
          <p:spPr>
            <a:xfrm>
              <a:off x="-1567800" y="3296725"/>
              <a:ext cx="84250" cy="59225"/>
            </a:xfrm>
            <a:custGeom>
              <a:rect b="b" l="l" r="r" t="t"/>
              <a:pathLst>
                <a:path extrusionOk="0" h="2369" w="337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37"/>
            <p:cNvSpPr/>
            <p:nvPr/>
          </p:nvSpPr>
          <p:spPr>
            <a:xfrm>
              <a:off x="-1877700" y="3105750"/>
              <a:ext cx="409925" cy="264500"/>
            </a:xfrm>
            <a:custGeom>
              <a:rect b="b" l="l" r="r" t="t"/>
              <a:pathLst>
                <a:path extrusionOk="0" h="10580" w="16397">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37"/>
            <p:cNvSpPr/>
            <p:nvPr/>
          </p:nvSpPr>
          <p:spPr>
            <a:xfrm>
              <a:off x="-1697875" y="3414400"/>
              <a:ext cx="583600" cy="233375"/>
            </a:xfrm>
            <a:custGeom>
              <a:rect b="b" l="l" r="r" t="t"/>
              <a:pathLst>
                <a:path extrusionOk="0" h="9335" w="23344">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37"/>
            <p:cNvSpPr/>
            <p:nvPr/>
          </p:nvSpPr>
          <p:spPr>
            <a:xfrm>
              <a:off x="-1464375" y="3119300"/>
              <a:ext cx="217675" cy="417175"/>
            </a:xfrm>
            <a:custGeom>
              <a:rect b="b" l="l" r="r" t="t"/>
              <a:pathLst>
                <a:path extrusionOk="0" h="16687" w="8707">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37"/>
            <p:cNvSpPr/>
            <p:nvPr/>
          </p:nvSpPr>
          <p:spPr>
            <a:xfrm>
              <a:off x="-1924700" y="2918625"/>
              <a:ext cx="142100" cy="30550"/>
            </a:xfrm>
            <a:custGeom>
              <a:rect b="b" l="l" r="r" t="t"/>
              <a:pathLst>
                <a:path extrusionOk="0" h="1222" w="5684">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37"/>
            <p:cNvSpPr/>
            <p:nvPr/>
          </p:nvSpPr>
          <p:spPr>
            <a:xfrm>
              <a:off x="-1903675" y="3121425"/>
              <a:ext cx="27250" cy="24100"/>
            </a:xfrm>
            <a:custGeom>
              <a:rect b="b" l="l" r="r" t="t"/>
              <a:pathLst>
                <a:path extrusionOk="0" h="964" w="109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37"/>
            <p:cNvSpPr/>
            <p:nvPr/>
          </p:nvSpPr>
          <p:spPr>
            <a:xfrm>
              <a:off x="-1896200" y="3123100"/>
              <a:ext cx="32150" cy="25425"/>
            </a:xfrm>
            <a:custGeom>
              <a:rect b="b" l="l" r="r" t="t"/>
              <a:pathLst>
                <a:path extrusionOk="0" h="1017" w="1286">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37"/>
            <p:cNvSpPr/>
            <p:nvPr/>
          </p:nvSpPr>
          <p:spPr>
            <a:xfrm>
              <a:off x="-1885125" y="3128275"/>
              <a:ext cx="27975" cy="19750"/>
            </a:xfrm>
            <a:custGeom>
              <a:rect b="b" l="l" r="r" t="t"/>
              <a:pathLst>
                <a:path extrusionOk="0" h="790" w="1119">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37"/>
            <p:cNvSpPr/>
            <p:nvPr/>
          </p:nvSpPr>
          <p:spPr>
            <a:xfrm>
              <a:off x="-1878350" y="3133925"/>
              <a:ext cx="21825" cy="17575"/>
            </a:xfrm>
            <a:custGeom>
              <a:rect b="b" l="l" r="r" t="t"/>
              <a:pathLst>
                <a:path extrusionOk="0" h="703" w="873">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37"/>
            <p:cNvSpPr/>
            <p:nvPr/>
          </p:nvSpPr>
          <p:spPr>
            <a:xfrm>
              <a:off x="-1695150" y="2767850"/>
              <a:ext cx="37075" cy="12025"/>
            </a:xfrm>
            <a:custGeom>
              <a:rect b="b" l="l" r="r" t="t"/>
              <a:pathLst>
                <a:path extrusionOk="0" h="481" w="1483">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37"/>
            <p:cNvSpPr/>
            <p:nvPr/>
          </p:nvSpPr>
          <p:spPr>
            <a:xfrm>
              <a:off x="-1690925" y="2775350"/>
              <a:ext cx="38925" cy="12825"/>
            </a:xfrm>
            <a:custGeom>
              <a:rect b="b" l="l" r="r" t="t"/>
              <a:pathLst>
                <a:path extrusionOk="0" h="513" w="1557">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37"/>
            <p:cNvSpPr/>
            <p:nvPr/>
          </p:nvSpPr>
          <p:spPr>
            <a:xfrm>
              <a:off x="-1682650" y="2782175"/>
              <a:ext cx="38175" cy="12700"/>
            </a:xfrm>
            <a:custGeom>
              <a:rect b="b" l="l" r="r" t="t"/>
              <a:pathLst>
                <a:path extrusionOk="0" h="508" w="1527">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37"/>
            <p:cNvSpPr/>
            <p:nvPr/>
          </p:nvSpPr>
          <p:spPr>
            <a:xfrm>
              <a:off x="-1675375" y="2788850"/>
              <a:ext cx="40900" cy="14200"/>
            </a:xfrm>
            <a:custGeom>
              <a:rect b="b" l="l" r="r" t="t"/>
              <a:pathLst>
                <a:path extrusionOk="0" h="568" w="1636">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37"/>
            <p:cNvSpPr/>
            <p:nvPr/>
          </p:nvSpPr>
          <p:spPr>
            <a:xfrm>
              <a:off x="-1667675" y="2796350"/>
              <a:ext cx="39025" cy="16025"/>
            </a:xfrm>
            <a:custGeom>
              <a:rect b="b" l="l" r="r" t="t"/>
              <a:pathLst>
                <a:path extrusionOk="0" h="641" w="1561">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37"/>
            <p:cNvSpPr/>
            <p:nvPr/>
          </p:nvSpPr>
          <p:spPr>
            <a:xfrm>
              <a:off x="-1657025" y="2803725"/>
              <a:ext cx="36725" cy="12675"/>
            </a:xfrm>
            <a:custGeom>
              <a:rect b="b" l="l" r="r" t="t"/>
              <a:pathLst>
                <a:path extrusionOk="0" h="507" w="1469">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37"/>
            <p:cNvSpPr/>
            <p:nvPr/>
          </p:nvSpPr>
          <p:spPr>
            <a:xfrm>
              <a:off x="-1651775" y="2812050"/>
              <a:ext cx="39575" cy="14525"/>
            </a:xfrm>
            <a:custGeom>
              <a:rect b="b" l="l" r="r" t="t"/>
              <a:pathLst>
                <a:path extrusionOk="0" h="581" w="1583">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37"/>
            <p:cNvSpPr/>
            <p:nvPr/>
          </p:nvSpPr>
          <p:spPr>
            <a:xfrm>
              <a:off x="-1645900" y="2819700"/>
              <a:ext cx="38100" cy="16850"/>
            </a:xfrm>
            <a:custGeom>
              <a:rect b="b" l="l" r="r" t="t"/>
              <a:pathLst>
                <a:path extrusionOk="0" h="674" w="1524">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7"/>
            <p:cNvSpPr/>
            <p:nvPr/>
          </p:nvSpPr>
          <p:spPr>
            <a:xfrm>
              <a:off x="-1640125" y="2823750"/>
              <a:ext cx="42075" cy="20325"/>
            </a:xfrm>
            <a:custGeom>
              <a:rect b="b" l="l" r="r" t="t"/>
              <a:pathLst>
                <a:path extrusionOk="0" h="813" w="1683">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37"/>
            <p:cNvSpPr/>
            <p:nvPr/>
          </p:nvSpPr>
          <p:spPr>
            <a:xfrm>
              <a:off x="-1636775" y="2831375"/>
              <a:ext cx="44000" cy="20225"/>
            </a:xfrm>
            <a:custGeom>
              <a:rect b="b" l="l" r="r" t="t"/>
              <a:pathLst>
                <a:path extrusionOk="0" h="809" w="176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37"/>
            <p:cNvSpPr/>
            <p:nvPr/>
          </p:nvSpPr>
          <p:spPr>
            <a:xfrm>
              <a:off x="-1627825" y="2837050"/>
              <a:ext cx="39925" cy="20225"/>
            </a:xfrm>
            <a:custGeom>
              <a:rect b="b" l="l" r="r" t="t"/>
              <a:pathLst>
                <a:path extrusionOk="0" h="809" w="1597">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7"/>
            <p:cNvSpPr/>
            <p:nvPr/>
          </p:nvSpPr>
          <p:spPr>
            <a:xfrm>
              <a:off x="-1621875" y="2846175"/>
              <a:ext cx="39900" cy="20425"/>
            </a:xfrm>
            <a:custGeom>
              <a:rect b="b" l="l" r="r" t="t"/>
              <a:pathLst>
                <a:path extrusionOk="0" h="817" w="1596">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7"/>
            <p:cNvSpPr/>
            <p:nvPr/>
          </p:nvSpPr>
          <p:spPr>
            <a:xfrm>
              <a:off x="-1620100" y="2854575"/>
              <a:ext cx="47100" cy="22025"/>
            </a:xfrm>
            <a:custGeom>
              <a:rect b="b" l="l" r="r" t="t"/>
              <a:pathLst>
                <a:path extrusionOk="0" h="881" w="1884">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7"/>
            <p:cNvSpPr/>
            <p:nvPr/>
          </p:nvSpPr>
          <p:spPr>
            <a:xfrm>
              <a:off x="-1622600" y="2863900"/>
              <a:ext cx="49000" cy="26875"/>
            </a:xfrm>
            <a:custGeom>
              <a:rect b="b" l="l" r="r" t="t"/>
              <a:pathLst>
                <a:path extrusionOk="0" h="1075" w="196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7"/>
            <p:cNvSpPr/>
            <p:nvPr/>
          </p:nvSpPr>
          <p:spPr>
            <a:xfrm>
              <a:off x="-1613425" y="2870575"/>
              <a:ext cx="45650" cy="22725"/>
            </a:xfrm>
            <a:custGeom>
              <a:rect b="b" l="l" r="r" t="t"/>
              <a:pathLst>
                <a:path extrusionOk="0" h="909" w="1826">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7"/>
            <p:cNvSpPr/>
            <p:nvPr/>
          </p:nvSpPr>
          <p:spPr>
            <a:xfrm>
              <a:off x="-1615100" y="2878750"/>
              <a:ext cx="52950" cy="27050"/>
            </a:xfrm>
            <a:custGeom>
              <a:rect b="b" l="l" r="r" t="t"/>
              <a:pathLst>
                <a:path extrusionOk="0" h="1082" w="2118">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7"/>
            <p:cNvSpPr/>
            <p:nvPr/>
          </p:nvSpPr>
          <p:spPr>
            <a:xfrm>
              <a:off x="-1605125" y="2888700"/>
              <a:ext cx="46525" cy="23725"/>
            </a:xfrm>
            <a:custGeom>
              <a:rect b="b" l="l" r="r" t="t"/>
              <a:pathLst>
                <a:path extrusionOk="0" h="949" w="1861">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7"/>
            <p:cNvSpPr/>
            <p:nvPr/>
          </p:nvSpPr>
          <p:spPr>
            <a:xfrm>
              <a:off x="-1600975" y="2901275"/>
              <a:ext cx="40700" cy="21175"/>
            </a:xfrm>
            <a:custGeom>
              <a:rect b="b" l="l" r="r" t="t"/>
              <a:pathLst>
                <a:path extrusionOk="0" h="847" w="1628">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7"/>
            <p:cNvSpPr/>
            <p:nvPr/>
          </p:nvSpPr>
          <p:spPr>
            <a:xfrm>
              <a:off x="-1589200" y="2917050"/>
              <a:ext cx="14600" cy="7900"/>
            </a:xfrm>
            <a:custGeom>
              <a:rect b="b" l="l" r="r" t="t"/>
              <a:pathLst>
                <a:path extrusionOk="0" h="316" w="584">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7"/>
            <p:cNvSpPr/>
            <p:nvPr/>
          </p:nvSpPr>
          <p:spPr>
            <a:xfrm>
              <a:off x="-1572775" y="2770500"/>
              <a:ext cx="28350" cy="9350"/>
            </a:xfrm>
            <a:custGeom>
              <a:rect b="b" l="l" r="r" t="t"/>
              <a:pathLst>
                <a:path extrusionOk="0" h="374" w="1134">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7"/>
            <p:cNvSpPr/>
            <p:nvPr/>
          </p:nvSpPr>
          <p:spPr>
            <a:xfrm>
              <a:off x="-1572600" y="2780525"/>
              <a:ext cx="28175" cy="8500"/>
            </a:xfrm>
            <a:custGeom>
              <a:rect b="b" l="l" r="r" t="t"/>
              <a:pathLst>
                <a:path extrusionOk="0" h="340" w="1127">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7"/>
            <p:cNvSpPr/>
            <p:nvPr/>
          </p:nvSpPr>
          <p:spPr>
            <a:xfrm>
              <a:off x="-1561950" y="2789475"/>
              <a:ext cx="24200" cy="8575"/>
            </a:xfrm>
            <a:custGeom>
              <a:rect b="b" l="l" r="r" t="t"/>
              <a:pathLst>
                <a:path extrusionOk="0" h="343" w="968">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7"/>
            <p:cNvSpPr/>
            <p:nvPr/>
          </p:nvSpPr>
          <p:spPr>
            <a:xfrm>
              <a:off x="-1567575" y="2799700"/>
              <a:ext cx="32325" cy="10150"/>
            </a:xfrm>
            <a:custGeom>
              <a:rect b="b" l="l" r="r" t="t"/>
              <a:pathLst>
                <a:path extrusionOk="0" h="406" w="1293">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37"/>
            <p:cNvSpPr/>
            <p:nvPr/>
          </p:nvSpPr>
          <p:spPr>
            <a:xfrm>
              <a:off x="-1551100" y="2804700"/>
              <a:ext cx="11700" cy="5875"/>
            </a:xfrm>
            <a:custGeom>
              <a:rect b="b" l="l" r="r" t="t"/>
              <a:pathLst>
                <a:path extrusionOk="0" h="235" w="468">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37"/>
            <p:cNvSpPr/>
            <p:nvPr/>
          </p:nvSpPr>
          <p:spPr>
            <a:xfrm>
              <a:off x="-1550725" y="2810825"/>
              <a:ext cx="18825" cy="12250"/>
            </a:xfrm>
            <a:custGeom>
              <a:rect b="b" l="l" r="r" t="t"/>
              <a:pathLst>
                <a:path extrusionOk="0" h="490" w="753">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37"/>
            <p:cNvSpPr/>
            <p:nvPr/>
          </p:nvSpPr>
          <p:spPr>
            <a:xfrm>
              <a:off x="-1550000" y="2825100"/>
              <a:ext cx="25600" cy="7275"/>
            </a:xfrm>
            <a:custGeom>
              <a:rect b="b" l="l" r="r" t="t"/>
              <a:pathLst>
                <a:path extrusionOk="0" h="291" w="1024">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37"/>
            <p:cNvSpPr/>
            <p:nvPr/>
          </p:nvSpPr>
          <p:spPr>
            <a:xfrm>
              <a:off x="-1541950" y="2835175"/>
              <a:ext cx="19225" cy="4575"/>
            </a:xfrm>
            <a:custGeom>
              <a:rect b="b" l="l" r="r" t="t"/>
              <a:pathLst>
                <a:path extrusionOk="0" h="183" w="769">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37"/>
            <p:cNvSpPr/>
            <p:nvPr/>
          </p:nvSpPr>
          <p:spPr>
            <a:xfrm>
              <a:off x="-1539250" y="2845575"/>
              <a:ext cx="19025" cy="5975"/>
            </a:xfrm>
            <a:custGeom>
              <a:rect b="b" l="l" r="r" t="t"/>
              <a:pathLst>
                <a:path extrusionOk="0" h="239" w="761">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37"/>
            <p:cNvSpPr/>
            <p:nvPr/>
          </p:nvSpPr>
          <p:spPr>
            <a:xfrm>
              <a:off x="-1529425" y="2852225"/>
              <a:ext cx="11700" cy="2525"/>
            </a:xfrm>
            <a:custGeom>
              <a:rect b="b" l="l" r="r" t="t"/>
              <a:pathLst>
                <a:path extrusionOk="0" h="101" w="468">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37"/>
            <p:cNvSpPr/>
            <p:nvPr/>
          </p:nvSpPr>
          <p:spPr>
            <a:xfrm>
              <a:off x="-1531650" y="2861250"/>
              <a:ext cx="18925" cy="7825"/>
            </a:xfrm>
            <a:custGeom>
              <a:rect b="b" l="l" r="r" t="t"/>
              <a:pathLst>
                <a:path extrusionOk="0" h="313" w="757">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37"/>
            <p:cNvSpPr/>
            <p:nvPr/>
          </p:nvSpPr>
          <p:spPr>
            <a:xfrm>
              <a:off x="-1540000" y="2867900"/>
              <a:ext cx="29550" cy="11175"/>
            </a:xfrm>
            <a:custGeom>
              <a:rect b="b" l="l" r="r" t="t"/>
              <a:pathLst>
                <a:path extrusionOk="0" h="447" w="1182">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37"/>
            <p:cNvSpPr/>
            <p:nvPr/>
          </p:nvSpPr>
          <p:spPr>
            <a:xfrm>
              <a:off x="-1536625" y="2877250"/>
              <a:ext cx="30575" cy="11100"/>
            </a:xfrm>
            <a:custGeom>
              <a:rect b="b" l="l" r="r" t="t"/>
              <a:pathLst>
                <a:path extrusionOk="0" h="444" w="1223">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37"/>
            <p:cNvSpPr/>
            <p:nvPr/>
          </p:nvSpPr>
          <p:spPr>
            <a:xfrm>
              <a:off x="-1524425" y="2886425"/>
              <a:ext cx="16700" cy="7525"/>
            </a:xfrm>
            <a:custGeom>
              <a:rect b="b" l="l" r="r" t="t"/>
              <a:pathLst>
                <a:path extrusionOk="0" h="301" w="668">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37"/>
            <p:cNvSpPr/>
            <p:nvPr/>
          </p:nvSpPr>
          <p:spPr>
            <a:xfrm>
              <a:off x="-1538600" y="2896425"/>
              <a:ext cx="32550" cy="14200"/>
            </a:xfrm>
            <a:custGeom>
              <a:rect b="b" l="l" r="r" t="t"/>
              <a:pathLst>
                <a:path extrusionOk="0" h="568" w="1302">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37"/>
            <p:cNvSpPr/>
            <p:nvPr/>
          </p:nvSpPr>
          <p:spPr>
            <a:xfrm>
              <a:off x="-1532525" y="2903100"/>
              <a:ext cx="32300" cy="16050"/>
            </a:xfrm>
            <a:custGeom>
              <a:rect b="b" l="l" r="r" t="t"/>
              <a:pathLst>
                <a:path extrusionOk="0" h="642" w="1292">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7"/>
            <p:cNvSpPr/>
            <p:nvPr/>
          </p:nvSpPr>
          <p:spPr>
            <a:xfrm>
              <a:off x="-1531100" y="2911450"/>
              <a:ext cx="30875" cy="15875"/>
            </a:xfrm>
            <a:custGeom>
              <a:rect b="b" l="l" r="r" t="t"/>
              <a:pathLst>
                <a:path extrusionOk="0" h="635" w="1235">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7"/>
            <p:cNvSpPr/>
            <p:nvPr/>
          </p:nvSpPr>
          <p:spPr>
            <a:xfrm>
              <a:off x="-1543450" y="2923950"/>
              <a:ext cx="42400" cy="26100"/>
            </a:xfrm>
            <a:custGeom>
              <a:rect b="b" l="l" r="r" t="t"/>
              <a:pathLst>
                <a:path extrusionOk="0" h="1044" w="1696">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7"/>
            <p:cNvSpPr/>
            <p:nvPr/>
          </p:nvSpPr>
          <p:spPr>
            <a:xfrm>
              <a:off x="-1542750" y="2933125"/>
              <a:ext cx="48375" cy="28600"/>
            </a:xfrm>
            <a:custGeom>
              <a:rect b="b" l="l" r="r" t="t"/>
              <a:pathLst>
                <a:path extrusionOk="0" h="1144" w="1935">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7"/>
            <p:cNvSpPr/>
            <p:nvPr/>
          </p:nvSpPr>
          <p:spPr>
            <a:xfrm>
              <a:off x="-1552775" y="2943125"/>
              <a:ext cx="58400" cy="35050"/>
            </a:xfrm>
            <a:custGeom>
              <a:rect b="b" l="l" r="r" t="t"/>
              <a:pathLst>
                <a:path extrusionOk="0" h="1402" w="2336">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7"/>
            <p:cNvSpPr/>
            <p:nvPr/>
          </p:nvSpPr>
          <p:spPr>
            <a:xfrm>
              <a:off x="-1556675" y="2955925"/>
              <a:ext cx="64400" cy="41575"/>
            </a:xfrm>
            <a:custGeom>
              <a:rect b="b" l="l" r="r" t="t"/>
              <a:pathLst>
                <a:path extrusionOk="0" h="1663" w="2576">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7"/>
            <p:cNvSpPr/>
            <p:nvPr/>
          </p:nvSpPr>
          <p:spPr>
            <a:xfrm>
              <a:off x="-1539425" y="2961325"/>
              <a:ext cx="59100" cy="36400"/>
            </a:xfrm>
            <a:custGeom>
              <a:rect b="b" l="l" r="r" t="t"/>
              <a:pathLst>
                <a:path extrusionOk="0" h="1456" w="2364">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7"/>
            <p:cNvSpPr/>
            <p:nvPr/>
          </p:nvSpPr>
          <p:spPr>
            <a:xfrm>
              <a:off x="-1521700" y="2963750"/>
              <a:ext cx="52025" cy="34625"/>
            </a:xfrm>
            <a:custGeom>
              <a:rect b="b" l="l" r="r" t="t"/>
              <a:pathLst>
                <a:path extrusionOk="0" h="1385" w="2081">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7"/>
            <p:cNvSpPr/>
            <p:nvPr/>
          </p:nvSpPr>
          <p:spPr>
            <a:xfrm>
              <a:off x="-1519250" y="2967925"/>
              <a:ext cx="63075" cy="40425"/>
            </a:xfrm>
            <a:custGeom>
              <a:rect b="b" l="l" r="r" t="t"/>
              <a:pathLst>
                <a:path extrusionOk="0" h="1617" w="2523">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7"/>
            <p:cNvSpPr/>
            <p:nvPr/>
          </p:nvSpPr>
          <p:spPr>
            <a:xfrm>
              <a:off x="-1502500" y="2974600"/>
              <a:ext cx="58150" cy="37950"/>
            </a:xfrm>
            <a:custGeom>
              <a:rect b="b" l="l" r="r" t="t"/>
              <a:pathLst>
                <a:path extrusionOk="0" h="1518" w="2326">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7"/>
            <p:cNvSpPr/>
            <p:nvPr/>
          </p:nvSpPr>
          <p:spPr>
            <a:xfrm>
              <a:off x="-1501675" y="2981325"/>
              <a:ext cx="64725" cy="40400"/>
            </a:xfrm>
            <a:custGeom>
              <a:rect b="b" l="l" r="r" t="t"/>
              <a:pathLst>
                <a:path extrusionOk="0" h="1616" w="2589">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7"/>
            <p:cNvSpPr/>
            <p:nvPr/>
          </p:nvSpPr>
          <p:spPr>
            <a:xfrm>
              <a:off x="-1495900" y="2992175"/>
              <a:ext cx="67175" cy="37850"/>
            </a:xfrm>
            <a:custGeom>
              <a:rect b="b" l="l" r="r" t="t"/>
              <a:pathLst>
                <a:path extrusionOk="0" h="1514" w="2687">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7"/>
            <p:cNvSpPr/>
            <p:nvPr/>
          </p:nvSpPr>
          <p:spPr>
            <a:xfrm>
              <a:off x="-1494250" y="3010325"/>
              <a:ext cx="59075" cy="36475"/>
            </a:xfrm>
            <a:custGeom>
              <a:rect b="b" l="l" r="r" t="t"/>
              <a:pathLst>
                <a:path extrusionOk="0" h="1459" w="2363">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7"/>
            <p:cNvSpPr/>
            <p:nvPr/>
          </p:nvSpPr>
          <p:spPr>
            <a:xfrm>
              <a:off x="-1490825" y="3020450"/>
              <a:ext cx="62850" cy="39625"/>
            </a:xfrm>
            <a:custGeom>
              <a:rect b="b" l="l" r="r" t="t"/>
              <a:pathLst>
                <a:path extrusionOk="0" h="1585" w="2514">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7"/>
            <p:cNvSpPr/>
            <p:nvPr/>
          </p:nvSpPr>
          <p:spPr>
            <a:xfrm>
              <a:off x="-1482500" y="3029625"/>
              <a:ext cx="61350" cy="38800"/>
            </a:xfrm>
            <a:custGeom>
              <a:rect b="b" l="l" r="r" t="t"/>
              <a:pathLst>
                <a:path extrusionOk="0" h="1552" w="2454">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7"/>
            <p:cNvSpPr/>
            <p:nvPr/>
          </p:nvSpPr>
          <p:spPr>
            <a:xfrm>
              <a:off x="-1492425" y="3045475"/>
              <a:ext cx="68775" cy="43025"/>
            </a:xfrm>
            <a:custGeom>
              <a:rect b="b" l="l" r="r" t="t"/>
              <a:pathLst>
                <a:path extrusionOk="0" h="1721" w="2751">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7"/>
            <p:cNvSpPr/>
            <p:nvPr/>
          </p:nvSpPr>
          <p:spPr>
            <a:xfrm>
              <a:off x="-1497750" y="3063000"/>
              <a:ext cx="69100" cy="41100"/>
            </a:xfrm>
            <a:custGeom>
              <a:rect b="b" l="l" r="r" t="t"/>
              <a:pathLst>
                <a:path extrusionOk="0" h="1644" w="2764">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7"/>
            <p:cNvSpPr/>
            <p:nvPr/>
          </p:nvSpPr>
          <p:spPr>
            <a:xfrm>
              <a:off x="-1484125" y="3081350"/>
              <a:ext cx="51975" cy="30400"/>
            </a:xfrm>
            <a:custGeom>
              <a:rect b="b" l="l" r="r" t="t"/>
              <a:pathLst>
                <a:path extrusionOk="0" h="1216" w="2079">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7"/>
            <p:cNvSpPr/>
            <p:nvPr/>
          </p:nvSpPr>
          <p:spPr>
            <a:xfrm>
              <a:off x="-1810225" y="2796350"/>
              <a:ext cx="28975" cy="16875"/>
            </a:xfrm>
            <a:custGeom>
              <a:rect b="b" l="l" r="r" t="t"/>
              <a:pathLst>
                <a:path extrusionOk="0" h="675" w="1159">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7"/>
            <p:cNvSpPr/>
            <p:nvPr/>
          </p:nvSpPr>
          <p:spPr>
            <a:xfrm>
              <a:off x="-1799500" y="2800525"/>
              <a:ext cx="26600" cy="14375"/>
            </a:xfrm>
            <a:custGeom>
              <a:rect b="b" l="l" r="r" t="t"/>
              <a:pathLst>
                <a:path extrusionOk="0" h="575" w="1064">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7"/>
            <p:cNvSpPr/>
            <p:nvPr/>
          </p:nvSpPr>
          <p:spPr>
            <a:xfrm>
              <a:off x="-1791875" y="2810550"/>
              <a:ext cx="23125" cy="10200"/>
            </a:xfrm>
            <a:custGeom>
              <a:rect b="b" l="l" r="r" t="t"/>
              <a:pathLst>
                <a:path extrusionOk="0" h="408" w="925">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7"/>
            <p:cNvSpPr/>
            <p:nvPr/>
          </p:nvSpPr>
          <p:spPr>
            <a:xfrm>
              <a:off x="-1791800" y="2818050"/>
              <a:ext cx="29725" cy="16075"/>
            </a:xfrm>
            <a:custGeom>
              <a:rect b="b" l="l" r="r" t="t"/>
              <a:pathLst>
                <a:path extrusionOk="0" h="643" w="1189">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7"/>
            <p:cNvSpPr/>
            <p:nvPr/>
          </p:nvSpPr>
          <p:spPr>
            <a:xfrm>
              <a:off x="-1775125" y="2825550"/>
              <a:ext cx="16400" cy="8600"/>
            </a:xfrm>
            <a:custGeom>
              <a:rect b="b" l="l" r="r" t="t"/>
              <a:pathLst>
                <a:path extrusionOk="0" h="344" w="656">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7"/>
            <p:cNvSpPr/>
            <p:nvPr/>
          </p:nvSpPr>
          <p:spPr>
            <a:xfrm>
              <a:off x="-1781625" y="2833050"/>
              <a:ext cx="33725" cy="17175"/>
            </a:xfrm>
            <a:custGeom>
              <a:rect b="b" l="l" r="r" t="t"/>
              <a:pathLst>
                <a:path extrusionOk="0" h="687" w="1349">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7"/>
            <p:cNvSpPr/>
            <p:nvPr/>
          </p:nvSpPr>
          <p:spPr>
            <a:xfrm>
              <a:off x="-1777450" y="2841400"/>
              <a:ext cx="35400" cy="18000"/>
            </a:xfrm>
            <a:custGeom>
              <a:rect b="b" l="l" r="r" t="t"/>
              <a:pathLst>
                <a:path extrusionOk="0" h="720" w="1416">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7"/>
            <p:cNvSpPr/>
            <p:nvPr/>
          </p:nvSpPr>
          <p:spPr>
            <a:xfrm>
              <a:off x="-1770250" y="2850350"/>
              <a:ext cx="33725" cy="18725"/>
            </a:xfrm>
            <a:custGeom>
              <a:rect b="b" l="l" r="r" t="t"/>
              <a:pathLst>
                <a:path extrusionOk="0" h="749" w="1349">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7"/>
            <p:cNvSpPr/>
            <p:nvPr/>
          </p:nvSpPr>
          <p:spPr>
            <a:xfrm>
              <a:off x="-1762925" y="2857900"/>
              <a:ext cx="35775" cy="17700"/>
            </a:xfrm>
            <a:custGeom>
              <a:rect b="b" l="l" r="r" t="t"/>
              <a:pathLst>
                <a:path extrusionOk="0" h="708" w="1431">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7"/>
            <p:cNvSpPr/>
            <p:nvPr/>
          </p:nvSpPr>
          <p:spPr>
            <a:xfrm>
              <a:off x="-1761900" y="2867900"/>
              <a:ext cx="38800" cy="21175"/>
            </a:xfrm>
            <a:custGeom>
              <a:rect b="b" l="l" r="r" t="t"/>
              <a:pathLst>
                <a:path extrusionOk="0" h="847" w="1552">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7"/>
            <p:cNvSpPr/>
            <p:nvPr/>
          </p:nvSpPr>
          <p:spPr>
            <a:xfrm>
              <a:off x="-1753650" y="2881425"/>
              <a:ext cx="29100" cy="15200"/>
            </a:xfrm>
            <a:custGeom>
              <a:rect b="b" l="l" r="r" t="t"/>
              <a:pathLst>
                <a:path extrusionOk="0" h="608" w="1164">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7"/>
            <p:cNvSpPr/>
            <p:nvPr/>
          </p:nvSpPr>
          <p:spPr>
            <a:xfrm>
              <a:off x="-1751825" y="2888100"/>
              <a:ext cx="36450" cy="16825"/>
            </a:xfrm>
            <a:custGeom>
              <a:rect b="b" l="l" r="r" t="t"/>
              <a:pathLst>
                <a:path extrusionOk="0" h="673" w="1458">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7"/>
            <p:cNvSpPr/>
            <p:nvPr/>
          </p:nvSpPr>
          <p:spPr>
            <a:xfrm>
              <a:off x="-1742650" y="2896275"/>
              <a:ext cx="32050" cy="17000"/>
            </a:xfrm>
            <a:custGeom>
              <a:rect b="b" l="l" r="r" t="t"/>
              <a:pathLst>
                <a:path extrusionOk="0" h="680" w="1282">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37"/>
            <p:cNvSpPr/>
            <p:nvPr/>
          </p:nvSpPr>
          <p:spPr>
            <a:xfrm>
              <a:off x="-1745150" y="2905450"/>
              <a:ext cx="35500" cy="18650"/>
            </a:xfrm>
            <a:custGeom>
              <a:rect b="b" l="l" r="r" t="t"/>
              <a:pathLst>
                <a:path extrusionOk="0" h="746" w="142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37"/>
            <p:cNvSpPr/>
            <p:nvPr/>
          </p:nvSpPr>
          <p:spPr>
            <a:xfrm>
              <a:off x="-1735175" y="2918725"/>
              <a:ext cx="33000" cy="20375"/>
            </a:xfrm>
            <a:custGeom>
              <a:rect b="b" l="l" r="r" t="t"/>
              <a:pathLst>
                <a:path extrusionOk="0" h="815" w="132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37"/>
            <p:cNvSpPr/>
            <p:nvPr/>
          </p:nvSpPr>
          <p:spPr>
            <a:xfrm>
              <a:off x="-1725850" y="2929800"/>
              <a:ext cx="26325" cy="18075"/>
            </a:xfrm>
            <a:custGeom>
              <a:rect b="b" l="l" r="r" t="t"/>
              <a:pathLst>
                <a:path extrusionOk="0" h="723" w="1053">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37"/>
            <p:cNvSpPr/>
            <p:nvPr/>
          </p:nvSpPr>
          <p:spPr>
            <a:xfrm>
              <a:off x="-1732575" y="2939575"/>
              <a:ext cx="35250" cy="22400"/>
            </a:xfrm>
            <a:custGeom>
              <a:rect b="b" l="l" r="r" t="t"/>
              <a:pathLst>
                <a:path extrusionOk="0" h="896" w="141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37"/>
            <p:cNvSpPr/>
            <p:nvPr/>
          </p:nvSpPr>
          <p:spPr>
            <a:xfrm>
              <a:off x="-1724175" y="2946250"/>
              <a:ext cx="31175" cy="20650"/>
            </a:xfrm>
            <a:custGeom>
              <a:rect b="b" l="l" r="r" t="t"/>
              <a:pathLst>
                <a:path extrusionOk="0" h="826" w="1247">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37"/>
            <p:cNvSpPr/>
            <p:nvPr/>
          </p:nvSpPr>
          <p:spPr>
            <a:xfrm>
              <a:off x="-1720750" y="2952975"/>
              <a:ext cx="36125" cy="24000"/>
            </a:xfrm>
            <a:custGeom>
              <a:rect b="b" l="l" r="r" t="t"/>
              <a:pathLst>
                <a:path extrusionOk="0" h="960" w="1445">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37"/>
            <p:cNvSpPr/>
            <p:nvPr/>
          </p:nvSpPr>
          <p:spPr>
            <a:xfrm>
              <a:off x="-1715825" y="2967100"/>
              <a:ext cx="36850" cy="26475"/>
            </a:xfrm>
            <a:custGeom>
              <a:rect b="b" l="l" r="r" t="t"/>
              <a:pathLst>
                <a:path extrusionOk="0" h="1059" w="1474">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7"/>
            <p:cNvSpPr/>
            <p:nvPr/>
          </p:nvSpPr>
          <p:spPr>
            <a:xfrm>
              <a:off x="-1734350" y="2968425"/>
              <a:ext cx="68625" cy="67125"/>
            </a:xfrm>
            <a:custGeom>
              <a:rect b="b" l="l" r="r" t="t"/>
              <a:pathLst>
                <a:path extrusionOk="0" h="2685" w="2745">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7"/>
            <p:cNvSpPr/>
            <p:nvPr/>
          </p:nvSpPr>
          <p:spPr>
            <a:xfrm>
              <a:off x="-1738600" y="2988000"/>
              <a:ext cx="73025" cy="74625"/>
            </a:xfrm>
            <a:custGeom>
              <a:rect b="b" l="l" r="r" t="t"/>
              <a:pathLst>
                <a:path extrusionOk="0" h="2985" w="2921">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7"/>
            <p:cNvSpPr/>
            <p:nvPr/>
          </p:nvSpPr>
          <p:spPr>
            <a:xfrm>
              <a:off x="-1713350" y="3006450"/>
              <a:ext cx="53025" cy="46500"/>
            </a:xfrm>
            <a:custGeom>
              <a:rect b="b" l="l" r="r" t="t"/>
              <a:pathLst>
                <a:path extrusionOk="0" h="1860" w="2121">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7"/>
            <p:cNvSpPr/>
            <p:nvPr/>
          </p:nvSpPr>
          <p:spPr>
            <a:xfrm>
              <a:off x="-1689075" y="3025475"/>
              <a:ext cx="28750" cy="24875"/>
            </a:xfrm>
            <a:custGeom>
              <a:rect b="b" l="l" r="r" t="t"/>
              <a:pathLst>
                <a:path extrusionOk="0" h="995" w="115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7"/>
            <p:cNvSpPr/>
            <p:nvPr/>
          </p:nvSpPr>
          <p:spPr>
            <a:xfrm>
              <a:off x="-1669200" y="3041550"/>
              <a:ext cx="9700" cy="8800"/>
            </a:xfrm>
            <a:custGeom>
              <a:rect b="b" l="l" r="r" t="t"/>
              <a:pathLst>
                <a:path extrusionOk="0" h="352" w="388">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7"/>
            <p:cNvSpPr/>
            <p:nvPr/>
          </p:nvSpPr>
          <p:spPr>
            <a:xfrm>
              <a:off x="-1443950" y="3110250"/>
              <a:ext cx="64425" cy="14250"/>
            </a:xfrm>
            <a:custGeom>
              <a:rect b="b" l="l" r="r" t="t"/>
              <a:pathLst>
                <a:path extrusionOk="0" h="570" w="2577">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7"/>
            <p:cNvSpPr/>
            <p:nvPr/>
          </p:nvSpPr>
          <p:spPr>
            <a:xfrm>
              <a:off x="-1434350" y="3120425"/>
              <a:ext cx="71550" cy="23425"/>
            </a:xfrm>
            <a:custGeom>
              <a:rect b="b" l="l" r="r" t="t"/>
              <a:pathLst>
                <a:path extrusionOk="0" h="937" w="2862">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7"/>
            <p:cNvSpPr/>
            <p:nvPr/>
          </p:nvSpPr>
          <p:spPr>
            <a:xfrm>
              <a:off x="-1343175" y="3083925"/>
              <a:ext cx="68125" cy="95650"/>
            </a:xfrm>
            <a:custGeom>
              <a:rect b="b" l="l" r="r" t="t"/>
              <a:pathLst>
                <a:path extrusionOk="0" h="3826" w="2725">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7"/>
            <p:cNvSpPr/>
            <p:nvPr/>
          </p:nvSpPr>
          <p:spPr>
            <a:xfrm>
              <a:off x="-1307600" y="3113175"/>
              <a:ext cx="13375" cy="60850"/>
            </a:xfrm>
            <a:custGeom>
              <a:rect b="b" l="l" r="r" t="t"/>
              <a:pathLst>
                <a:path extrusionOk="0" h="2434" w="535">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7"/>
            <p:cNvSpPr/>
            <p:nvPr/>
          </p:nvSpPr>
          <p:spPr>
            <a:xfrm>
              <a:off x="-1275075" y="3187375"/>
              <a:ext cx="74250" cy="125975"/>
            </a:xfrm>
            <a:custGeom>
              <a:rect b="b" l="l" r="r" t="t"/>
              <a:pathLst>
                <a:path extrusionOk="0" h="5039" w="297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7"/>
            <p:cNvSpPr/>
            <p:nvPr/>
          </p:nvSpPr>
          <p:spPr>
            <a:xfrm>
              <a:off x="-1232300" y="3215625"/>
              <a:ext cx="18125" cy="60150"/>
            </a:xfrm>
            <a:custGeom>
              <a:rect b="b" l="l" r="r" t="t"/>
              <a:pathLst>
                <a:path extrusionOk="0" h="2406" w="725">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7"/>
            <p:cNvSpPr/>
            <p:nvPr/>
          </p:nvSpPr>
          <p:spPr>
            <a:xfrm>
              <a:off x="-1254225" y="3293675"/>
              <a:ext cx="43200" cy="39275"/>
            </a:xfrm>
            <a:custGeom>
              <a:rect b="b" l="l" r="r" t="t"/>
              <a:pathLst>
                <a:path extrusionOk="0" h="1571" w="1728">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7"/>
            <p:cNvSpPr/>
            <p:nvPr/>
          </p:nvSpPr>
          <p:spPr>
            <a:xfrm>
              <a:off x="-1258175" y="3308775"/>
              <a:ext cx="53675" cy="39850"/>
            </a:xfrm>
            <a:custGeom>
              <a:rect b="b" l="l" r="r" t="t"/>
              <a:pathLst>
                <a:path extrusionOk="0" h="1594" w="2147">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7"/>
            <p:cNvSpPr/>
            <p:nvPr/>
          </p:nvSpPr>
          <p:spPr>
            <a:xfrm>
              <a:off x="-1257325" y="3325675"/>
              <a:ext cx="53000" cy="37125"/>
            </a:xfrm>
            <a:custGeom>
              <a:rect b="b" l="l" r="r" t="t"/>
              <a:pathLst>
                <a:path extrusionOk="0" h="1485" w="212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7"/>
            <p:cNvSpPr/>
            <p:nvPr/>
          </p:nvSpPr>
          <p:spPr>
            <a:xfrm>
              <a:off x="-1248400" y="3333800"/>
              <a:ext cx="51425" cy="39675"/>
            </a:xfrm>
            <a:custGeom>
              <a:rect b="b" l="l" r="r" t="t"/>
              <a:pathLst>
                <a:path extrusionOk="0" h="1587" w="2057">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7"/>
            <p:cNvSpPr/>
            <p:nvPr/>
          </p:nvSpPr>
          <p:spPr>
            <a:xfrm>
              <a:off x="-1256325" y="3347050"/>
              <a:ext cx="65950" cy="49325"/>
            </a:xfrm>
            <a:custGeom>
              <a:rect b="b" l="l" r="r" t="t"/>
              <a:pathLst>
                <a:path extrusionOk="0" h="1973" w="2638">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7"/>
            <p:cNvSpPr/>
            <p:nvPr/>
          </p:nvSpPr>
          <p:spPr>
            <a:xfrm>
              <a:off x="-1258000" y="3358825"/>
              <a:ext cx="76875" cy="55900"/>
            </a:xfrm>
            <a:custGeom>
              <a:rect b="b" l="l" r="r" t="t"/>
              <a:pathLst>
                <a:path extrusionOk="0" h="2236" w="3075">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7"/>
            <p:cNvSpPr/>
            <p:nvPr/>
          </p:nvSpPr>
          <p:spPr>
            <a:xfrm>
              <a:off x="-1244100" y="3371850"/>
              <a:ext cx="68575" cy="52650"/>
            </a:xfrm>
            <a:custGeom>
              <a:rect b="b" l="l" r="r" t="t"/>
              <a:pathLst>
                <a:path extrusionOk="0" h="2106" w="2743">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7"/>
            <p:cNvSpPr/>
            <p:nvPr/>
          </p:nvSpPr>
          <p:spPr>
            <a:xfrm>
              <a:off x="-1237075" y="3386325"/>
              <a:ext cx="55950" cy="49300"/>
            </a:xfrm>
            <a:custGeom>
              <a:rect b="b" l="l" r="r" t="t"/>
              <a:pathLst>
                <a:path extrusionOk="0" h="1972" w="2238">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7"/>
            <p:cNvSpPr/>
            <p:nvPr/>
          </p:nvSpPr>
          <p:spPr>
            <a:xfrm>
              <a:off x="-1386800" y="3133025"/>
              <a:ext cx="15850" cy="14800"/>
            </a:xfrm>
            <a:custGeom>
              <a:rect b="b" l="l" r="r" t="t"/>
              <a:pathLst>
                <a:path extrusionOk="0" h="592" w="634">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7"/>
            <p:cNvSpPr/>
            <p:nvPr/>
          </p:nvSpPr>
          <p:spPr>
            <a:xfrm>
              <a:off x="-1336325" y="3180575"/>
              <a:ext cx="42775" cy="40725"/>
            </a:xfrm>
            <a:custGeom>
              <a:rect b="b" l="l" r="r" t="t"/>
              <a:pathLst>
                <a:path extrusionOk="0" h="1629" w="1711">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7"/>
            <p:cNvSpPr/>
            <p:nvPr/>
          </p:nvSpPr>
          <p:spPr>
            <a:xfrm>
              <a:off x="-1333075" y="3187250"/>
              <a:ext cx="48700" cy="43325"/>
            </a:xfrm>
            <a:custGeom>
              <a:rect b="b" l="l" r="r" t="t"/>
              <a:pathLst>
                <a:path extrusionOk="0" h="1733" w="1948">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7"/>
            <p:cNvSpPr/>
            <p:nvPr/>
          </p:nvSpPr>
          <p:spPr>
            <a:xfrm>
              <a:off x="-1301450" y="3193450"/>
              <a:ext cx="26750" cy="26800"/>
            </a:xfrm>
            <a:custGeom>
              <a:rect b="b" l="l" r="r" t="t"/>
              <a:pathLst>
                <a:path extrusionOk="0" h="1072" w="107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7"/>
            <p:cNvSpPr/>
            <p:nvPr/>
          </p:nvSpPr>
          <p:spPr>
            <a:xfrm>
              <a:off x="-1301975" y="3203000"/>
              <a:ext cx="36925" cy="36250"/>
            </a:xfrm>
            <a:custGeom>
              <a:rect b="b" l="l" r="r" t="t"/>
              <a:pathLst>
                <a:path extrusionOk="0" h="1450" w="1477">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7"/>
            <p:cNvSpPr/>
            <p:nvPr/>
          </p:nvSpPr>
          <p:spPr>
            <a:xfrm>
              <a:off x="-1299025" y="3209300"/>
              <a:ext cx="39575" cy="41750"/>
            </a:xfrm>
            <a:custGeom>
              <a:rect b="b" l="l" r="r" t="t"/>
              <a:pathLst>
                <a:path extrusionOk="0" h="1670" w="1583">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7"/>
            <p:cNvSpPr/>
            <p:nvPr/>
          </p:nvSpPr>
          <p:spPr>
            <a:xfrm>
              <a:off x="-1309875" y="3222875"/>
              <a:ext cx="62025" cy="58200"/>
            </a:xfrm>
            <a:custGeom>
              <a:rect b="b" l="l" r="r" t="t"/>
              <a:pathLst>
                <a:path extrusionOk="0" h="2328" w="2481">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7"/>
            <p:cNvSpPr/>
            <p:nvPr/>
          </p:nvSpPr>
          <p:spPr>
            <a:xfrm>
              <a:off x="-1295600" y="3232300"/>
              <a:ext cx="55675" cy="53225"/>
            </a:xfrm>
            <a:custGeom>
              <a:rect b="b" l="l" r="r" t="t"/>
              <a:pathLst>
                <a:path extrusionOk="0" h="2129" w="2227">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7"/>
            <p:cNvSpPr/>
            <p:nvPr/>
          </p:nvSpPr>
          <p:spPr>
            <a:xfrm>
              <a:off x="-1269750" y="3248850"/>
              <a:ext cx="28650" cy="26675"/>
            </a:xfrm>
            <a:custGeom>
              <a:rect b="b" l="l" r="r" t="t"/>
              <a:pathLst>
                <a:path extrusionOk="0" h="1067" w="1146">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7"/>
            <p:cNvSpPr/>
            <p:nvPr/>
          </p:nvSpPr>
          <p:spPr>
            <a:xfrm>
              <a:off x="-1258750" y="3270525"/>
              <a:ext cx="17875" cy="18575"/>
            </a:xfrm>
            <a:custGeom>
              <a:rect b="b" l="l" r="r" t="t"/>
              <a:pathLst>
                <a:path extrusionOk="0" h="743" w="715">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7"/>
            <p:cNvSpPr/>
            <p:nvPr/>
          </p:nvSpPr>
          <p:spPr>
            <a:xfrm>
              <a:off x="-1870250" y="3131600"/>
              <a:ext cx="58975" cy="45775"/>
            </a:xfrm>
            <a:custGeom>
              <a:rect b="b" l="l" r="r" t="t"/>
              <a:pathLst>
                <a:path extrusionOk="0" h="1831" w="2359">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37"/>
            <p:cNvSpPr/>
            <p:nvPr/>
          </p:nvSpPr>
          <p:spPr>
            <a:xfrm>
              <a:off x="-1848425" y="3136225"/>
              <a:ext cx="50500" cy="35150"/>
            </a:xfrm>
            <a:custGeom>
              <a:rect b="b" l="l" r="r" t="t"/>
              <a:pathLst>
                <a:path extrusionOk="0" h="1406" w="202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37"/>
            <p:cNvSpPr/>
            <p:nvPr/>
          </p:nvSpPr>
          <p:spPr>
            <a:xfrm>
              <a:off x="-1835825" y="3147325"/>
              <a:ext cx="41800" cy="28950"/>
            </a:xfrm>
            <a:custGeom>
              <a:rect b="b" l="l" r="r" t="t"/>
              <a:pathLst>
                <a:path extrusionOk="0" h="1158" w="1672">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37"/>
            <p:cNvSpPr/>
            <p:nvPr/>
          </p:nvSpPr>
          <p:spPr>
            <a:xfrm>
              <a:off x="-1841900" y="3157275"/>
              <a:ext cx="57325" cy="47600"/>
            </a:xfrm>
            <a:custGeom>
              <a:rect b="b" l="l" r="r" t="t"/>
              <a:pathLst>
                <a:path extrusionOk="0" h="1904" w="2293">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37"/>
            <p:cNvSpPr/>
            <p:nvPr/>
          </p:nvSpPr>
          <p:spPr>
            <a:xfrm>
              <a:off x="-1821950" y="3170475"/>
              <a:ext cx="36525" cy="30925"/>
            </a:xfrm>
            <a:custGeom>
              <a:rect b="b" l="l" r="r" t="t"/>
              <a:pathLst>
                <a:path extrusionOk="0" h="1237" w="1461">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37"/>
            <p:cNvSpPr/>
            <p:nvPr/>
          </p:nvSpPr>
          <p:spPr>
            <a:xfrm>
              <a:off x="-1810150" y="3179750"/>
              <a:ext cx="27900" cy="24875"/>
            </a:xfrm>
            <a:custGeom>
              <a:rect b="b" l="l" r="r" t="t"/>
              <a:pathLst>
                <a:path extrusionOk="0" h="995" w="1116">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37"/>
            <p:cNvSpPr/>
            <p:nvPr/>
          </p:nvSpPr>
          <p:spPr>
            <a:xfrm>
              <a:off x="-1804225" y="3188925"/>
              <a:ext cx="24475" cy="19975"/>
            </a:xfrm>
            <a:custGeom>
              <a:rect b="b" l="l" r="r" t="t"/>
              <a:pathLst>
                <a:path extrusionOk="0" h="799" w="979">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37"/>
            <p:cNvSpPr/>
            <p:nvPr/>
          </p:nvSpPr>
          <p:spPr>
            <a:xfrm>
              <a:off x="-1797575" y="3194975"/>
              <a:ext cx="24675" cy="21425"/>
            </a:xfrm>
            <a:custGeom>
              <a:rect b="b" l="l" r="r" t="t"/>
              <a:pathLst>
                <a:path extrusionOk="0" h="857" w="987">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7"/>
            <p:cNvSpPr/>
            <p:nvPr/>
          </p:nvSpPr>
          <p:spPr>
            <a:xfrm>
              <a:off x="-1794225" y="3203925"/>
              <a:ext cx="24500" cy="20650"/>
            </a:xfrm>
            <a:custGeom>
              <a:rect b="b" l="l" r="r" t="t"/>
              <a:pathLst>
                <a:path extrusionOk="0" h="826" w="98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37"/>
            <p:cNvSpPr/>
            <p:nvPr/>
          </p:nvSpPr>
          <p:spPr>
            <a:xfrm>
              <a:off x="-1786275" y="3208100"/>
              <a:ext cx="29900" cy="25275"/>
            </a:xfrm>
            <a:custGeom>
              <a:rect b="b" l="l" r="r" t="t"/>
              <a:pathLst>
                <a:path extrusionOk="0" h="1011" w="1196">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37"/>
            <p:cNvSpPr/>
            <p:nvPr/>
          </p:nvSpPr>
          <p:spPr>
            <a:xfrm>
              <a:off x="-1780900" y="3215000"/>
              <a:ext cx="27175" cy="22250"/>
            </a:xfrm>
            <a:custGeom>
              <a:rect b="b" l="l" r="r" t="t"/>
              <a:pathLst>
                <a:path extrusionOk="0" h="890" w="1087">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37"/>
            <p:cNvSpPr/>
            <p:nvPr/>
          </p:nvSpPr>
          <p:spPr>
            <a:xfrm>
              <a:off x="-1774225" y="3222275"/>
              <a:ext cx="22000" cy="19975"/>
            </a:xfrm>
            <a:custGeom>
              <a:rect b="b" l="l" r="r" t="t"/>
              <a:pathLst>
                <a:path extrusionOk="0" h="799" w="88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7"/>
            <p:cNvSpPr/>
            <p:nvPr/>
          </p:nvSpPr>
          <p:spPr>
            <a:xfrm>
              <a:off x="-1755000" y="3237500"/>
              <a:ext cx="33800" cy="26775"/>
            </a:xfrm>
            <a:custGeom>
              <a:rect b="b" l="l" r="r" t="t"/>
              <a:pathLst>
                <a:path extrusionOk="0" h="1071" w="1352">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37"/>
            <p:cNvSpPr/>
            <p:nvPr/>
          </p:nvSpPr>
          <p:spPr>
            <a:xfrm>
              <a:off x="-1751050" y="3240675"/>
              <a:ext cx="63175" cy="46300"/>
            </a:xfrm>
            <a:custGeom>
              <a:rect b="b" l="l" r="r" t="t"/>
              <a:pathLst>
                <a:path extrusionOk="0" h="1852" w="2527">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37"/>
            <p:cNvSpPr/>
            <p:nvPr/>
          </p:nvSpPr>
          <p:spPr>
            <a:xfrm>
              <a:off x="-1748500" y="3248175"/>
              <a:ext cx="70650" cy="50950"/>
            </a:xfrm>
            <a:custGeom>
              <a:rect b="b" l="l" r="r" t="t"/>
              <a:pathLst>
                <a:path extrusionOk="0" h="2038" w="2826">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37"/>
            <p:cNvSpPr/>
            <p:nvPr/>
          </p:nvSpPr>
          <p:spPr>
            <a:xfrm>
              <a:off x="-1736050" y="3259800"/>
              <a:ext cx="64025" cy="43350"/>
            </a:xfrm>
            <a:custGeom>
              <a:rect b="b" l="l" r="r" t="t"/>
              <a:pathLst>
                <a:path extrusionOk="0" h="1734" w="2561">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7"/>
            <p:cNvSpPr/>
            <p:nvPr/>
          </p:nvSpPr>
          <p:spPr>
            <a:xfrm>
              <a:off x="-1732675" y="3271475"/>
              <a:ext cx="63850" cy="43775"/>
            </a:xfrm>
            <a:custGeom>
              <a:rect b="b" l="l" r="r" t="t"/>
              <a:pathLst>
                <a:path extrusionOk="0" h="1751" w="2554">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37"/>
            <p:cNvSpPr/>
            <p:nvPr/>
          </p:nvSpPr>
          <p:spPr>
            <a:xfrm>
              <a:off x="-1685975" y="3284200"/>
              <a:ext cx="28150" cy="17900"/>
            </a:xfrm>
            <a:custGeom>
              <a:rect b="b" l="l" r="r" t="t"/>
              <a:pathLst>
                <a:path extrusionOk="0" h="716" w="1126">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37"/>
            <p:cNvSpPr/>
            <p:nvPr/>
          </p:nvSpPr>
          <p:spPr>
            <a:xfrm>
              <a:off x="-1687875" y="3240850"/>
              <a:ext cx="127125" cy="80600"/>
            </a:xfrm>
            <a:custGeom>
              <a:rect b="b" l="l" r="r" t="t"/>
              <a:pathLst>
                <a:path extrusionOk="0" h="3224" w="5085">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37"/>
            <p:cNvSpPr/>
            <p:nvPr/>
          </p:nvSpPr>
          <p:spPr>
            <a:xfrm>
              <a:off x="-1725400" y="3279050"/>
              <a:ext cx="65675" cy="53900"/>
            </a:xfrm>
            <a:custGeom>
              <a:rect b="b" l="l" r="r" t="t"/>
              <a:pathLst>
                <a:path extrusionOk="0" h="2156" w="2627">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37"/>
            <p:cNvSpPr/>
            <p:nvPr/>
          </p:nvSpPr>
          <p:spPr>
            <a:xfrm>
              <a:off x="-1710800" y="3294875"/>
              <a:ext cx="55975" cy="42775"/>
            </a:xfrm>
            <a:custGeom>
              <a:rect b="b" l="l" r="r" t="t"/>
              <a:pathLst>
                <a:path extrusionOk="0" h="1711" w="2239">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7"/>
            <p:cNvSpPr/>
            <p:nvPr/>
          </p:nvSpPr>
          <p:spPr>
            <a:xfrm>
              <a:off x="-1696825" y="3302550"/>
              <a:ext cx="49000" cy="39400"/>
            </a:xfrm>
            <a:custGeom>
              <a:rect b="b" l="l" r="r" t="t"/>
              <a:pathLst>
                <a:path extrusionOk="0" h="1576" w="196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37"/>
            <p:cNvSpPr/>
            <p:nvPr/>
          </p:nvSpPr>
          <p:spPr>
            <a:xfrm>
              <a:off x="-1681800" y="3311725"/>
              <a:ext cx="46475" cy="31900"/>
            </a:xfrm>
            <a:custGeom>
              <a:rect b="b" l="l" r="r" t="t"/>
              <a:pathLst>
                <a:path extrusionOk="0" h="1276" w="1859">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37"/>
            <p:cNvSpPr/>
            <p:nvPr/>
          </p:nvSpPr>
          <p:spPr>
            <a:xfrm>
              <a:off x="-1674050" y="3314075"/>
              <a:ext cx="52675" cy="38175"/>
            </a:xfrm>
            <a:custGeom>
              <a:rect b="b" l="l" r="r" t="t"/>
              <a:pathLst>
                <a:path extrusionOk="0" h="1527" w="2107">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37"/>
            <p:cNvSpPr/>
            <p:nvPr/>
          </p:nvSpPr>
          <p:spPr>
            <a:xfrm>
              <a:off x="-1648450" y="3319725"/>
              <a:ext cx="33150" cy="26400"/>
            </a:xfrm>
            <a:custGeom>
              <a:rect b="b" l="l" r="r" t="t"/>
              <a:pathLst>
                <a:path extrusionOk="0" h="1056" w="1326">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37"/>
            <p:cNvSpPr/>
            <p:nvPr/>
          </p:nvSpPr>
          <p:spPr>
            <a:xfrm>
              <a:off x="-1636675" y="3330675"/>
              <a:ext cx="27050" cy="19675"/>
            </a:xfrm>
            <a:custGeom>
              <a:rect b="b" l="l" r="r" t="t"/>
              <a:pathLst>
                <a:path extrusionOk="0" h="787" w="1082">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37"/>
            <p:cNvSpPr/>
            <p:nvPr/>
          </p:nvSpPr>
          <p:spPr>
            <a:xfrm>
              <a:off x="-1633275" y="3335925"/>
              <a:ext cx="27975" cy="21250"/>
            </a:xfrm>
            <a:custGeom>
              <a:rect b="b" l="l" r="r" t="t"/>
              <a:pathLst>
                <a:path extrusionOk="0" h="850" w="1119">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37"/>
            <p:cNvSpPr/>
            <p:nvPr/>
          </p:nvSpPr>
          <p:spPr>
            <a:xfrm>
              <a:off x="-1928625" y="2949800"/>
              <a:ext cx="8100" cy="9075"/>
            </a:xfrm>
            <a:custGeom>
              <a:rect b="b" l="l" r="r" t="t"/>
              <a:pathLst>
                <a:path extrusionOk="0" h="363" w="324">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37"/>
            <p:cNvSpPr/>
            <p:nvPr/>
          </p:nvSpPr>
          <p:spPr>
            <a:xfrm>
              <a:off x="-1918050" y="2944450"/>
              <a:ext cx="14200" cy="18225"/>
            </a:xfrm>
            <a:custGeom>
              <a:rect b="b" l="l" r="r" t="t"/>
              <a:pathLst>
                <a:path extrusionOk="0" h="729" w="568">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37"/>
            <p:cNvSpPr/>
            <p:nvPr/>
          </p:nvSpPr>
          <p:spPr>
            <a:xfrm>
              <a:off x="-1911375" y="2937775"/>
              <a:ext cx="22300" cy="30275"/>
            </a:xfrm>
            <a:custGeom>
              <a:rect b="b" l="l" r="r" t="t"/>
              <a:pathLst>
                <a:path extrusionOk="0" h="1211" w="892">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37"/>
            <p:cNvSpPr/>
            <p:nvPr/>
          </p:nvSpPr>
          <p:spPr>
            <a:xfrm>
              <a:off x="-1900525" y="2935250"/>
              <a:ext cx="25050" cy="34950"/>
            </a:xfrm>
            <a:custGeom>
              <a:rect b="b" l="l" r="r" t="t"/>
              <a:pathLst>
                <a:path extrusionOk="0" h="1398" w="1002">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37"/>
            <p:cNvSpPr/>
            <p:nvPr/>
          </p:nvSpPr>
          <p:spPr>
            <a:xfrm>
              <a:off x="-1887700" y="2934800"/>
              <a:ext cx="28900" cy="38450"/>
            </a:xfrm>
            <a:custGeom>
              <a:rect b="b" l="l" r="r" t="t"/>
              <a:pathLst>
                <a:path extrusionOk="0" h="1538" w="1156">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37"/>
            <p:cNvSpPr/>
            <p:nvPr/>
          </p:nvSpPr>
          <p:spPr>
            <a:xfrm>
              <a:off x="-1880025" y="2935400"/>
              <a:ext cx="36900" cy="44650"/>
            </a:xfrm>
            <a:custGeom>
              <a:rect b="b" l="l" r="r" t="t"/>
              <a:pathLst>
                <a:path extrusionOk="0" h="1786" w="1476">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37"/>
            <p:cNvSpPr/>
            <p:nvPr/>
          </p:nvSpPr>
          <p:spPr>
            <a:xfrm>
              <a:off x="-1864350" y="2941250"/>
              <a:ext cx="31100" cy="40700"/>
            </a:xfrm>
            <a:custGeom>
              <a:rect b="b" l="l" r="r" t="t"/>
              <a:pathLst>
                <a:path extrusionOk="0" h="1628" w="1244">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37"/>
            <p:cNvSpPr/>
            <p:nvPr/>
          </p:nvSpPr>
          <p:spPr>
            <a:xfrm>
              <a:off x="-1852525" y="2944475"/>
              <a:ext cx="29350" cy="34375"/>
            </a:xfrm>
            <a:custGeom>
              <a:rect b="b" l="l" r="r" t="t"/>
              <a:pathLst>
                <a:path extrusionOk="0" h="1375" w="1174">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37"/>
            <p:cNvSpPr/>
            <p:nvPr/>
          </p:nvSpPr>
          <p:spPr>
            <a:xfrm>
              <a:off x="-1841075" y="2947450"/>
              <a:ext cx="31225" cy="36425"/>
            </a:xfrm>
            <a:custGeom>
              <a:rect b="b" l="l" r="r" t="t"/>
              <a:pathLst>
                <a:path extrusionOk="0" h="1457" w="1249">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37"/>
            <p:cNvSpPr/>
            <p:nvPr/>
          </p:nvSpPr>
          <p:spPr>
            <a:xfrm>
              <a:off x="-1829150" y="2945075"/>
              <a:ext cx="35825" cy="39975"/>
            </a:xfrm>
            <a:custGeom>
              <a:rect b="b" l="l" r="r" t="t"/>
              <a:pathLst>
                <a:path extrusionOk="0" h="1599" w="1433">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37"/>
            <p:cNvSpPr/>
            <p:nvPr/>
          </p:nvSpPr>
          <p:spPr>
            <a:xfrm>
              <a:off x="-1817475" y="2942800"/>
              <a:ext cx="35400" cy="39400"/>
            </a:xfrm>
            <a:custGeom>
              <a:rect b="b" l="l" r="r" t="t"/>
              <a:pathLst>
                <a:path extrusionOk="0" h="1576" w="1416">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37"/>
            <p:cNvSpPr/>
            <p:nvPr/>
          </p:nvSpPr>
          <p:spPr>
            <a:xfrm>
              <a:off x="-1805075" y="2947075"/>
              <a:ext cx="32850" cy="33325"/>
            </a:xfrm>
            <a:custGeom>
              <a:rect b="b" l="l" r="r" t="t"/>
              <a:pathLst>
                <a:path extrusionOk="0" h="1333" w="1314">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37"/>
            <p:cNvSpPr/>
            <p:nvPr/>
          </p:nvSpPr>
          <p:spPr>
            <a:xfrm>
              <a:off x="-1796800" y="2952975"/>
              <a:ext cx="35325" cy="30675"/>
            </a:xfrm>
            <a:custGeom>
              <a:rect b="b" l="l" r="r" t="t"/>
              <a:pathLst>
                <a:path extrusionOk="0" h="1227" w="1413">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37"/>
            <p:cNvSpPr/>
            <p:nvPr/>
          </p:nvSpPr>
          <p:spPr>
            <a:xfrm>
              <a:off x="-1783450" y="2962325"/>
              <a:ext cx="27225" cy="20475"/>
            </a:xfrm>
            <a:custGeom>
              <a:rect b="b" l="l" r="r" t="t"/>
              <a:pathLst>
                <a:path extrusionOk="0" h="819" w="1089">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37"/>
            <p:cNvSpPr/>
            <p:nvPr/>
          </p:nvSpPr>
          <p:spPr>
            <a:xfrm>
              <a:off x="-1773300" y="2968150"/>
              <a:ext cx="17900" cy="14650"/>
            </a:xfrm>
            <a:custGeom>
              <a:rect b="b" l="l" r="r" t="t"/>
              <a:pathLst>
                <a:path extrusionOk="0" h="586" w="716">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37"/>
            <p:cNvSpPr/>
            <p:nvPr/>
          </p:nvSpPr>
          <p:spPr>
            <a:xfrm>
              <a:off x="-1760125" y="2973150"/>
              <a:ext cx="13900" cy="10250"/>
            </a:xfrm>
            <a:custGeom>
              <a:rect b="b" l="l" r="r" t="t"/>
              <a:pathLst>
                <a:path extrusionOk="0" h="410" w="556">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37"/>
            <p:cNvSpPr/>
            <p:nvPr/>
          </p:nvSpPr>
          <p:spPr>
            <a:xfrm>
              <a:off x="-1626175" y="3323400"/>
              <a:ext cx="57575" cy="50150"/>
            </a:xfrm>
            <a:custGeom>
              <a:rect b="b" l="l" r="r" t="t"/>
              <a:pathLst>
                <a:path extrusionOk="0" h="2006" w="2303">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37"/>
            <p:cNvSpPr/>
            <p:nvPr/>
          </p:nvSpPr>
          <p:spPr>
            <a:xfrm>
              <a:off x="-1611825" y="3334125"/>
              <a:ext cx="48875" cy="41225"/>
            </a:xfrm>
            <a:custGeom>
              <a:rect b="b" l="l" r="r" t="t"/>
              <a:pathLst>
                <a:path extrusionOk="0" h="1649" w="1955">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37"/>
            <p:cNvSpPr/>
            <p:nvPr/>
          </p:nvSpPr>
          <p:spPr>
            <a:xfrm>
              <a:off x="-1598250" y="3343925"/>
              <a:ext cx="40500" cy="34250"/>
            </a:xfrm>
            <a:custGeom>
              <a:rect b="b" l="l" r="r" t="t"/>
              <a:pathLst>
                <a:path extrusionOk="0" h="1370" w="162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37"/>
            <p:cNvSpPr/>
            <p:nvPr/>
          </p:nvSpPr>
          <p:spPr>
            <a:xfrm>
              <a:off x="-1584150" y="3349750"/>
              <a:ext cx="36400" cy="31675"/>
            </a:xfrm>
            <a:custGeom>
              <a:rect b="b" l="l" r="r" t="t"/>
              <a:pathLst>
                <a:path extrusionOk="0" h="1267" w="1456">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37"/>
            <p:cNvSpPr/>
            <p:nvPr/>
          </p:nvSpPr>
          <p:spPr>
            <a:xfrm>
              <a:off x="-1571775" y="3356775"/>
              <a:ext cx="29025" cy="28075"/>
            </a:xfrm>
            <a:custGeom>
              <a:rect b="b" l="l" r="r" t="t"/>
              <a:pathLst>
                <a:path extrusionOk="0" h="1123" w="1161">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37"/>
            <p:cNvSpPr/>
            <p:nvPr/>
          </p:nvSpPr>
          <p:spPr>
            <a:xfrm>
              <a:off x="-1567475" y="3363950"/>
              <a:ext cx="34500" cy="30825"/>
            </a:xfrm>
            <a:custGeom>
              <a:rect b="b" l="l" r="r" t="t"/>
              <a:pathLst>
                <a:path extrusionOk="0" h="1233" w="138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37"/>
            <p:cNvSpPr/>
            <p:nvPr/>
          </p:nvSpPr>
          <p:spPr>
            <a:xfrm>
              <a:off x="-1558375" y="3360700"/>
              <a:ext cx="36325" cy="36275"/>
            </a:xfrm>
            <a:custGeom>
              <a:rect b="b" l="l" r="r" t="t"/>
              <a:pathLst>
                <a:path extrusionOk="0" h="1451" w="1453">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37"/>
            <p:cNvSpPr/>
            <p:nvPr/>
          </p:nvSpPr>
          <p:spPr>
            <a:xfrm>
              <a:off x="-1542375" y="3367750"/>
              <a:ext cx="35250" cy="36300"/>
            </a:xfrm>
            <a:custGeom>
              <a:rect b="b" l="l" r="r" t="t"/>
              <a:pathLst>
                <a:path extrusionOk="0" h="1452" w="141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37"/>
            <p:cNvSpPr/>
            <p:nvPr/>
          </p:nvSpPr>
          <p:spPr>
            <a:xfrm>
              <a:off x="-1532525" y="3368575"/>
              <a:ext cx="38725" cy="36750"/>
            </a:xfrm>
            <a:custGeom>
              <a:rect b="b" l="l" r="r" t="t"/>
              <a:pathLst>
                <a:path extrusionOk="0" h="1470" w="1549">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37"/>
            <p:cNvSpPr/>
            <p:nvPr/>
          </p:nvSpPr>
          <p:spPr>
            <a:xfrm>
              <a:off x="-1511675" y="3368200"/>
              <a:ext cx="32975" cy="33975"/>
            </a:xfrm>
            <a:custGeom>
              <a:rect b="b" l="l" r="r" t="t"/>
              <a:pathLst>
                <a:path extrusionOk="0" h="1359" w="1319">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37"/>
            <p:cNvSpPr/>
            <p:nvPr/>
          </p:nvSpPr>
          <p:spPr>
            <a:xfrm>
              <a:off x="-1506525" y="3373225"/>
              <a:ext cx="39425" cy="36650"/>
            </a:xfrm>
            <a:custGeom>
              <a:rect b="b" l="l" r="r" t="t"/>
              <a:pathLst>
                <a:path extrusionOk="0" h="1466" w="1577">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37"/>
            <p:cNvSpPr/>
            <p:nvPr/>
          </p:nvSpPr>
          <p:spPr>
            <a:xfrm>
              <a:off x="-1700375" y="3053875"/>
              <a:ext cx="43275" cy="46400"/>
            </a:xfrm>
            <a:custGeom>
              <a:rect b="b" l="l" r="r" t="t"/>
              <a:pathLst>
                <a:path extrusionOk="0" h="1856" w="1731">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37"/>
            <p:cNvSpPr/>
            <p:nvPr/>
          </p:nvSpPr>
          <p:spPr>
            <a:xfrm>
              <a:off x="-1688475" y="3058825"/>
              <a:ext cx="41325" cy="42275"/>
            </a:xfrm>
            <a:custGeom>
              <a:rect b="b" l="l" r="r" t="t"/>
              <a:pathLst>
                <a:path extrusionOk="0" h="1691" w="1653">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37"/>
            <p:cNvSpPr/>
            <p:nvPr/>
          </p:nvSpPr>
          <p:spPr>
            <a:xfrm>
              <a:off x="-1677025" y="3061375"/>
              <a:ext cx="44825" cy="50025"/>
            </a:xfrm>
            <a:custGeom>
              <a:rect b="b" l="l" r="r" t="t"/>
              <a:pathLst>
                <a:path extrusionOk="0" h="2001" w="1793">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37"/>
            <p:cNvSpPr/>
            <p:nvPr/>
          </p:nvSpPr>
          <p:spPr>
            <a:xfrm>
              <a:off x="-1668450" y="3070500"/>
              <a:ext cx="38825" cy="46450"/>
            </a:xfrm>
            <a:custGeom>
              <a:rect b="b" l="l" r="r" t="t"/>
              <a:pathLst>
                <a:path extrusionOk="0" h="1858" w="1553">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37"/>
            <p:cNvSpPr/>
            <p:nvPr/>
          </p:nvSpPr>
          <p:spPr>
            <a:xfrm>
              <a:off x="-1661725" y="3078000"/>
              <a:ext cx="42100" cy="51150"/>
            </a:xfrm>
            <a:custGeom>
              <a:rect b="b" l="l" r="r" t="t"/>
              <a:pathLst>
                <a:path extrusionOk="0" h="2046" w="1684">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37"/>
            <p:cNvSpPr/>
            <p:nvPr/>
          </p:nvSpPr>
          <p:spPr>
            <a:xfrm>
              <a:off x="-1649100" y="3085500"/>
              <a:ext cx="36150" cy="40075"/>
            </a:xfrm>
            <a:custGeom>
              <a:rect b="b" l="l" r="r" t="t"/>
              <a:pathLst>
                <a:path extrusionOk="0" h="1603" w="1446">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37"/>
            <p:cNvSpPr/>
            <p:nvPr/>
          </p:nvSpPr>
          <p:spPr>
            <a:xfrm>
              <a:off x="-1644275" y="3090500"/>
              <a:ext cx="38825" cy="55650"/>
            </a:xfrm>
            <a:custGeom>
              <a:rect b="b" l="l" r="r" t="t"/>
              <a:pathLst>
                <a:path extrusionOk="0" h="2226" w="1553">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37"/>
            <p:cNvSpPr/>
            <p:nvPr/>
          </p:nvSpPr>
          <p:spPr>
            <a:xfrm>
              <a:off x="-1638450" y="3095400"/>
              <a:ext cx="38150" cy="48225"/>
            </a:xfrm>
            <a:custGeom>
              <a:rect b="b" l="l" r="r" t="t"/>
              <a:pathLst>
                <a:path extrusionOk="0" h="1929" w="1526">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37"/>
            <p:cNvSpPr/>
            <p:nvPr/>
          </p:nvSpPr>
          <p:spPr>
            <a:xfrm>
              <a:off x="-1631175" y="3099925"/>
              <a:ext cx="40050" cy="52925"/>
            </a:xfrm>
            <a:custGeom>
              <a:rect b="b" l="l" r="r" t="t"/>
              <a:pathLst>
                <a:path extrusionOk="0" h="2117" w="1602">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37"/>
            <p:cNvSpPr/>
            <p:nvPr/>
          </p:nvSpPr>
          <p:spPr>
            <a:xfrm>
              <a:off x="-1620925" y="3104375"/>
              <a:ext cx="41925" cy="50950"/>
            </a:xfrm>
            <a:custGeom>
              <a:rect b="b" l="l" r="r" t="t"/>
              <a:pathLst>
                <a:path extrusionOk="0" h="2038" w="1677">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37"/>
            <p:cNvSpPr/>
            <p:nvPr/>
          </p:nvSpPr>
          <p:spPr>
            <a:xfrm>
              <a:off x="-1619500" y="3111350"/>
              <a:ext cx="44075" cy="59825"/>
            </a:xfrm>
            <a:custGeom>
              <a:rect b="b" l="l" r="r" t="t"/>
              <a:pathLst>
                <a:path extrusionOk="0" h="2393" w="1763">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37"/>
            <p:cNvSpPr/>
            <p:nvPr/>
          </p:nvSpPr>
          <p:spPr>
            <a:xfrm>
              <a:off x="-1613975" y="3115625"/>
              <a:ext cx="46850" cy="60425"/>
            </a:xfrm>
            <a:custGeom>
              <a:rect b="b" l="l" r="r" t="t"/>
              <a:pathLst>
                <a:path extrusionOk="0" h="2417" w="1874">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37"/>
            <p:cNvSpPr/>
            <p:nvPr/>
          </p:nvSpPr>
          <p:spPr>
            <a:xfrm>
              <a:off x="-1602500" y="3123025"/>
              <a:ext cx="40425" cy="54900"/>
            </a:xfrm>
            <a:custGeom>
              <a:rect b="b" l="l" r="r" t="t"/>
              <a:pathLst>
                <a:path extrusionOk="0" h="2196" w="1617">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37"/>
            <p:cNvSpPr/>
            <p:nvPr/>
          </p:nvSpPr>
          <p:spPr>
            <a:xfrm>
              <a:off x="-1597225" y="3128925"/>
              <a:ext cx="45900" cy="62325"/>
            </a:xfrm>
            <a:custGeom>
              <a:rect b="b" l="l" r="r" t="t"/>
              <a:pathLst>
                <a:path extrusionOk="0" h="2493" w="1836">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37"/>
            <p:cNvSpPr/>
            <p:nvPr/>
          </p:nvSpPr>
          <p:spPr>
            <a:xfrm>
              <a:off x="-1588875" y="3133775"/>
              <a:ext cx="41725" cy="57925"/>
            </a:xfrm>
            <a:custGeom>
              <a:rect b="b" l="l" r="r" t="t"/>
              <a:pathLst>
                <a:path extrusionOk="0" h="2317" w="1669">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37"/>
            <p:cNvSpPr/>
            <p:nvPr/>
          </p:nvSpPr>
          <p:spPr>
            <a:xfrm>
              <a:off x="-1583375" y="3136725"/>
              <a:ext cx="43125" cy="59350"/>
            </a:xfrm>
            <a:custGeom>
              <a:rect b="b" l="l" r="r" t="t"/>
              <a:pathLst>
                <a:path extrusionOk="0" h="2374" w="1725">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37"/>
            <p:cNvSpPr/>
            <p:nvPr/>
          </p:nvSpPr>
          <p:spPr>
            <a:xfrm>
              <a:off x="-1564975" y="3142225"/>
              <a:ext cx="38750" cy="49525"/>
            </a:xfrm>
            <a:custGeom>
              <a:rect b="b" l="l" r="r" t="t"/>
              <a:pathLst>
                <a:path extrusionOk="0" h="1981" w="155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37"/>
            <p:cNvSpPr/>
            <p:nvPr/>
          </p:nvSpPr>
          <p:spPr>
            <a:xfrm>
              <a:off x="-1554225" y="3148275"/>
              <a:ext cx="43175" cy="50750"/>
            </a:xfrm>
            <a:custGeom>
              <a:rect b="b" l="l" r="r" t="t"/>
              <a:pathLst>
                <a:path extrusionOk="0" h="2030" w="1727">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37"/>
            <p:cNvSpPr/>
            <p:nvPr/>
          </p:nvSpPr>
          <p:spPr>
            <a:xfrm>
              <a:off x="-1540850" y="3154600"/>
              <a:ext cx="33125" cy="42775"/>
            </a:xfrm>
            <a:custGeom>
              <a:rect b="b" l="l" r="r" t="t"/>
              <a:pathLst>
                <a:path extrusionOk="0" h="1711" w="1325">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37"/>
            <p:cNvSpPr/>
            <p:nvPr/>
          </p:nvSpPr>
          <p:spPr>
            <a:xfrm>
              <a:off x="-1530025" y="3164625"/>
              <a:ext cx="27900" cy="27400"/>
            </a:xfrm>
            <a:custGeom>
              <a:rect b="b" l="l" r="r" t="t"/>
              <a:pathLst>
                <a:path extrusionOk="0" h="1096" w="1116">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37"/>
            <p:cNvSpPr/>
            <p:nvPr/>
          </p:nvSpPr>
          <p:spPr>
            <a:xfrm>
              <a:off x="-1524050" y="3167450"/>
              <a:ext cx="39675" cy="31450"/>
            </a:xfrm>
            <a:custGeom>
              <a:rect b="b" l="l" r="r" t="t"/>
              <a:pathLst>
                <a:path extrusionOk="0" h="1258" w="1587">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37"/>
            <p:cNvSpPr/>
            <p:nvPr/>
          </p:nvSpPr>
          <p:spPr>
            <a:xfrm>
              <a:off x="-1500600" y="3181650"/>
              <a:ext cx="17050" cy="11300"/>
            </a:xfrm>
            <a:custGeom>
              <a:rect b="b" l="l" r="r" t="t"/>
              <a:pathLst>
                <a:path extrusionOk="0" h="452" w="682">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37"/>
            <p:cNvSpPr/>
            <p:nvPr/>
          </p:nvSpPr>
          <p:spPr>
            <a:xfrm>
              <a:off x="-1486500" y="3185800"/>
              <a:ext cx="12975" cy="8750"/>
            </a:xfrm>
            <a:custGeom>
              <a:rect b="b" l="l" r="r" t="t"/>
              <a:pathLst>
                <a:path extrusionOk="0" h="350" w="519">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37"/>
            <p:cNvSpPr/>
            <p:nvPr/>
          </p:nvSpPr>
          <p:spPr>
            <a:xfrm>
              <a:off x="-1479400" y="3372400"/>
              <a:ext cx="27250" cy="28300"/>
            </a:xfrm>
            <a:custGeom>
              <a:rect b="b" l="l" r="r" t="t"/>
              <a:pathLst>
                <a:path extrusionOk="0" h="1132" w="109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37"/>
            <p:cNvSpPr/>
            <p:nvPr/>
          </p:nvSpPr>
          <p:spPr>
            <a:xfrm>
              <a:off x="-1468300" y="3378125"/>
              <a:ext cx="24800" cy="27725"/>
            </a:xfrm>
            <a:custGeom>
              <a:rect b="b" l="l" r="r" t="t"/>
              <a:pathLst>
                <a:path extrusionOk="0" h="1109" w="992">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37"/>
            <p:cNvSpPr/>
            <p:nvPr/>
          </p:nvSpPr>
          <p:spPr>
            <a:xfrm>
              <a:off x="-1433275" y="3400725"/>
              <a:ext cx="77150" cy="81500"/>
            </a:xfrm>
            <a:custGeom>
              <a:rect b="b" l="l" r="r" t="t"/>
              <a:pathLst>
                <a:path extrusionOk="0" h="3260" w="3086">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37"/>
            <p:cNvSpPr/>
            <p:nvPr/>
          </p:nvSpPr>
          <p:spPr>
            <a:xfrm>
              <a:off x="-1425025" y="3382450"/>
              <a:ext cx="74675" cy="62125"/>
            </a:xfrm>
            <a:custGeom>
              <a:rect b="b" l="l" r="r" t="t"/>
              <a:pathLst>
                <a:path extrusionOk="0" h="2485" w="2987">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37"/>
            <p:cNvSpPr/>
            <p:nvPr/>
          </p:nvSpPr>
          <p:spPr>
            <a:xfrm>
              <a:off x="-1418850" y="3375100"/>
              <a:ext cx="62075" cy="44925"/>
            </a:xfrm>
            <a:custGeom>
              <a:rect b="b" l="l" r="r" t="t"/>
              <a:pathLst>
                <a:path extrusionOk="0" h="1797" w="2483">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37"/>
            <p:cNvSpPr/>
            <p:nvPr/>
          </p:nvSpPr>
          <p:spPr>
            <a:xfrm>
              <a:off x="-1419950" y="3360550"/>
              <a:ext cx="58600" cy="38925"/>
            </a:xfrm>
            <a:custGeom>
              <a:rect b="b" l="l" r="r" t="t"/>
              <a:pathLst>
                <a:path extrusionOk="0" h="1557" w="2344">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37"/>
            <p:cNvSpPr/>
            <p:nvPr/>
          </p:nvSpPr>
          <p:spPr>
            <a:xfrm>
              <a:off x="-1419025" y="3351750"/>
              <a:ext cx="44725" cy="26350"/>
            </a:xfrm>
            <a:custGeom>
              <a:rect b="b" l="l" r="r" t="t"/>
              <a:pathLst>
                <a:path extrusionOk="0" h="1054" w="1789">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37"/>
            <p:cNvSpPr/>
            <p:nvPr/>
          </p:nvSpPr>
          <p:spPr>
            <a:xfrm>
              <a:off x="-1408125" y="3339250"/>
              <a:ext cx="33825" cy="18925"/>
            </a:xfrm>
            <a:custGeom>
              <a:rect b="b" l="l" r="r" t="t"/>
              <a:pathLst>
                <a:path extrusionOk="0" h="757" w="1353">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37"/>
            <p:cNvSpPr/>
            <p:nvPr/>
          </p:nvSpPr>
          <p:spPr>
            <a:xfrm>
              <a:off x="-1402425" y="3409075"/>
              <a:ext cx="55500" cy="56000"/>
            </a:xfrm>
            <a:custGeom>
              <a:rect b="b" l="l" r="r" t="t"/>
              <a:pathLst>
                <a:path extrusionOk="0" h="2240" w="222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37"/>
            <p:cNvSpPr/>
            <p:nvPr/>
          </p:nvSpPr>
          <p:spPr>
            <a:xfrm>
              <a:off x="-1391325" y="3420425"/>
              <a:ext cx="46675" cy="45825"/>
            </a:xfrm>
            <a:custGeom>
              <a:rect b="b" l="l" r="r" t="t"/>
              <a:pathLst>
                <a:path extrusionOk="0" h="1833" w="1867">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37"/>
            <p:cNvSpPr/>
            <p:nvPr/>
          </p:nvSpPr>
          <p:spPr>
            <a:xfrm>
              <a:off x="-1367250" y="3431650"/>
              <a:ext cx="27875" cy="25750"/>
            </a:xfrm>
            <a:custGeom>
              <a:rect b="b" l="l" r="r" t="t"/>
              <a:pathLst>
                <a:path extrusionOk="0" h="1030" w="1115">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37"/>
            <p:cNvSpPr/>
            <p:nvPr/>
          </p:nvSpPr>
          <p:spPr>
            <a:xfrm>
              <a:off x="-1363925" y="3446000"/>
              <a:ext cx="30500" cy="26425"/>
            </a:xfrm>
            <a:custGeom>
              <a:rect b="b" l="l" r="r" t="t"/>
              <a:pathLst>
                <a:path extrusionOk="0" h="1057" w="122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37"/>
            <p:cNvSpPr/>
            <p:nvPr/>
          </p:nvSpPr>
          <p:spPr>
            <a:xfrm>
              <a:off x="-1349800" y="3458150"/>
              <a:ext cx="18875" cy="14725"/>
            </a:xfrm>
            <a:custGeom>
              <a:rect b="b" l="l" r="r" t="t"/>
              <a:pathLst>
                <a:path extrusionOk="0" h="589" w="755">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37"/>
            <p:cNvSpPr/>
            <p:nvPr/>
          </p:nvSpPr>
          <p:spPr>
            <a:xfrm>
              <a:off x="-1335475" y="3472675"/>
              <a:ext cx="9550" cy="6325"/>
            </a:xfrm>
            <a:custGeom>
              <a:rect b="b" l="l" r="r" t="t"/>
              <a:pathLst>
                <a:path extrusionOk="0" h="253" w="382">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37"/>
            <p:cNvSpPr/>
            <p:nvPr/>
          </p:nvSpPr>
          <p:spPr>
            <a:xfrm>
              <a:off x="-1324800" y="3481025"/>
              <a:ext cx="8875" cy="7975"/>
            </a:xfrm>
            <a:custGeom>
              <a:rect b="b" l="l" r="r" t="t"/>
              <a:pathLst>
                <a:path extrusionOk="0" h="319" w="355">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37"/>
            <p:cNvSpPr/>
            <p:nvPr/>
          </p:nvSpPr>
          <p:spPr>
            <a:xfrm>
              <a:off x="-1968900" y="2824725"/>
              <a:ext cx="20025" cy="15025"/>
            </a:xfrm>
            <a:custGeom>
              <a:rect b="b" l="l" r="r" t="t"/>
              <a:pathLst>
                <a:path extrusionOk="0" h="601" w="801">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37"/>
            <p:cNvSpPr/>
            <p:nvPr/>
          </p:nvSpPr>
          <p:spPr>
            <a:xfrm>
              <a:off x="-1966250" y="2828050"/>
              <a:ext cx="28225" cy="18600"/>
            </a:xfrm>
            <a:custGeom>
              <a:rect b="b" l="l" r="r" t="t"/>
              <a:pathLst>
                <a:path extrusionOk="0" h="744" w="1129">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37"/>
            <p:cNvSpPr/>
            <p:nvPr/>
          </p:nvSpPr>
          <p:spPr>
            <a:xfrm>
              <a:off x="-1966025" y="2831375"/>
              <a:ext cx="39675" cy="25600"/>
            </a:xfrm>
            <a:custGeom>
              <a:rect b="b" l="l" r="r" t="t"/>
              <a:pathLst>
                <a:path extrusionOk="0" h="1024" w="1587">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37"/>
            <p:cNvSpPr/>
            <p:nvPr/>
          </p:nvSpPr>
          <p:spPr>
            <a:xfrm>
              <a:off x="-1953500" y="2838900"/>
              <a:ext cx="37975" cy="22250"/>
            </a:xfrm>
            <a:custGeom>
              <a:rect b="b" l="l" r="r" t="t"/>
              <a:pathLst>
                <a:path extrusionOk="0" h="890" w="1519">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37"/>
            <p:cNvSpPr/>
            <p:nvPr/>
          </p:nvSpPr>
          <p:spPr>
            <a:xfrm>
              <a:off x="-1945225" y="2845575"/>
              <a:ext cx="39725" cy="24375"/>
            </a:xfrm>
            <a:custGeom>
              <a:rect b="b" l="l" r="r" t="t"/>
              <a:pathLst>
                <a:path extrusionOk="0" h="975" w="1589">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37"/>
            <p:cNvSpPr/>
            <p:nvPr/>
          </p:nvSpPr>
          <p:spPr>
            <a:xfrm>
              <a:off x="-1939325" y="2851225"/>
              <a:ext cx="46100" cy="27425"/>
            </a:xfrm>
            <a:custGeom>
              <a:rect b="b" l="l" r="r" t="t"/>
              <a:pathLst>
                <a:path extrusionOk="0" h="1097" w="1844">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37"/>
            <p:cNvSpPr/>
            <p:nvPr/>
          </p:nvSpPr>
          <p:spPr>
            <a:xfrm>
              <a:off x="-1937025" y="2855450"/>
              <a:ext cx="57925" cy="31975"/>
            </a:xfrm>
            <a:custGeom>
              <a:rect b="b" l="l" r="r" t="t"/>
              <a:pathLst>
                <a:path extrusionOk="0" h="1279" w="2317">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37"/>
            <p:cNvSpPr/>
            <p:nvPr/>
          </p:nvSpPr>
          <p:spPr>
            <a:xfrm>
              <a:off x="-1925125" y="2867900"/>
              <a:ext cx="44525" cy="25625"/>
            </a:xfrm>
            <a:custGeom>
              <a:rect b="b" l="l" r="r" t="t"/>
              <a:pathLst>
                <a:path extrusionOk="0" h="1025" w="1781">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37"/>
            <p:cNvSpPr/>
            <p:nvPr/>
          </p:nvSpPr>
          <p:spPr>
            <a:xfrm>
              <a:off x="-1921925" y="2875350"/>
              <a:ext cx="47125" cy="27075"/>
            </a:xfrm>
            <a:custGeom>
              <a:rect b="b" l="l" r="r" t="t"/>
              <a:pathLst>
                <a:path extrusionOk="0" h="1083" w="1885">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37"/>
            <p:cNvSpPr/>
            <p:nvPr/>
          </p:nvSpPr>
          <p:spPr>
            <a:xfrm>
              <a:off x="-1921975" y="2885375"/>
              <a:ext cx="53850" cy="31200"/>
            </a:xfrm>
            <a:custGeom>
              <a:rect b="b" l="l" r="r" t="t"/>
              <a:pathLst>
                <a:path extrusionOk="0" h="1248" w="2154">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37"/>
            <p:cNvSpPr/>
            <p:nvPr/>
          </p:nvSpPr>
          <p:spPr>
            <a:xfrm>
              <a:off x="-1911975" y="2894550"/>
              <a:ext cx="49675" cy="29525"/>
            </a:xfrm>
            <a:custGeom>
              <a:rect b="b" l="l" r="r" t="t"/>
              <a:pathLst>
                <a:path extrusionOk="0" h="1181" w="1987">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37"/>
            <p:cNvSpPr/>
            <p:nvPr/>
          </p:nvSpPr>
          <p:spPr>
            <a:xfrm>
              <a:off x="-1890950" y="2903100"/>
              <a:ext cx="29650" cy="18775"/>
            </a:xfrm>
            <a:custGeom>
              <a:rect b="b" l="l" r="r" t="t"/>
              <a:pathLst>
                <a:path extrusionOk="0" h="751" w="1186">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37"/>
            <p:cNvSpPr/>
            <p:nvPr/>
          </p:nvSpPr>
          <p:spPr>
            <a:xfrm>
              <a:off x="-1880225" y="2912275"/>
              <a:ext cx="24750" cy="13475"/>
            </a:xfrm>
            <a:custGeom>
              <a:rect b="b" l="l" r="r" t="t"/>
              <a:pathLst>
                <a:path extrusionOk="0" h="539" w="99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37"/>
            <p:cNvSpPr/>
            <p:nvPr/>
          </p:nvSpPr>
          <p:spPr>
            <a:xfrm>
              <a:off x="-1935550" y="3271000"/>
              <a:ext cx="31475" cy="56675"/>
            </a:xfrm>
            <a:custGeom>
              <a:rect b="b" l="l" r="r" t="t"/>
              <a:pathLst>
                <a:path extrusionOk="0" h="2267" w="1259">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37"/>
            <p:cNvSpPr/>
            <p:nvPr/>
          </p:nvSpPr>
          <p:spPr>
            <a:xfrm>
              <a:off x="-1926925" y="3266850"/>
              <a:ext cx="32025" cy="54125"/>
            </a:xfrm>
            <a:custGeom>
              <a:rect b="b" l="l" r="r" t="t"/>
              <a:pathLst>
                <a:path extrusionOk="0" h="2165" w="1281">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37"/>
            <p:cNvSpPr/>
            <p:nvPr/>
          </p:nvSpPr>
          <p:spPr>
            <a:xfrm>
              <a:off x="-1910225" y="3270875"/>
              <a:ext cx="30575" cy="44300"/>
            </a:xfrm>
            <a:custGeom>
              <a:rect b="b" l="l" r="r" t="t"/>
              <a:pathLst>
                <a:path extrusionOk="0" h="1772" w="1223">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37"/>
            <p:cNvSpPr/>
            <p:nvPr/>
          </p:nvSpPr>
          <p:spPr>
            <a:xfrm>
              <a:off x="-1898375" y="3274800"/>
              <a:ext cx="28575" cy="40500"/>
            </a:xfrm>
            <a:custGeom>
              <a:rect b="b" l="l" r="r" t="t"/>
              <a:pathLst>
                <a:path extrusionOk="0" h="1620" w="1143">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37"/>
            <p:cNvSpPr/>
            <p:nvPr/>
          </p:nvSpPr>
          <p:spPr>
            <a:xfrm>
              <a:off x="-1886600" y="3278975"/>
              <a:ext cx="25975" cy="40325"/>
            </a:xfrm>
            <a:custGeom>
              <a:rect b="b" l="l" r="r" t="t"/>
              <a:pathLst>
                <a:path extrusionOk="0" h="1613" w="1039">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37"/>
            <p:cNvSpPr/>
            <p:nvPr/>
          </p:nvSpPr>
          <p:spPr>
            <a:xfrm>
              <a:off x="-1879200" y="3289700"/>
              <a:ext cx="26225" cy="33925"/>
            </a:xfrm>
            <a:custGeom>
              <a:rect b="b" l="l" r="r" t="t"/>
              <a:pathLst>
                <a:path extrusionOk="0" h="1357" w="1049">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37"/>
            <p:cNvSpPr/>
            <p:nvPr/>
          </p:nvSpPr>
          <p:spPr>
            <a:xfrm>
              <a:off x="-1869425" y="3293050"/>
              <a:ext cx="27075" cy="33075"/>
            </a:xfrm>
            <a:custGeom>
              <a:rect b="b" l="l" r="r" t="t"/>
              <a:pathLst>
                <a:path extrusionOk="0" h="1323" w="1083">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37"/>
            <p:cNvSpPr/>
            <p:nvPr/>
          </p:nvSpPr>
          <p:spPr>
            <a:xfrm>
              <a:off x="-1860900" y="3296875"/>
              <a:ext cx="26025" cy="34125"/>
            </a:xfrm>
            <a:custGeom>
              <a:rect b="b" l="l" r="r" t="t"/>
              <a:pathLst>
                <a:path extrusionOk="0" h="1365" w="1041">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37"/>
            <p:cNvSpPr/>
            <p:nvPr/>
          </p:nvSpPr>
          <p:spPr>
            <a:xfrm>
              <a:off x="-1849175" y="3300900"/>
              <a:ext cx="22900" cy="30250"/>
            </a:xfrm>
            <a:custGeom>
              <a:rect b="b" l="l" r="r" t="t"/>
              <a:pathLst>
                <a:path extrusionOk="0" h="1210" w="916">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37"/>
            <p:cNvSpPr/>
            <p:nvPr/>
          </p:nvSpPr>
          <p:spPr>
            <a:xfrm>
              <a:off x="-1844225" y="3302700"/>
              <a:ext cx="28550" cy="35800"/>
            </a:xfrm>
            <a:custGeom>
              <a:rect b="b" l="l" r="r" t="t"/>
              <a:pathLst>
                <a:path extrusionOk="0" h="1432" w="1142">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37"/>
            <p:cNvSpPr/>
            <p:nvPr/>
          </p:nvSpPr>
          <p:spPr>
            <a:xfrm>
              <a:off x="-1836650" y="3310550"/>
              <a:ext cx="29300" cy="35975"/>
            </a:xfrm>
            <a:custGeom>
              <a:rect b="b" l="l" r="r" t="t"/>
              <a:pathLst>
                <a:path extrusionOk="0" h="1439" w="1172">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37"/>
            <p:cNvSpPr/>
            <p:nvPr/>
          </p:nvSpPr>
          <p:spPr>
            <a:xfrm>
              <a:off x="-1828175" y="3311500"/>
              <a:ext cx="31750" cy="41175"/>
            </a:xfrm>
            <a:custGeom>
              <a:rect b="b" l="l" r="r" t="t"/>
              <a:pathLst>
                <a:path extrusionOk="0" h="1647" w="127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37"/>
            <p:cNvSpPr/>
            <p:nvPr/>
          </p:nvSpPr>
          <p:spPr>
            <a:xfrm>
              <a:off x="-1803800" y="3337575"/>
              <a:ext cx="875" cy="875"/>
            </a:xfrm>
            <a:custGeom>
              <a:rect b="b" l="l" r="r" t="t"/>
              <a:pathLst>
                <a:path extrusionOk="0" h="35" w="35">
                  <a:moveTo>
                    <a:pt x="1" y="1"/>
                  </a:moveTo>
                  <a:cubicBezTo>
                    <a:pt x="1" y="1"/>
                    <a:pt x="1" y="1"/>
                    <a:pt x="1" y="34"/>
                  </a:cubicBezTo>
                  <a:cubicBezTo>
                    <a:pt x="1" y="34"/>
                    <a:pt x="34"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37"/>
            <p:cNvSpPr/>
            <p:nvPr/>
          </p:nvSpPr>
          <p:spPr>
            <a:xfrm>
              <a:off x="-1792950" y="3322575"/>
              <a:ext cx="850" cy="850"/>
            </a:xfrm>
            <a:custGeom>
              <a:rect b="b" l="l" r="r" t="t"/>
              <a:pathLst>
                <a:path extrusionOk="0" h="34" w="34">
                  <a:moveTo>
                    <a:pt x="34" y="0"/>
                  </a:moveTo>
                  <a:lnTo>
                    <a:pt x="0" y="34"/>
                  </a:lnTo>
                  <a:cubicBezTo>
                    <a:pt x="34" y="34"/>
                    <a:pt x="34" y="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37"/>
            <p:cNvSpPr/>
            <p:nvPr/>
          </p:nvSpPr>
          <p:spPr>
            <a:xfrm>
              <a:off x="-1792125" y="3320900"/>
              <a:ext cx="1700" cy="1700"/>
            </a:xfrm>
            <a:custGeom>
              <a:rect b="b" l="l" r="r" t="t"/>
              <a:pathLst>
                <a:path extrusionOk="0" h="68" w="68">
                  <a:moveTo>
                    <a:pt x="68" y="1"/>
                  </a:moveTo>
                  <a:cubicBezTo>
                    <a:pt x="68" y="34"/>
                    <a:pt x="34" y="34"/>
                    <a:pt x="1" y="67"/>
                  </a:cubicBezTo>
                  <a:cubicBezTo>
                    <a:pt x="34" y="34"/>
                    <a:pt x="68" y="34"/>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37"/>
            <p:cNvSpPr/>
            <p:nvPr/>
          </p:nvSpPr>
          <p:spPr>
            <a:xfrm>
              <a:off x="-1790450" y="3319225"/>
              <a:ext cx="1700" cy="1700"/>
            </a:xfrm>
            <a:custGeom>
              <a:rect b="b" l="l" r="r" t="t"/>
              <a:pathLst>
                <a:path extrusionOk="0" h="68" w="68">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37"/>
            <p:cNvSpPr/>
            <p:nvPr/>
          </p:nvSpPr>
          <p:spPr>
            <a:xfrm>
              <a:off x="-1806650" y="3318900"/>
              <a:ext cx="28500" cy="35225"/>
            </a:xfrm>
            <a:custGeom>
              <a:rect b="b" l="l" r="r" t="t"/>
              <a:pathLst>
                <a:path extrusionOk="0" h="1409" w="114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37"/>
            <p:cNvSpPr/>
            <p:nvPr/>
          </p:nvSpPr>
          <p:spPr>
            <a:xfrm>
              <a:off x="-1788550" y="3327250"/>
              <a:ext cx="13975" cy="17700"/>
            </a:xfrm>
            <a:custGeom>
              <a:rect b="b" l="l" r="r" t="t"/>
              <a:pathLst>
                <a:path extrusionOk="0" h="708" w="559">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37"/>
            <p:cNvSpPr/>
            <p:nvPr/>
          </p:nvSpPr>
          <p:spPr>
            <a:xfrm>
              <a:off x="-1768775" y="3313400"/>
              <a:ext cx="25" cy="850"/>
            </a:xfrm>
            <a:custGeom>
              <a:rect b="b" l="l" r="r" t="t"/>
              <a:pathLst>
                <a:path extrusionOk="0" h="34" w="1">
                  <a:moveTo>
                    <a:pt x="1" y="34"/>
                  </a:moveTo>
                  <a:cubicBezTo>
                    <a:pt x="1" y="34"/>
                    <a:pt x="1" y="0"/>
                    <a:pt x="1" y="34"/>
                  </a:cubicBezTo>
                  <a:cubicBezTo>
                    <a:pt x="1" y="34"/>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37"/>
            <p:cNvSpPr/>
            <p:nvPr/>
          </p:nvSpPr>
          <p:spPr>
            <a:xfrm>
              <a:off x="-1776625" y="3323550"/>
              <a:ext cx="12050" cy="14250"/>
            </a:xfrm>
            <a:custGeom>
              <a:rect b="b" l="l" r="r" t="t"/>
              <a:pathLst>
                <a:path extrusionOk="0" h="570" w="482">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37"/>
            <p:cNvSpPr/>
            <p:nvPr/>
          </p:nvSpPr>
          <p:spPr>
            <a:xfrm>
              <a:off x="-1321400" y="3481625"/>
              <a:ext cx="17000" cy="15825"/>
            </a:xfrm>
            <a:custGeom>
              <a:rect b="b" l="l" r="r" t="t"/>
              <a:pathLst>
                <a:path extrusionOk="0" h="633" w="68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37"/>
            <p:cNvSpPr/>
            <p:nvPr/>
          </p:nvSpPr>
          <p:spPr>
            <a:xfrm>
              <a:off x="-1329875" y="3479950"/>
              <a:ext cx="37975" cy="50975"/>
            </a:xfrm>
            <a:custGeom>
              <a:rect b="b" l="l" r="r" t="t"/>
              <a:pathLst>
                <a:path extrusionOk="0" h="2039" w="1519">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37"/>
            <p:cNvSpPr/>
            <p:nvPr/>
          </p:nvSpPr>
          <p:spPr>
            <a:xfrm>
              <a:off x="-1307125" y="3484325"/>
              <a:ext cx="39275" cy="61125"/>
            </a:xfrm>
            <a:custGeom>
              <a:rect b="b" l="l" r="r" t="t"/>
              <a:pathLst>
                <a:path extrusionOk="0" h="2445" w="1571">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37"/>
            <p:cNvSpPr/>
            <p:nvPr/>
          </p:nvSpPr>
          <p:spPr>
            <a:xfrm>
              <a:off x="-1285425" y="3495700"/>
              <a:ext cx="29325" cy="43925"/>
            </a:xfrm>
            <a:custGeom>
              <a:rect b="b" l="l" r="r" t="t"/>
              <a:pathLst>
                <a:path extrusionOk="0" h="1757" w="1173">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37"/>
            <p:cNvSpPr/>
            <p:nvPr/>
          </p:nvSpPr>
          <p:spPr>
            <a:xfrm>
              <a:off x="-1277275" y="3521325"/>
              <a:ext cx="23075" cy="26050"/>
            </a:xfrm>
            <a:custGeom>
              <a:rect b="b" l="l" r="r" t="t"/>
              <a:pathLst>
                <a:path extrusionOk="0" h="1042" w="923">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37"/>
            <p:cNvSpPr/>
            <p:nvPr/>
          </p:nvSpPr>
          <p:spPr>
            <a:xfrm>
              <a:off x="-1782950" y="3327350"/>
              <a:ext cx="29075" cy="44450"/>
            </a:xfrm>
            <a:custGeom>
              <a:rect b="b" l="l" r="r" t="t"/>
              <a:pathLst>
                <a:path extrusionOk="0" h="1778" w="1163">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37"/>
            <p:cNvSpPr/>
            <p:nvPr/>
          </p:nvSpPr>
          <p:spPr>
            <a:xfrm>
              <a:off x="-1767450" y="3341050"/>
              <a:ext cx="18475" cy="20100"/>
            </a:xfrm>
            <a:custGeom>
              <a:rect b="b" l="l" r="r" t="t"/>
              <a:pathLst>
                <a:path extrusionOk="0" h="804" w="739">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37"/>
            <p:cNvSpPr/>
            <p:nvPr/>
          </p:nvSpPr>
          <p:spPr>
            <a:xfrm>
              <a:off x="-1660350" y="3110750"/>
              <a:ext cx="68400" cy="109625"/>
            </a:xfrm>
            <a:custGeom>
              <a:rect b="b" l="l" r="r" t="t"/>
              <a:pathLst>
                <a:path extrusionOk="0" h="4385" w="2736">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37"/>
            <p:cNvSpPr/>
            <p:nvPr/>
          </p:nvSpPr>
          <p:spPr>
            <a:xfrm>
              <a:off x="-1744225" y="3055475"/>
              <a:ext cx="23700" cy="39300"/>
            </a:xfrm>
            <a:custGeom>
              <a:rect b="b" l="l" r="r" t="t"/>
              <a:pathLst>
                <a:path extrusionOk="0" h="1572" w="948">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37"/>
            <p:cNvSpPr/>
            <p:nvPr/>
          </p:nvSpPr>
          <p:spPr>
            <a:xfrm>
              <a:off x="-1842975" y="2984500"/>
              <a:ext cx="36475" cy="87300"/>
            </a:xfrm>
            <a:custGeom>
              <a:rect b="b" l="l" r="r" t="t"/>
              <a:pathLst>
                <a:path extrusionOk="0" h="3492" w="1459">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37"/>
            <p:cNvSpPr/>
            <p:nvPr/>
          </p:nvSpPr>
          <p:spPr>
            <a:xfrm>
              <a:off x="-1670150" y="2908625"/>
              <a:ext cx="98225" cy="63725"/>
            </a:xfrm>
            <a:custGeom>
              <a:rect b="b" l="l" r="r" t="t"/>
              <a:pathLst>
                <a:path extrusionOk="0" h="2549" w="3929">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37"/>
            <p:cNvSpPr/>
            <p:nvPr/>
          </p:nvSpPr>
          <p:spPr>
            <a:xfrm>
              <a:off x="-1602775" y="2972100"/>
              <a:ext cx="26675" cy="6475"/>
            </a:xfrm>
            <a:custGeom>
              <a:rect b="b" l="l" r="r" t="t"/>
              <a:pathLst>
                <a:path extrusionOk="0" h="259" w="1067">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37"/>
            <p:cNvSpPr/>
            <p:nvPr/>
          </p:nvSpPr>
          <p:spPr>
            <a:xfrm>
              <a:off x="-1609475" y="2978150"/>
              <a:ext cx="32525" cy="7550"/>
            </a:xfrm>
            <a:custGeom>
              <a:rect b="b" l="l" r="r" t="t"/>
              <a:pathLst>
                <a:path extrusionOk="0" h="302" w="1301">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37"/>
            <p:cNvSpPr/>
            <p:nvPr/>
          </p:nvSpPr>
          <p:spPr>
            <a:xfrm>
              <a:off x="-1605325" y="2984000"/>
              <a:ext cx="25875" cy="6700"/>
            </a:xfrm>
            <a:custGeom>
              <a:rect b="b" l="l" r="r" t="t"/>
              <a:pathLst>
                <a:path extrusionOk="0" h="268" w="1035">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37"/>
            <p:cNvSpPr/>
            <p:nvPr/>
          </p:nvSpPr>
          <p:spPr>
            <a:xfrm>
              <a:off x="-1620925" y="3005000"/>
              <a:ext cx="115700" cy="117525"/>
            </a:xfrm>
            <a:custGeom>
              <a:rect b="b" l="l" r="r" t="t"/>
              <a:pathLst>
                <a:path extrusionOk="0" h="4701" w="4628">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37"/>
            <p:cNvSpPr/>
            <p:nvPr/>
          </p:nvSpPr>
          <p:spPr>
            <a:xfrm>
              <a:off x="-1499875" y="3103750"/>
              <a:ext cx="5500" cy="20175"/>
            </a:xfrm>
            <a:custGeom>
              <a:rect b="b" l="l" r="r" t="t"/>
              <a:pathLst>
                <a:path extrusionOk="0" h="807" w="22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37"/>
            <p:cNvSpPr/>
            <p:nvPr/>
          </p:nvSpPr>
          <p:spPr>
            <a:xfrm>
              <a:off x="-1380475" y="3214775"/>
              <a:ext cx="27875" cy="19875"/>
            </a:xfrm>
            <a:custGeom>
              <a:rect b="b" l="l" r="r" t="t"/>
              <a:pathLst>
                <a:path extrusionOk="0" h="795" w="1115">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37"/>
            <p:cNvSpPr/>
            <p:nvPr/>
          </p:nvSpPr>
          <p:spPr>
            <a:xfrm>
              <a:off x="-1362650" y="3249900"/>
              <a:ext cx="32325" cy="47850"/>
            </a:xfrm>
            <a:custGeom>
              <a:rect b="b" l="l" r="r" t="t"/>
              <a:pathLst>
                <a:path extrusionOk="0" h="1914" w="1293">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37"/>
            <p:cNvSpPr/>
            <p:nvPr/>
          </p:nvSpPr>
          <p:spPr>
            <a:xfrm>
              <a:off x="-1287750" y="3392225"/>
              <a:ext cx="14350" cy="16500"/>
            </a:xfrm>
            <a:custGeom>
              <a:rect b="b" l="l" r="r" t="t"/>
              <a:pathLst>
                <a:path extrusionOk="0" h="660" w="574">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37"/>
            <p:cNvSpPr/>
            <p:nvPr/>
          </p:nvSpPr>
          <p:spPr>
            <a:xfrm>
              <a:off x="-1556725" y="3511050"/>
              <a:ext cx="140500" cy="36875"/>
            </a:xfrm>
            <a:custGeom>
              <a:rect b="b" l="l" r="r" t="t"/>
              <a:pathLst>
                <a:path extrusionOk="0" h="1475" w="562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37"/>
            <p:cNvSpPr/>
            <p:nvPr/>
          </p:nvSpPr>
          <p:spPr>
            <a:xfrm>
              <a:off x="-1473550" y="3505200"/>
              <a:ext cx="52325" cy="26200"/>
            </a:xfrm>
            <a:custGeom>
              <a:rect b="b" l="l" r="r" t="t"/>
              <a:pathLst>
                <a:path extrusionOk="0" h="1048" w="2093">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37"/>
            <p:cNvSpPr/>
            <p:nvPr/>
          </p:nvSpPr>
          <p:spPr>
            <a:xfrm>
              <a:off x="-1444375" y="3503525"/>
              <a:ext cx="16700" cy="9200"/>
            </a:xfrm>
            <a:custGeom>
              <a:rect b="b" l="l" r="r" t="t"/>
              <a:pathLst>
                <a:path extrusionOk="0" h="368" w="668">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37"/>
            <p:cNvSpPr/>
            <p:nvPr/>
          </p:nvSpPr>
          <p:spPr>
            <a:xfrm>
              <a:off x="-1385725" y="3556525"/>
              <a:ext cx="83975" cy="15550"/>
            </a:xfrm>
            <a:custGeom>
              <a:rect b="b" l="l" r="r" t="t"/>
              <a:pathLst>
                <a:path extrusionOk="0" h="622" w="3359">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37"/>
            <p:cNvSpPr/>
            <p:nvPr/>
          </p:nvSpPr>
          <p:spPr>
            <a:xfrm>
              <a:off x="-1358325" y="3540225"/>
              <a:ext cx="52425" cy="13375"/>
            </a:xfrm>
            <a:custGeom>
              <a:rect b="b" l="l" r="r" t="t"/>
              <a:pathLst>
                <a:path extrusionOk="0" h="535" w="2097">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37"/>
            <p:cNvSpPr/>
            <p:nvPr/>
          </p:nvSpPr>
          <p:spPr>
            <a:xfrm>
              <a:off x="-1638550" y="3445550"/>
              <a:ext cx="93825" cy="43550"/>
            </a:xfrm>
            <a:custGeom>
              <a:rect b="b" l="l" r="r" t="t"/>
              <a:pathLst>
                <a:path extrusionOk="0" h="1742" w="3753">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37"/>
            <p:cNvSpPr/>
            <p:nvPr/>
          </p:nvSpPr>
          <p:spPr>
            <a:xfrm>
              <a:off x="-1611950" y="3440775"/>
              <a:ext cx="45700" cy="26325"/>
            </a:xfrm>
            <a:custGeom>
              <a:rect b="b" l="l" r="r" t="t"/>
              <a:pathLst>
                <a:path extrusionOk="0" h="1053" w="1828">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37"/>
            <p:cNvSpPr/>
            <p:nvPr/>
          </p:nvSpPr>
          <p:spPr>
            <a:xfrm>
              <a:off x="-1606975" y="3431825"/>
              <a:ext cx="36700" cy="16700"/>
            </a:xfrm>
            <a:custGeom>
              <a:rect b="b" l="l" r="r" t="t"/>
              <a:pathLst>
                <a:path extrusionOk="0" h="668" w="1468">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37"/>
            <p:cNvSpPr/>
            <p:nvPr/>
          </p:nvSpPr>
          <p:spPr>
            <a:xfrm>
              <a:off x="-1564175" y="3453325"/>
              <a:ext cx="31325" cy="22850"/>
            </a:xfrm>
            <a:custGeom>
              <a:rect b="b" l="l" r="r" t="t"/>
              <a:pathLst>
                <a:path extrusionOk="0" h="914" w="1253">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37"/>
            <p:cNvSpPr/>
            <p:nvPr/>
          </p:nvSpPr>
          <p:spPr>
            <a:xfrm>
              <a:off x="-1751250" y="3380725"/>
              <a:ext cx="82425" cy="30500"/>
            </a:xfrm>
            <a:custGeom>
              <a:rect b="b" l="l" r="r" t="t"/>
              <a:pathLst>
                <a:path extrusionOk="0" h="1220" w="3297">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37"/>
            <p:cNvSpPr/>
            <p:nvPr/>
          </p:nvSpPr>
          <p:spPr>
            <a:xfrm>
              <a:off x="-1690350" y="3379775"/>
              <a:ext cx="36700" cy="23950"/>
            </a:xfrm>
            <a:custGeom>
              <a:rect b="b" l="l" r="r" t="t"/>
              <a:pathLst>
                <a:path extrusionOk="0" h="958" w="1468">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37"/>
            <p:cNvSpPr/>
            <p:nvPr/>
          </p:nvSpPr>
          <p:spPr>
            <a:xfrm>
              <a:off x="-1665950" y="3369425"/>
              <a:ext cx="39575" cy="32575"/>
            </a:xfrm>
            <a:custGeom>
              <a:rect b="b" l="l" r="r" t="t"/>
              <a:pathLst>
                <a:path extrusionOk="0" h="1303" w="1583">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37"/>
            <p:cNvSpPr/>
            <p:nvPr/>
          </p:nvSpPr>
          <p:spPr>
            <a:xfrm>
              <a:off x="-1864675" y="3167850"/>
              <a:ext cx="31400" cy="49750"/>
            </a:xfrm>
            <a:custGeom>
              <a:rect b="b" l="l" r="r" t="t"/>
              <a:pathLst>
                <a:path extrusionOk="0" h="1990" w="1256">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37"/>
            <p:cNvSpPr/>
            <p:nvPr/>
          </p:nvSpPr>
          <p:spPr>
            <a:xfrm>
              <a:off x="-1499925" y="3188975"/>
              <a:ext cx="38675" cy="27925"/>
            </a:xfrm>
            <a:custGeom>
              <a:rect b="b" l="l" r="r" t="t"/>
              <a:pathLst>
                <a:path extrusionOk="0" h="1117" w="1547">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37"/>
            <p:cNvSpPr/>
            <p:nvPr/>
          </p:nvSpPr>
          <p:spPr>
            <a:xfrm>
              <a:off x="-1495925" y="3198925"/>
              <a:ext cx="32250" cy="25500"/>
            </a:xfrm>
            <a:custGeom>
              <a:rect b="b" l="l" r="r" t="t"/>
              <a:pathLst>
                <a:path extrusionOk="0" h="1020" w="129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37"/>
            <p:cNvSpPr/>
            <p:nvPr/>
          </p:nvSpPr>
          <p:spPr>
            <a:xfrm>
              <a:off x="-1485875" y="3205000"/>
              <a:ext cx="24850" cy="18900"/>
            </a:xfrm>
            <a:custGeom>
              <a:rect b="b" l="l" r="r" t="t"/>
              <a:pathLst>
                <a:path extrusionOk="0" h="756" w="994">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37"/>
            <p:cNvSpPr/>
            <p:nvPr/>
          </p:nvSpPr>
          <p:spPr>
            <a:xfrm>
              <a:off x="-1491675" y="3209775"/>
              <a:ext cx="33675" cy="26250"/>
            </a:xfrm>
            <a:custGeom>
              <a:rect b="b" l="l" r="r" t="t"/>
              <a:pathLst>
                <a:path extrusionOk="0" h="1050" w="1347">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37"/>
            <p:cNvSpPr/>
            <p:nvPr/>
          </p:nvSpPr>
          <p:spPr>
            <a:xfrm>
              <a:off x="-1489825" y="3218100"/>
              <a:ext cx="36825" cy="29175"/>
            </a:xfrm>
            <a:custGeom>
              <a:rect b="b" l="l" r="r" t="t"/>
              <a:pathLst>
                <a:path extrusionOk="0" h="1167" w="1473">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37"/>
            <p:cNvSpPr/>
            <p:nvPr/>
          </p:nvSpPr>
          <p:spPr>
            <a:xfrm>
              <a:off x="-1478325" y="3189275"/>
              <a:ext cx="33150" cy="60950"/>
            </a:xfrm>
            <a:custGeom>
              <a:rect b="b" l="l" r="r" t="t"/>
              <a:pathLst>
                <a:path extrusionOk="0" h="2438" w="1326">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37"/>
            <p:cNvSpPr/>
            <p:nvPr/>
          </p:nvSpPr>
          <p:spPr>
            <a:xfrm>
              <a:off x="-1454125" y="3222500"/>
              <a:ext cx="20625" cy="21575"/>
            </a:xfrm>
            <a:custGeom>
              <a:rect b="b" l="l" r="r" t="t"/>
              <a:pathLst>
                <a:path extrusionOk="0" h="863" w="825">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37"/>
            <p:cNvSpPr/>
            <p:nvPr/>
          </p:nvSpPr>
          <p:spPr>
            <a:xfrm>
              <a:off x="-1459825" y="3229675"/>
              <a:ext cx="32775" cy="30100"/>
            </a:xfrm>
            <a:custGeom>
              <a:rect b="b" l="l" r="r" t="t"/>
              <a:pathLst>
                <a:path extrusionOk="0" h="1204" w="1311">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37"/>
            <p:cNvSpPr/>
            <p:nvPr/>
          </p:nvSpPr>
          <p:spPr>
            <a:xfrm>
              <a:off x="-1460650" y="3239775"/>
              <a:ext cx="37825" cy="31675"/>
            </a:xfrm>
            <a:custGeom>
              <a:rect b="b" l="l" r="r" t="t"/>
              <a:pathLst>
                <a:path extrusionOk="0" h="1267" w="1513">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37"/>
            <p:cNvSpPr/>
            <p:nvPr/>
          </p:nvSpPr>
          <p:spPr>
            <a:xfrm>
              <a:off x="-1453150" y="3252800"/>
              <a:ext cx="32800" cy="27825"/>
            </a:xfrm>
            <a:custGeom>
              <a:rect b="b" l="l" r="r" t="t"/>
              <a:pathLst>
                <a:path extrusionOk="0" h="1113" w="1312">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37"/>
            <p:cNvSpPr/>
            <p:nvPr/>
          </p:nvSpPr>
          <p:spPr>
            <a:xfrm>
              <a:off x="-1453325" y="3261475"/>
              <a:ext cx="36200" cy="28775"/>
            </a:xfrm>
            <a:custGeom>
              <a:rect b="b" l="l" r="r" t="t"/>
              <a:pathLst>
                <a:path extrusionOk="0" h="1151" w="1448">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37"/>
            <p:cNvSpPr/>
            <p:nvPr/>
          </p:nvSpPr>
          <p:spPr>
            <a:xfrm>
              <a:off x="-1452475" y="3270300"/>
              <a:ext cx="37950" cy="30775"/>
            </a:xfrm>
            <a:custGeom>
              <a:rect b="b" l="l" r="r" t="t"/>
              <a:pathLst>
                <a:path extrusionOk="0" h="1231" w="1518">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37"/>
            <p:cNvSpPr/>
            <p:nvPr/>
          </p:nvSpPr>
          <p:spPr>
            <a:xfrm>
              <a:off x="-1445800" y="3279875"/>
              <a:ext cx="36250" cy="28725"/>
            </a:xfrm>
            <a:custGeom>
              <a:rect b="b" l="l" r="r" t="t"/>
              <a:pathLst>
                <a:path extrusionOk="0" h="1149" w="145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37"/>
            <p:cNvSpPr/>
            <p:nvPr/>
          </p:nvSpPr>
          <p:spPr>
            <a:xfrm>
              <a:off x="-1442400" y="3289925"/>
              <a:ext cx="37075" cy="28725"/>
            </a:xfrm>
            <a:custGeom>
              <a:rect b="b" l="l" r="r" t="t"/>
              <a:pathLst>
                <a:path extrusionOk="0" h="1149" w="1483">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37"/>
            <p:cNvSpPr/>
            <p:nvPr/>
          </p:nvSpPr>
          <p:spPr>
            <a:xfrm>
              <a:off x="-1429800" y="3300725"/>
              <a:ext cx="27025" cy="17425"/>
            </a:xfrm>
            <a:custGeom>
              <a:rect b="b" l="l" r="r" t="t"/>
              <a:pathLst>
                <a:path extrusionOk="0" h="697" w="1081">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37"/>
            <p:cNvSpPr/>
            <p:nvPr/>
          </p:nvSpPr>
          <p:spPr>
            <a:xfrm>
              <a:off x="-1421300" y="3306625"/>
              <a:ext cx="27600" cy="15925"/>
            </a:xfrm>
            <a:custGeom>
              <a:rect b="b" l="l" r="r" t="t"/>
              <a:pathLst>
                <a:path extrusionOk="0" h="637" w="1104">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37"/>
            <p:cNvSpPr/>
            <p:nvPr/>
          </p:nvSpPr>
          <p:spPr>
            <a:xfrm>
              <a:off x="-1427500" y="3314900"/>
              <a:ext cx="39625" cy="22850"/>
            </a:xfrm>
            <a:custGeom>
              <a:rect b="b" l="l" r="r" t="t"/>
              <a:pathLst>
                <a:path extrusionOk="0" h="914" w="1585">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37"/>
            <p:cNvSpPr/>
            <p:nvPr/>
          </p:nvSpPr>
          <p:spPr>
            <a:xfrm>
              <a:off x="-1397425" y="3336750"/>
              <a:ext cx="13950" cy="6875"/>
            </a:xfrm>
            <a:custGeom>
              <a:rect b="b" l="l" r="r" t="t"/>
              <a:pathLst>
                <a:path extrusionOk="0" h="275" w="558">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37"/>
            <p:cNvSpPr/>
            <p:nvPr/>
          </p:nvSpPr>
          <p:spPr>
            <a:xfrm>
              <a:off x="-1350475" y="3505700"/>
              <a:ext cx="16800" cy="20225"/>
            </a:xfrm>
            <a:custGeom>
              <a:rect b="b" l="l" r="r" t="t"/>
              <a:pathLst>
                <a:path extrusionOk="0" h="809" w="672">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37"/>
            <p:cNvSpPr/>
            <p:nvPr/>
          </p:nvSpPr>
          <p:spPr>
            <a:xfrm>
              <a:off x="-1190850" y="3360825"/>
              <a:ext cx="109275" cy="284025"/>
            </a:xfrm>
            <a:custGeom>
              <a:rect b="b" l="l" r="r" t="t"/>
              <a:pathLst>
                <a:path extrusionOk="0" h="11361" w="4371">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37"/>
            <p:cNvSpPr/>
            <p:nvPr/>
          </p:nvSpPr>
          <p:spPr>
            <a:xfrm>
              <a:off x="-1161675" y="3543850"/>
              <a:ext cx="38850" cy="58250"/>
            </a:xfrm>
            <a:custGeom>
              <a:rect b="b" l="l" r="r" t="t"/>
              <a:pathLst>
                <a:path extrusionOk="0" h="2330" w="1554">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37"/>
            <p:cNvSpPr/>
            <p:nvPr/>
          </p:nvSpPr>
          <p:spPr>
            <a:xfrm>
              <a:off x="-1175525" y="3530875"/>
              <a:ext cx="42950" cy="62000"/>
            </a:xfrm>
            <a:custGeom>
              <a:rect b="b" l="l" r="r" t="t"/>
              <a:pathLst>
                <a:path extrusionOk="0" h="2480" w="1718">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37"/>
            <p:cNvSpPr/>
            <p:nvPr/>
          </p:nvSpPr>
          <p:spPr>
            <a:xfrm>
              <a:off x="-1185550" y="3521875"/>
              <a:ext cx="47250" cy="56775"/>
            </a:xfrm>
            <a:custGeom>
              <a:rect b="b" l="l" r="r" t="t"/>
              <a:pathLst>
                <a:path extrusionOk="0" h="2271" w="189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37"/>
            <p:cNvSpPr/>
            <p:nvPr/>
          </p:nvSpPr>
          <p:spPr>
            <a:xfrm>
              <a:off x="-1200400" y="3520000"/>
              <a:ext cx="45275" cy="50100"/>
            </a:xfrm>
            <a:custGeom>
              <a:rect b="b" l="l" r="r" t="t"/>
              <a:pathLst>
                <a:path extrusionOk="0" h="2004" w="1811">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37"/>
            <p:cNvSpPr/>
            <p:nvPr/>
          </p:nvSpPr>
          <p:spPr>
            <a:xfrm>
              <a:off x="-1199650" y="3509150"/>
              <a:ext cx="39375" cy="42500"/>
            </a:xfrm>
            <a:custGeom>
              <a:rect b="b" l="l" r="r" t="t"/>
              <a:pathLst>
                <a:path extrusionOk="0" h="1700" w="1575">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37"/>
            <p:cNvSpPr/>
            <p:nvPr/>
          </p:nvSpPr>
          <p:spPr>
            <a:xfrm>
              <a:off x="-1209625" y="3503300"/>
              <a:ext cx="41150" cy="36675"/>
            </a:xfrm>
            <a:custGeom>
              <a:rect b="b" l="l" r="r" t="t"/>
              <a:pathLst>
                <a:path extrusionOk="0" h="1467" w="1646">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37"/>
            <p:cNvSpPr/>
            <p:nvPr/>
          </p:nvSpPr>
          <p:spPr>
            <a:xfrm>
              <a:off x="-1207375" y="3490800"/>
              <a:ext cx="34050" cy="31325"/>
            </a:xfrm>
            <a:custGeom>
              <a:rect b="b" l="l" r="r" t="t"/>
              <a:pathLst>
                <a:path extrusionOk="0" h="1253" w="1362">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37"/>
            <p:cNvSpPr/>
            <p:nvPr/>
          </p:nvSpPr>
          <p:spPr>
            <a:xfrm>
              <a:off x="-1227050" y="3483275"/>
              <a:ext cx="49575" cy="46825"/>
            </a:xfrm>
            <a:custGeom>
              <a:rect b="b" l="l" r="r" t="t"/>
              <a:pathLst>
                <a:path extrusionOk="0" h="1873" w="1983">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37"/>
            <p:cNvSpPr/>
            <p:nvPr/>
          </p:nvSpPr>
          <p:spPr>
            <a:xfrm>
              <a:off x="-1236225" y="3470675"/>
              <a:ext cx="52650" cy="49425"/>
            </a:xfrm>
            <a:custGeom>
              <a:rect b="b" l="l" r="r" t="t"/>
              <a:pathLst>
                <a:path extrusionOk="0" h="1977" w="2106">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37"/>
            <p:cNvSpPr/>
            <p:nvPr/>
          </p:nvSpPr>
          <p:spPr>
            <a:xfrm>
              <a:off x="-1243000" y="3460775"/>
              <a:ext cx="48675" cy="43325"/>
            </a:xfrm>
            <a:custGeom>
              <a:rect b="b" l="l" r="r" t="t"/>
              <a:pathLst>
                <a:path extrusionOk="0" h="1733" w="1947">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37"/>
            <p:cNvSpPr/>
            <p:nvPr/>
          </p:nvSpPr>
          <p:spPr>
            <a:xfrm>
              <a:off x="-1254675" y="3443500"/>
              <a:ext cx="61350" cy="53950"/>
            </a:xfrm>
            <a:custGeom>
              <a:rect b="b" l="l" r="r" t="t"/>
              <a:pathLst>
                <a:path extrusionOk="0" h="2158" w="2454">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37"/>
            <p:cNvSpPr/>
            <p:nvPr/>
          </p:nvSpPr>
          <p:spPr>
            <a:xfrm>
              <a:off x="-1256250" y="3425750"/>
              <a:ext cx="63600" cy="51575"/>
            </a:xfrm>
            <a:custGeom>
              <a:rect b="b" l="l" r="r" t="t"/>
              <a:pathLst>
                <a:path extrusionOk="0" h="2063" w="2544">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37"/>
            <p:cNvSpPr/>
            <p:nvPr/>
          </p:nvSpPr>
          <p:spPr>
            <a:xfrm>
              <a:off x="-1236400" y="3414925"/>
              <a:ext cx="43750" cy="35700"/>
            </a:xfrm>
            <a:custGeom>
              <a:rect b="b" l="l" r="r" t="t"/>
              <a:pathLst>
                <a:path extrusionOk="0" h="1428" w="175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37"/>
            <p:cNvSpPr/>
            <p:nvPr/>
          </p:nvSpPr>
          <p:spPr>
            <a:xfrm>
              <a:off x="-1772100" y="3150775"/>
              <a:ext cx="62575" cy="61750"/>
            </a:xfrm>
            <a:custGeom>
              <a:rect b="b" l="l" r="r" t="t"/>
              <a:pathLst>
                <a:path extrusionOk="0" h="2470" w="2503">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37"/>
            <p:cNvSpPr/>
            <p:nvPr/>
          </p:nvSpPr>
          <p:spPr>
            <a:xfrm>
              <a:off x="-1743500" y="2853550"/>
              <a:ext cx="48150" cy="107250"/>
            </a:xfrm>
            <a:custGeom>
              <a:rect b="b" l="l" r="r" t="t"/>
              <a:pathLst>
                <a:path extrusionOk="0" h="4290" w="1926">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37"/>
            <p:cNvSpPr/>
            <p:nvPr/>
          </p:nvSpPr>
          <p:spPr>
            <a:xfrm>
              <a:off x="-1660250" y="2785350"/>
              <a:ext cx="72475" cy="94275"/>
            </a:xfrm>
            <a:custGeom>
              <a:rect b="b" l="l" r="r" t="t"/>
              <a:pathLst>
                <a:path extrusionOk="0" h="3771" w="2899">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37"/>
            <p:cNvSpPr/>
            <p:nvPr/>
          </p:nvSpPr>
          <p:spPr>
            <a:xfrm>
              <a:off x="-1722075" y="2762175"/>
              <a:ext cx="30900" cy="46575"/>
            </a:xfrm>
            <a:custGeom>
              <a:rect b="b" l="l" r="r" t="t"/>
              <a:pathLst>
                <a:path extrusionOk="0" h="1863" w="1236">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37"/>
            <p:cNvSpPr/>
            <p:nvPr/>
          </p:nvSpPr>
          <p:spPr>
            <a:xfrm>
              <a:off x="-1706225" y="2767000"/>
              <a:ext cx="24200" cy="31475"/>
            </a:xfrm>
            <a:custGeom>
              <a:rect b="b" l="l" r="r" t="t"/>
              <a:pathLst>
                <a:path extrusionOk="0" h="1259" w="968">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37"/>
            <p:cNvSpPr/>
            <p:nvPr/>
          </p:nvSpPr>
          <p:spPr>
            <a:xfrm>
              <a:off x="-1574450" y="2737900"/>
              <a:ext cx="69225" cy="212075"/>
            </a:xfrm>
            <a:custGeom>
              <a:rect b="b" l="l" r="r" t="t"/>
              <a:pathLst>
                <a:path extrusionOk="0" h="8483" w="2769">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37"/>
            <p:cNvSpPr/>
            <p:nvPr/>
          </p:nvSpPr>
          <p:spPr>
            <a:xfrm>
              <a:off x="-1517450" y="2910525"/>
              <a:ext cx="15575" cy="42250"/>
            </a:xfrm>
            <a:custGeom>
              <a:rect b="b" l="l" r="r" t="t"/>
              <a:pathLst>
                <a:path extrusionOk="0" h="1690" w="623">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37"/>
            <p:cNvSpPr/>
            <p:nvPr/>
          </p:nvSpPr>
          <p:spPr>
            <a:xfrm>
              <a:off x="-1444125" y="2979500"/>
              <a:ext cx="30625" cy="106475"/>
            </a:xfrm>
            <a:custGeom>
              <a:rect b="b" l="l" r="r" t="t"/>
              <a:pathLst>
                <a:path extrusionOk="0" h="4259" w="1225">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37"/>
            <p:cNvSpPr/>
            <p:nvPr/>
          </p:nvSpPr>
          <p:spPr>
            <a:xfrm>
              <a:off x="-1459175" y="2984275"/>
              <a:ext cx="24000" cy="65125"/>
            </a:xfrm>
            <a:custGeom>
              <a:rect b="b" l="l" r="r" t="t"/>
              <a:pathLst>
                <a:path extrusionOk="0" h="2605" w="96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37"/>
            <p:cNvSpPr/>
            <p:nvPr/>
          </p:nvSpPr>
          <p:spPr>
            <a:xfrm>
              <a:off x="-1360975" y="3371350"/>
              <a:ext cx="20875" cy="66400"/>
            </a:xfrm>
            <a:custGeom>
              <a:rect b="b" l="l" r="r" t="t"/>
              <a:pathLst>
                <a:path extrusionOk="0" h="2656" w="835">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37"/>
            <p:cNvSpPr/>
            <p:nvPr/>
          </p:nvSpPr>
          <p:spPr>
            <a:xfrm>
              <a:off x="-1358075" y="3462950"/>
              <a:ext cx="24650" cy="24600"/>
            </a:xfrm>
            <a:custGeom>
              <a:rect b="b" l="l" r="r" t="t"/>
              <a:pathLst>
                <a:path extrusionOk="0" h="984" w="986">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37"/>
            <p:cNvSpPr/>
            <p:nvPr/>
          </p:nvSpPr>
          <p:spPr>
            <a:xfrm>
              <a:off x="-1394775" y="3527100"/>
              <a:ext cx="48000" cy="12875"/>
            </a:xfrm>
            <a:custGeom>
              <a:rect b="b" l="l" r="r" t="t"/>
              <a:pathLst>
                <a:path extrusionOk="0" h="515" w="192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37"/>
            <p:cNvSpPr/>
            <p:nvPr/>
          </p:nvSpPr>
          <p:spPr>
            <a:xfrm>
              <a:off x="-1667575" y="3056425"/>
              <a:ext cx="113750" cy="88900"/>
            </a:xfrm>
            <a:custGeom>
              <a:rect b="b" l="l" r="r" t="t"/>
              <a:pathLst>
                <a:path extrusionOk="0" h="3556" w="455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37"/>
            <p:cNvSpPr/>
            <p:nvPr/>
          </p:nvSpPr>
          <p:spPr>
            <a:xfrm>
              <a:off x="-1643975" y="3092850"/>
              <a:ext cx="71875" cy="57350"/>
            </a:xfrm>
            <a:custGeom>
              <a:rect b="b" l="l" r="r" t="t"/>
              <a:pathLst>
                <a:path extrusionOk="0" h="2294" w="2875">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37"/>
            <p:cNvSpPr/>
            <p:nvPr/>
          </p:nvSpPr>
          <p:spPr>
            <a:xfrm>
              <a:off x="-2033950" y="3294925"/>
              <a:ext cx="147625" cy="86875"/>
            </a:xfrm>
            <a:custGeom>
              <a:rect b="b" l="l" r="r" t="t"/>
              <a:pathLst>
                <a:path extrusionOk="0" h="3475" w="5905">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37"/>
            <p:cNvSpPr/>
            <p:nvPr/>
          </p:nvSpPr>
          <p:spPr>
            <a:xfrm>
              <a:off x="-1965575" y="3387750"/>
              <a:ext cx="169325" cy="120000"/>
            </a:xfrm>
            <a:custGeom>
              <a:rect b="b" l="l" r="r" t="t"/>
              <a:pathLst>
                <a:path extrusionOk="0" h="4800" w="6773">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_1_1">
    <p:spTree>
      <p:nvGrpSpPr>
        <p:cNvPr id="3042" name="Shape 3042"/>
        <p:cNvGrpSpPr/>
        <p:nvPr/>
      </p:nvGrpSpPr>
      <p:grpSpPr>
        <a:xfrm>
          <a:off x="0" y="0"/>
          <a:ext cx="0" cy="0"/>
          <a:chOff x="0" y="0"/>
          <a:chExt cx="0" cy="0"/>
        </a:xfrm>
      </p:grpSpPr>
      <p:grpSp>
        <p:nvGrpSpPr>
          <p:cNvPr id="3043" name="Google Shape;3043;p38"/>
          <p:cNvGrpSpPr/>
          <p:nvPr/>
        </p:nvGrpSpPr>
        <p:grpSpPr>
          <a:xfrm rot="3726990">
            <a:off x="2658125" y="3764708"/>
            <a:ext cx="685035" cy="1324120"/>
            <a:chOff x="4000525" y="439175"/>
            <a:chExt cx="1021600" cy="1974675"/>
          </a:xfrm>
        </p:grpSpPr>
        <p:sp>
          <p:nvSpPr>
            <p:cNvPr id="3044" name="Google Shape;3044;p38"/>
            <p:cNvSpPr/>
            <p:nvPr/>
          </p:nvSpPr>
          <p:spPr>
            <a:xfrm>
              <a:off x="4000525" y="439175"/>
              <a:ext cx="1021600" cy="1974675"/>
            </a:xfrm>
            <a:custGeom>
              <a:rect b="b" l="l" r="r" t="t"/>
              <a:pathLst>
                <a:path extrusionOk="0" h="78987" w="40864">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38"/>
            <p:cNvSpPr/>
            <p:nvPr/>
          </p:nvSpPr>
          <p:spPr>
            <a:xfrm>
              <a:off x="4481700" y="474125"/>
              <a:ext cx="23375" cy="297725"/>
            </a:xfrm>
            <a:custGeom>
              <a:rect b="b" l="l" r="r" t="t"/>
              <a:pathLst>
                <a:path extrusionOk="0" h="11909" w="935">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38"/>
            <p:cNvSpPr/>
            <p:nvPr/>
          </p:nvSpPr>
          <p:spPr>
            <a:xfrm>
              <a:off x="4132300" y="574175"/>
              <a:ext cx="169300" cy="233525"/>
            </a:xfrm>
            <a:custGeom>
              <a:rect b="b" l="l" r="r" t="t"/>
              <a:pathLst>
                <a:path extrusionOk="0" h="9341" w="6772">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38"/>
            <p:cNvSpPr/>
            <p:nvPr/>
          </p:nvSpPr>
          <p:spPr>
            <a:xfrm>
              <a:off x="4505900" y="600050"/>
              <a:ext cx="28375" cy="246850"/>
            </a:xfrm>
            <a:custGeom>
              <a:rect b="b" l="l" r="r" t="t"/>
              <a:pathLst>
                <a:path extrusionOk="0" h="9874" w="1135">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38"/>
            <p:cNvSpPr/>
            <p:nvPr/>
          </p:nvSpPr>
          <p:spPr>
            <a:xfrm>
              <a:off x="4580100" y="484125"/>
              <a:ext cx="12550" cy="130125"/>
            </a:xfrm>
            <a:custGeom>
              <a:rect b="b" l="l" r="r" t="t"/>
              <a:pathLst>
                <a:path extrusionOk="0" h="5205" w="502">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38"/>
            <p:cNvSpPr/>
            <p:nvPr/>
          </p:nvSpPr>
          <p:spPr>
            <a:xfrm>
              <a:off x="4496725" y="470775"/>
              <a:ext cx="10025" cy="104275"/>
            </a:xfrm>
            <a:custGeom>
              <a:rect b="b" l="l" r="r" t="t"/>
              <a:pathLst>
                <a:path extrusionOk="0" h="4171" w="401">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38"/>
            <p:cNvSpPr/>
            <p:nvPr/>
          </p:nvSpPr>
          <p:spPr>
            <a:xfrm>
              <a:off x="4462525" y="479125"/>
              <a:ext cx="8375" cy="110925"/>
            </a:xfrm>
            <a:custGeom>
              <a:rect b="b" l="l" r="r" t="t"/>
              <a:pathLst>
                <a:path extrusionOk="0" h="4437" w="335">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38"/>
            <p:cNvSpPr/>
            <p:nvPr/>
          </p:nvSpPr>
          <p:spPr>
            <a:xfrm>
              <a:off x="4334925" y="1282200"/>
              <a:ext cx="71750" cy="63400"/>
            </a:xfrm>
            <a:custGeom>
              <a:rect b="b" l="l" r="r" t="t"/>
              <a:pathLst>
                <a:path extrusionOk="0" h="2536" w="287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38"/>
            <p:cNvSpPr/>
            <p:nvPr/>
          </p:nvSpPr>
          <p:spPr>
            <a:xfrm>
              <a:off x="4638750" y="1370600"/>
              <a:ext cx="8925" cy="38375"/>
            </a:xfrm>
            <a:custGeom>
              <a:rect b="b" l="l" r="r" t="t"/>
              <a:pathLst>
                <a:path extrusionOk="0" h="1535" w="357">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38"/>
            <p:cNvSpPr/>
            <p:nvPr/>
          </p:nvSpPr>
          <p:spPr>
            <a:xfrm>
              <a:off x="4229850" y="1168775"/>
              <a:ext cx="465375" cy="530400"/>
            </a:xfrm>
            <a:custGeom>
              <a:rect b="b" l="l" r="r" t="t"/>
              <a:pathLst>
                <a:path extrusionOk="0" h="21216" w="18615">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38"/>
            <p:cNvSpPr/>
            <p:nvPr/>
          </p:nvSpPr>
          <p:spPr>
            <a:xfrm>
              <a:off x="4430000" y="1248825"/>
              <a:ext cx="267725" cy="345275"/>
            </a:xfrm>
            <a:custGeom>
              <a:rect b="b" l="l" r="r" t="t"/>
              <a:pathLst>
                <a:path extrusionOk="0" h="13811" w="10709">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38"/>
            <p:cNvSpPr/>
            <p:nvPr/>
          </p:nvSpPr>
          <p:spPr>
            <a:xfrm>
              <a:off x="4282400" y="1177125"/>
              <a:ext cx="299400" cy="249375"/>
            </a:xfrm>
            <a:custGeom>
              <a:rect b="b" l="l" r="r" t="t"/>
              <a:pathLst>
                <a:path extrusionOk="0" h="9975" w="11976">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38"/>
            <p:cNvSpPr/>
            <p:nvPr/>
          </p:nvSpPr>
          <p:spPr>
            <a:xfrm>
              <a:off x="4445000" y="1363075"/>
              <a:ext cx="169325" cy="270225"/>
            </a:xfrm>
            <a:custGeom>
              <a:rect b="b" l="l" r="r" t="t"/>
              <a:pathLst>
                <a:path extrusionOk="0" h="10809" w="6773">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38"/>
            <p:cNvSpPr/>
            <p:nvPr/>
          </p:nvSpPr>
          <p:spPr>
            <a:xfrm>
              <a:off x="4456675" y="1410625"/>
              <a:ext cx="133475" cy="235175"/>
            </a:xfrm>
            <a:custGeom>
              <a:rect b="b" l="l" r="r" t="t"/>
              <a:pathLst>
                <a:path extrusionOk="0" h="9407" w="5339">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38"/>
            <p:cNvSpPr/>
            <p:nvPr/>
          </p:nvSpPr>
          <p:spPr>
            <a:xfrm>
              <a:off x="4339925" y="1248825"/>
              <a:ext cx="227700" cy="236875"/>
            </a:xfrm>
            <a:custGeom>
              <a:rect b="b" l="l" r="r" t="t"/>
              <a:pathLst>
                <a:path extrusionOk="0" h="9475" w="9108">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38"/>
            <p:cNvSpPr/>
            <p:nvPr/>
          </p:nvSpPr>
          <p:spPr>
            <a:xfrm>
              <a:off x="4595950" y="1443975"/>
              <a:ext cx="85925" cy="158475"/>
            </a:xfrm>
            <a:custGeom>
              <a:rect b="b" l="l" r="r" t="t"/>
              <a:pathLst>
                <a:path extrusionOk="0" h="6339" w="3437">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38"/>
            <p:cNvSpPr/>
            <p:nvPr/>
          </p:nvSpPr>
          <p:spPr>
            <a:xfrm>
              <a:off x="4470875" y="1464825"/>
              <a:ext cx="70900" cy="124275"/>
            </a:xfrm>
            <a:custGeom>
              <a:rect b="b" l="l" r="r" t="t"/>
              <a:pathLst>
                <a:path extrusionOk="0" h="4971" w="2836">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38"/>
            <p:cNvSpPr/>
            <p:nvPr/>
          </p:nvSpPr>
          <p:spPr>
            <a:xfrm>
              <a:off x="4287400" y="1231325"/>
              <a:ext cx="55075" cy="37550"/>
            </a:xfrm>
            <a:custGeom>
              <a:rect b="b" l="l" r="r" t="t"/>
              <a:pathLst>
                <a:path extrusionOk="0" h="1502" w="2203">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38"/>
            <p:cNvSpPr/>
            <p:nvPr/>
          </p:nvSpPr>
          <p:spPr>
            <a:xfrm>
              <a:off x="4322425" y="1236325"/>
              <a:ext cx="17525" cy="13375"/>
            </a:xfrm>
            <a:custGeom>
              <a:rect b="b" l="l" r="r" t="t"/>
              <a:pathLst>
                <a:path extrusionOk="0" h="535" w="701">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38"/>
            <p:cNvSpPr/>
            <p:nvPr/>
          </p:nvSpPr>
          <p:spPr>
            <a:xfrm>
              <a:off x="4342450" y="1268850"/>
              <a:ext cx="11700" cy="9200"/>
            </a:xfrm>
            <a:custGeom>
              <a:rect b="b" l="l" r="r" t="t"/>
              <a:pathLst>
                <a:path extrusionOk="0" h="368" w="468">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38"/>
            <p:cNvSpPr/>
            <p:nvPr/>
          </p:nvSpPr>
          <p:spPr>
            <a:xfrm>
              <a:off x="4631800" y="1102075"/>
              <a:ext cx="83425" cy="253525"/>
            </a:xfrm>
            <a:custGeom>
              <a:rect b="b" l="l" r="r" t="t"/>
              <a:pathLst>
                <a:path extrusionOk="0" h="10141" w="3337">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38"/>
            <p:cNvSpPr/>
            <p:nvPr/>
          </p:nvSpPr>
          <p:spPr>
            <a:xfrm>
              <a:off x="4598450" y="904425"/>
              <a:ext cx="93425" cy="259375"/>
            </a:xfrm>
            <a:custGeom>
              <a:rect b="b" l="l" r="r" t="t"/>
              <a:pathLst>
                <a:path extrusionOk="0" h="10375" w="3737">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38"/>
            <p:cNvSpPr/>
            <p:nvPr/>
          </p:nvSpPr>
          <p:spPr>
            <a:xfrm>
              <a:off x="4635150" y="1097050"/>
              <a:ext cx="59225" cy="159325"/>
            </a:xfrm>
            <a:custGeom>
              <a:rect b="b" l="l" r="r" t="t"/>
              <a:pathLst>
                <a:path extrusionOk="0" h="6373" w="2369">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38"/>
            <p:cNvSpPr/>
            <p:nvPr/>
          </p:nvSpPr>
          <p:spPr>
            <a:xfrm>
              <a:off x="4741900" y="928600"/>
              <a:ext cx="50050" cy="110950"/>
            </a:xfrm>
            <a:custGeom>
              <a:rect b="b" l="l" r="r" t="t"/>
              <a:pathLst>
                <a:path extrusionOk="0" h="4438" w="2002">
                  <a:moveTo>
                    <a:pt x="2002" y="1"/>
                  </a:moveTo>
                  <a:cubicBezTo>
                    <a:pt x="1535" y="334"/>
                    <a:pt x="33" y="3770"/>
                    <a:pt x="0" y="4437"/>
                  </a:cubicBezTo>
                  <a:cubicBezTo>
                    <a:pt x="667" y="2970"/>
                    <a:pt x="1468" y="1535"/>
                    <a:pt x="2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38"/>
            <p:cNvSpPr/>
            <p:nvPr/>
          </p:nvSpPr>
          <p:spPr>
            <a:xfrm>
              <a:off x="4660175" y="1330550"/>
              <a:ext cx="14200" cy="110950"/>
            </a:xfrm>
            <a:custGeom>
              <a:rect b="b" l="l" r="r" t="t"/>
              <a:pathLst>
                <a:path extrusionOk="0" h="4438" w="568">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38"/>
            <p:cNvSpPr/>
            <p:nvPr/>
          </p:nvSpPr>
          <p:spPr>
            <a:xfrm>
              <a:off x="4715200" y="820200"/>
              <a:ext cx="43400" cy="77575"/>
            </a:xfrm>
            <a:custGeom>
              <a:rect b="b" l="l" r="r" t="t"/>
              <a:pathLst>
                <a:path extrusionOk="0" h="3103" w="1736">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38"/>
            <p:cNvSpPr/>
            <p:nvPr/>
          </p:nvSpPr>
          <p:spPr>
            <a:xfrm>
              <a:off x="4732725" y="1064525"/>
              <a:ext cx="30050" cy="70075"/>
            </a:xfrm>
            <a:custGeom>
              <a:rect b="b" l="l" r="r" t="t"/>
              <a:pathLst>
                <a:path extrusionOk="0" h="2803" w="1202">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38"/>
            <p:cNvSpPr/>
            <p:nvPr/>
          </p:nvSpPr>
          <p:spPr>
            <a:xfrm>
              <a:off x="4217350" y="923600"/>
              <a:ext cx="241875" cy="264375"/>
            </a:xfrm>
            <a:custGeom>
              <a:rect b="b" l="l" r="r" t="t"/>
              <a:pathLst>
                <a:path extrusionOk="0" h="10575" w="9675">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38"/>
            <p:cNvSpPr/>
            <p:nvPr/>
          </p:nvSpPr>
          <p:spPr>
            <a:xfrm>
              <a:off x="4023050" y="720125"/>
              <a:ext cx="168475" cy="205175"/>
            </a:xfrm>
            <a:custGeom>
              <a:rect b="b" l="l" r="r" t="t"/>
              <a:pathLst>
                <a:path extrusionOk="0" h="8207" w="6739">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38"/>
            <p:cNvSpPr/>
            <p:nvPr/>
          </p:nvSpPr>
          <p:spPr>
            <a:xfrm>
              <a:off x="4239875" y="926100"/>
              <a:ext cx="160125" cy="166825"/>
            </a:xfrm>
            <a:custGeom>
              <a:rect b="b" l="l" r="r" t="t"/>
              <a:pathLst>
                <a:path extrusionOk="0" h="6673" w="6405">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38"/>
            <p:cNvSpPr/>
            <p:nvPr/>
          </p:nvSpPr>
          <p:spPr>
            <a:xfrm>
              <a:off x="4472525" y="1206300"/>
              <a:ext cx="10875" cy="14200"/>
            </a:xfrm>
            <a:custGeom>
              <a:rect b="b" l="l" r="r" t="t"/>
              <a:pathLst>
                <a:path extrusionOk="0" h="568" w="435">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38"/>
            <p:cNvSpPr/>
            <p:nvPr/>
          </p:nvSpPr>
          <p:spPr>
            <a:xfrm>
              <a:off x="4321600" y="710125"/>
              <a:ext cx="7525" cy="10025"/>
            </a:xfrm>
            <a:custGeom>
              <a:rect b="b" l="l" r="r" t="t"/>
              <a:pathLst>
                <a:path extrusionOk="0" h="401" w="301">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6" name="Google Shape;3076;p38"/>
          <p:cNvGrpSpPr/>
          <p:nvPr/>
        </p:nvGrpSpPr>
        <p:grpSpPr>
          <a:xfrm rot="507107">
            <a:off x="7701282" y="1724172"/>
            <a:ext cx="759478" cy="1177414"/>
            <a:chOff x="-888050" y="1113863"/>
            <a:chExt cx="1108500" cy="1718500"/>
          </a:xfrm>
        </p:grpSpPr>
        <p:sp>
          <p:nvSpPr>
            <p:cNvPr id="3077" name="Google Shape;3077;p38"/>
            <p:cNvSpPr/>
            <p:nvPr/>
          </p:nvSpPr>
          <p:spPr>
            <a:xfrm>
              <a:off x="-888050" y="1113863"/>
              <a:ext cx="1054925" cy="1718500"/>
            </a:xfrm>
            <a:custGeom>
              <a:rect b="b" l="l" r="r" t="t"/>
              <a:pathLst>
                <a:path extrusionOk="0" h="68740" w="42197">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38"/>
            <p:cNvSpPr/>
            <p:nvPr/>
          </p:nvSpPr>
          <p:spPr>
            <a:xfrm>
              <a:off x="50950" y="2006013"/>
              <a:ext cx="6700" cy="8525"/>
            </a:xfrm>
            <a:custGeom>
              <a:rect b="b" l="l" r="r" t="t"/>
              <a:pathLst>
                <a:path extrusionOk="0" h="341" w="268">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38"/>
            <p:cNvSpPr/>
            <p:nvPr/>
          </p:nvSpPr>
          <p:spPr>
            <a:xfrm>
              <a:off x="-449425" y="2008263"/>
              <a:ext cx="50900" cy="23625"/>
            </a:xfrm>
            <a:custGeom>
              <a:rect b="b" l="l" r="r" t="t"/>
              <a:pathLst>
                <a:path extrusionOk="0" h="945" w="2036">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38"/>
            <p:cNvSpPr/>
            <p:nvPr/>
          </p:nvSpPr>
          <p:spPr>
            <a:xfrm>
              <a:off x="-642875" y="2252188"/>
              <a:ext cx="318575" cy="531225"/>
            </a:xfrm>
            <a:custGeom>
              <a:rect b="b" l="l" r="r" t="t"/>
              <a:pathLst>
                <a:path extrusionOk="0" h="21249" w="12743">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38"/>
            <p:cNvSpPr/>
            <p:nvPr/>
          </p:nvSpPr>
          <p:spPr>
            <a:xfrm>
              <a:off x="-424400" y="2142938"/>
              <a:ext cx="331100" cy="517900"/>
            </a:xfrm>
            <a:custGeom>
              <a:rect b="b" l="l" r="r" t="t"/>
              <a:pathLst>
                <a:path extrusionOk="0" h="20716" w="13244">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38"/>
            <p:cNvSpPr/>
            <p:nvPr/>
          </p:nvSpPr>
          <p:spPr>
            <a:xfrm>
              <a:off x="-456075" y="2523213"/>
              <a:ext cx="311075" cy="282100"/>
            </a:xfrm>
            <a:custGeom>
              <a:rect b="b" l="l" r="r" t="t"/>
              <a:pathLst>
                <a:path extrusionOk="0" h="11284" w="12443">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38"/>
            <p:cNvSpPr/>
            <p:nvPr/>
          </p:nvSpPr>
          <p:spPr>
            <a:xfrm>
              <a:off x="-110000" y="2007838"/>
              <a:ext cx="253525" cy="327775"/>
            </a:xfrm>
            <a:custGeom>
              <a:rect b="b" l="l" r="r" t="t"/>
              <a:pathLst>
                <a:path extrusionOk="0" h="13111" w="10141">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38"/>
            <p:cNvSpPr/>
            <p:nvPr/>
          </p:nvSpPr>
          <p:spPr>
            <a:xfrm>
              <a:off x="-433575" y="2101238"/>
              <a:ext cx="294400" cy="346100"/>
            </a:xfrm>
            <a:custGeom>
              <a:rect b="b" l="l" r="r" t="t"/>
              <a:pathLst>
                <a:path extrusionOk="0" h="13844" w="11776">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38"/>
            <p:cNvSpPr/>
            <p:nvPr/>
          </p:nvSpPr>
          <p:spPr>
            <a:xfrm>
              <a:off x="-113350" y="2443163"/>
              <a:ext cx="121800" cy="259375"/>
            </a:xfrm>
            <a:custGeom>
              <a:rect b="b" l="l" r="r" t="t"/>
              <a:pathLst>
                <a:path extrusionOk="0" h="10375" w="4872">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38"/>
            <p:cNvSpPr/>
            <p:nvPr/>
          </p:nvSpPr>
          <p:spPr>
            <a:xfrm>
              <a:off x="-391875" y="1861063"/>
              <a:ext cx="215175" cy="160975"/>
            </a:xfrm>
            <a:custGeom>
              <a:rect b="b" l="l" r="r" t="t"/>
              <a:pathLst>
                <a:path extrusionOk="0" h="6439" w="8607">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38"/>
            <p:cNvSpPr/>
            <p:nvPr/>
          </p:nvSpPr>
          <p:spPr>
            <a:xfrm>
              <a:off x="-252600" y="1926113"/>
              <a:ext cx="192650" cy="155150"/>
            </a:xfrm>
            <a:custGeom>
              <a:rect b="b" l="l" r="r" t="t"/>
              <a:pathLst>
                <a:path extrusionOk="0" h="6206" w="7706">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38"/>
            <p:cNvSpPr/>
            <p:nvPr/>
          </p:nvSpPr>
          <p:spPr>
            <a:xfrm>
              <a:off x="-471100" y="2114588"/>
              <a:ext cx="161800" cy="226850"/>
            </a:xfrm>
            <a:custGeom>
              <a:rect b="b" l="l" r="r" t="t"/>
              <a:pathLst>
                <a:path extrusionOk="0" h="9074" w="6472">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38"/>
            <p:cNvSpPr/>
            <p:nvPr/>
          </p:nvSpPr>
          <p:spPr>
            <a:xfrm>
              <a:off x="-290125" y="2616613"/>
              <a:ext cx="165125" cy="133575"/>
            </a:xfrm>
            <a:custGeom>
              <a:rect b="b" l="l" r="r" t="t"/>
              <a:pathLst>
                <a:path extrusionOk="0" h="5343" w="6605">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38"/>
            <p:cNvSpPr/>
            <p:nvPr/>
          </p:nvSpPr>
          <p:spPr>
            <a:xfrm>
              <a:off x="-487775" y="2590763"/>
              <a:ext cx="197675" cy="187650"/>
            </a:xfrm>
            <a:custGeom>
              <a:rect b="b" l="l" r="r" t="t"/>
              <a:pathLst>
                <a:path extrusionOk="0" h="7506" w="7907">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38"/>
            <p:cNvSpPr/>
            <p:nvPr/>
          </p:nvSpPr>
          <p:spPr>
            <a:xfrm>
              <a:off x="-118350" y="2478188"/>
              <a:ext cx="110950" cy="231025"/>
            </a:xfrm>
            <a:custGeom>
              <a:rect b="b" l="l" r="r" t="t"/>
              <a:pathLst>
                <a:path extrusionOk="0" h="9241" w="4438">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38"/>
            <p:cNvSpPr/>
            <p:nvPr/>
          </p:nvSpPr>
          <p:spPr>
            <a:xfrm>
              <a:off x="-516125" y="2467338"/>
              <a:ext cx="149300" cy="227700"/>
            </a:xfrm>
            <a:custGeom>
              <a:rect b="b" l="l" r="r" t="t"/>
              <a:pathLst>
                <a:path extrusionOk="0" h="9108" w="5972">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38"/>
            <p:cNvSpPr/>
            <p:nvPr/>
          </p:nvSpPr>
          <p:spPr>
            <a:xfrm>
              <a:off x="-174225" y="2438988"/>
              <a:ext cx="121775" cy="200175"/>
            </a:xfrm>
            <a:custGeom>
              <a:rect b="b" l="l" r="r" t="t"/>
              <a:pathLst>
                <a:path extrusionOk="0" h="8007" w="4871">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38"/>
            <p:cNvSpPr/>
            <p:nvPr/>
          </p:nvSpPr>
          <p:spPr>
            <a:xfrm>
              <a:off x="-140025" y="2039163"/>
              <a:ext cx="153475" cy="156350"/>
            </a:xfrm>
            <a:custGeom>
              <a:rect b="b" l="l" r="r" t="t"/>
              <a:pathLst>
                <a:path extrusionOk="0" h="6254" w="6139">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38"/>
            <p:cNvSpPr/>
            <p:nvPr/>
          </p:nvSpPr>
          <p:spPr>
            <a:xfrm>
              <a:off x="-397700" y="2575738"/>
              <a:ext cx="85075" cy="99650"/>
            </a:xfrm>
            <a:custGeom>
              <a:rect b="b" l="l" r="r" t="t"/>
              <a:pathLst>
                <a:path extrusionOk="0" h="3986" w="3403">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38"/>
            <p:cNvSpPr/>
            <p:nvPr/>
          </p:nvSpPr>
          <p:spPr>
            <a:xfrm>
              <a:off x="-353500" y="2116263"/>
              <a:ext cx="108425" cy="126775"/>
            </a:xfrm>
            <a:custGeom>
              <a:rect b="b" l="l" r="r" t="t"/>
              <a:pathLst>
                <a:path extrusionOk="0" h="5071" w="4337">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38"/>
            <p:cNvSpPr/>
            <p:nvPr/>
          </p:nvSpPr>
          <p:spPr>
            <a:xfrm>
              <a:off x="-276800" y="2392288"/>
              <a:ext cx="98450" cy="170150"/>
            </a:xfrm>
            <a:custGeom>
              <a:rect b="b" l="l" r="r" t="t"/>
              <a:pathLst>
                <a:path extrusionOk="0" h="6806" w="3938">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38"/>
            <p:cNvSpPr/>
            <p:nvPr/>
          </p:nvSpPr>
          <p:spPr>
            <a:xfrm>
              <a:off x="-184225" y="2665813"/>
              <a:ext cx="89250" cy="81500"/>
            </a:xfrm>
            <a:custGeom>
              <a:rect b="b" l="l" r="r" t="t"/>
              <a:pathLst>
                <a:path extrusionOk="0" h="3260" w="357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38"/>
            <p:cNvSpPr/>
            <p:nvPr/>
          </p:nvSpPr>
          <p:spPr>
            <a:xfrm>
              <a:off x="-50800" y="2165463"/>
              <a:ext cx="76750" cy="120950"/>
            </a:xfrm>
            <a:custGeom>
              <a:rect b="b" l="l" r="r" t="t"/>
              <a:pathLst>
                <a:path extrusionOk="0" h="4838" w="307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38"/>
            <p:cNvSpPr/>
            <p:nvPr/>
          </p:nvSpPr>
          <p:spPr>
            <a:xfrm>
              <a:off x="-387700" y="2264688"/>
              <a:ext cx="75075" cy="105950"/>
            </a:xfrm>
            <a:custGeom>
              <a:rect b="b" l="l" r="r" t="t"/>
              <a:pathLst>
                <a:path extrusionOk="0" h="4238" w="3003">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38"/>
            <p:cNvSpPr/>
            <p:nvPr/>
          </p:nvSpPr>
          <p:spPr>
            <a:xfrm>
              <a:off x="-343500" y="2164613"/>
              <a:ext cx="122600" cy="131800"/>
            </a:xfrm>
            <a:custGeom>
              <a:rect b="b" l="l" r="r" t="t"/>
              <a:pathLst>
                <a:path extrusionOk="0" h="5272" w="4904">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38"/>
            <p:cNvSpPr/>
            <p:nvPr/>
          </p:nvSpPr>
          <p:spPr>
            <a:xfrm>
              <a:off x="-639550" y="2018688"/>
              <a:ext cx="28375" cy="116775"/>
            </a:xfrm>
            <a:custGeom>
              <a:rect b="b" l="l" r="r" t="t"/>
              <a:pathLst>
                <a:path extrusionOk="0" h="4671" w="1135">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38"/>
            <p:cNvSpPr/>
            <p:nvPr/>
          </p:nvSpPr>
          <p:spPr>
            <a:xfrm>
              <a:off x="-219250" y="2592438"/>
              <a:ext cx="83425" cy="86750"/>
            </a:xfrm>
            <a:custGeom>
              <a:rect b="b" l="l" r="r" t="t"/>
              <a:pathLst>
                <a:path extrusionOk="0" h="3470" w="3337">
                  <a:moveTo>
                    <a:pt x="1" y="0"/>
                  </a:moveTo>
                  <a:cubicBezTo>
                    <a:pt x="301" y="801"/>
                    <a:pt x="2702" y="3236"/>
                    <a:pt x="3336" y="3469"/>
                  </a:cubicBezTo>
                  <a:cubicBezTo>
                    <a:pt x="3236" y="3236"/>
                    <a:pt x="434" y="3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38"/>
            <p:cNvSpPr/>
            <p:nvPr/>
          </p:nvSpPr>
          <p:spPr>
            <a:xfrm>
              <a:off x="-642050" y="2108738"/>
              <a:ext cx="32550" cy="102600"/>
            </a:xfrm>
            <a:custGeom>
              <a:rect b="b" l="l" r="r" t="t"/>
              <a:pathLst>
                <a:path extrusionOk="0" h="4104" w="1302">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38"/>
            <p:cNvSpPr/>
            <p:nvPr/>
          </p:nvSpPr>
          <p:spPr>
            <a:xfrm>
              <a:off x="-108325" y="2573238"/>
              <a:ext cx="51725" cy="97600"/>
            </a:xfrm>
            <a:custGeom>
              <a:rect b="b" l="l" r="r" t="t"/>
              <a:pathLst>
                <a:path extrusionOk="0" h="3904" w="2069">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38"/>
            <p:cNvSpPr/>
            <p:nvPr/>
          </p:nvSpPr>
          <p:spPr>
            <a:xfrm>
              <a:off x="-676250" y="2122088"/>
              <a:ext cx="25050" cy="103575"/>
            </a:xfrm>
            <a:custGeom>
              <a:rect b="b" l="l" r="r" t="t"/>
              <a:pathLst>
                <a:path extrusionOk="0" h="4143" w="1002">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38"/>
            <p:cNvSpPr/>
            <p:nvPr/>
          </p:nvSpPr>
          <p:spPr>
            <a:xfrm>
              <a:off x="-249275" y="2609113"/>
              <a:ext cx="52575" cy="50300"/>
            </a:xfrm>
            <a:custGeom>
              <a:rect b="b" l="l" r="r" t="t"/>
              <a:pathLst>
                <a:path extrusionOk="0" h="2012" w="2103">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38"/>
            <p:cNvSpPr/>
            <p:nvPr/>
          </p:nvSpPr>
          <p:spPr>
            <a:xfrm>
              <a:off x="5900" y="2428138"/>
              <a:ext cx="44225" cy="80100"/>
            </a:xfrm>
            <a:custGeom>
              <a:rect b="b" l="l" r="r" t="t"/>
              <a:pathLst>
                <a:path extrusionOk="0" h="3204" w="1769">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38"/>
            <p:cNvSpPr/>
            <p:nvPr/>
          </p:nvSpPr>
          <p:spPr>
            <a:xfrm>
              <a:off x="-195900" y="2338913"/>
              <a:ext cx="67575" cy="84250"/>
            </a:xfrm>
            <a:custGeom>
              <a:rect b="b" l="l" r="r" t="t"/>
              <a:pathLst>
                <a:path extrusionOk="0" h="3370" w="2703">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38"/>
            <p:cNvSpPr/>
            <p:nvPr/>
          </p:nvSpPr>
          <p:spPr>
            <a:xfrm>
              <a:off x="-60800" y="2421463"/>
              <a:ext cx="49225" cy="84250"/>
            </a:xfrm>
            <a:custGeom>
              <a:rect b="b" l="l" r="r" t="t"/>
              <a:pathLst>
                <a:path extrusionOk="0" h="3370" w="1969">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38"/>
            <p:cNvSpPr/>
            <p:nvPr/>
          </p:nvSpPr>
          <p:spPr>
            <a:xfrm>
              <a:off x="-606200" y="2005338"/>
              <a:ext cx="30900" cy="88425"/>
            </a:xfrm>
            <a:custGeom>
              <a:rect b="b" l="l" r="r" t="t"/>
              <a:pathLst>
                <a:path extrusionOk="0" h="3537" w="1236">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38"/>
            <p:cNvSpPr/>
            <p:nvPr/>
          </p:nvSpPr>
          <p:spPr>
            <a:xfrm>
              <a:off x="-341000" y="2711688"/>
              <a:ext cx="114275" cy="70900"/>
            </a:xfrm>
            <a:custGeom>
              <a:rect b="b" l="l" r="r" t="t"/>
              <a:pathLst>
                <a:path extrusionOk="0" h="2836" w="4571">
                  <a:moveTo>
                    <a:pt x="0" y="0"/>
                  </a:moveTo>
                  <a:cubicBezTo>
                    <a:pt x="834" y="1301"/>
                    <a:pt x="3670" y="2802"/>
                    <a:pt x="4570" y="2836"/>
                  </a:cubicBezTo>
                  <a:cubicBezTo>
                    <a:pt x="2836" y="2235"/>
                    <a:pt x="1335" y="126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38"/>
            <p:cNvSpPr/>
            <p:nvPr/>
          </p:nvSpPr>
          <p:spPr>
            <a:xfrm>
              <a:off x="-550325" y="2471513"/>
              <a:ext cx="46725" cy="96750"/>
            </a:xfrm>
            <a:custGeom>
              <a:rect b="b" l="l" r="r" t="t"/>
              <a:pathLst>
                <a:path extrusionOk="0" h="3870" w="1869">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38"/>
            <p:cNvSpPr/>
            <p:nvPr/>
          </p:nvSpPr>
          <p:spPr>
            <a:xfrm>
              <a:off x="-372700" y="1851063"/>
              <a:ext cx="85925" cy="63400"/>
            </a:xfrm>
            <a:custGeom>
              <a:rect b="b" l="l" r="r" t="t"/>
              <a:pathLst>
                <a:path extrusionOk="0" h="2536" w="3437">
                  <a:moveTo>
                    <a:pt x="1" y="1"/>
                  </a:moveTo>
                  <a:cubicBezTo>
                    <a:pt x="968" y="1068"/>
                    <a:pt x="2136" y="1902"/>
                    <a:pt x="3437" y="2536"/>
                  </a:cubicBezTo>
                  <a:cubicBezTo>
                    <a:pt x="2302" y="1702"/>
                    <a:pt x="1168" y="8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38"/>
            <p:cNvSpPr/>
            <p:nvPr/>
          </p:nvSpPr>
          <p:spPr>
            <a:xfrm>
              <a:off x="-333500" y="1941963"/>
              <a:ext cx="71750" cy="64225"/>
            </a:xfrm>
            <a:custGeom>
              <a:rect b="b" l="l" r="r" t="t"/>
              <a:pathLst>
                <a:path extrusionOk="0" h="2569" w="287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38"/>
            <p:cNvSpPr/>
            <p:nvPr/>
          </p:nvSpPr>
          <p:spPr>
            <a:xfrm>
              <a:off x="-632875" y="2198813"/>
              <a:ext cx="26700" cy="100925"/>
            </a:xfrm>
            <a:custGeom>
              <a:rect b="b" l="l" r="r" t="t"/>
              <a:pathLst>
                <a:path extrusionOk="0" h="4037" w="1068">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38"/>
            <p:cNvSpPr/>
            <p:nvPr/>
          </p:nvSpPr>
          <p:spPr>
            <a:xfrm>
              <a:off x="-224250" y="2030363"/>
              <a:ext cx="65900" cy="48400"/>
            </a:xfrm>
            <a:custGeom>
              <a:rect b="b" l="l" r="r" t="t"/>
              <a:pathLst>
                <a:path extrusionOk="0" h="1936" w="2636">
                  <a:moveTo>
                    <a:pt x="0" y="0"/>
                  </a:moveTo>
                  <a:cubicBezTo>
                    <a:pt x="801" y="768"/>
                    <a:pt x="1768" y="1301"/>
                    <a:pt x="2636" y="1935"/>
                  </a:cubicBezTo>
                  <a:cubicBezTo>
                    <a:pt x="2335" y="1535"/>
                    <a:pt x="401" y="1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38"/>
            <p:cNvSpPr/>
            <p:nvPr/>
          </p:nvSpPr>
          <p:spPr>
            <a:xfrm>
              <a:off x="-627050" y="2002013"/>
              <a:ext cx="17550" cy="53400"/>
            </a:xfrm>
            <a:custGeom>
              <a:rect b="b" l="l" r="r" t="t"/>
              <a:pathLst>
                <a:path extrusionOk="0" h="2136" w="702">
                  <a:moveTo>
                    <a:pt x="101" y="0"/>
                  </a:moveTo>
                  <a:cubicBezTo>
                    <a:pt x="1" y="501"/>
                    <a:pt x="334" y="1835"/>
                    <a:pt x="701" y="2135"/>
                  </a:cubicBezTo>
                  <a:cubicBezTo>
                    <a:pt x="535" y="1435"/>
                    <a:pt x="368" y="701"/>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38"/>
            <p:cNvSpPr/>
            <p:nvPr/>
          </p:nvSpPr>
          <p:spPr>
            <a:xfrm>
              <a:off x="-595350" y="2339738"/>
              <a:ext cx="23375" cy="78425"/>
            </a:xfrm>
            <a:custGeom>
              <a:rect b="b" l="l" r="r" t="t"/>
              <a:pathLst>
                <a:path extrusionOk="0" h="3137" w="935">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38"/>
            <p:cNvSpPr/>
            <p:nvPr/>
          </p:nvSpPr>
          <p:spPr>
            <a:xfrm>
              <a:off x="-210075" y="1931113"/>
              <a:ext cx="51725" cy="35900"/>
            </a:xfrm>
            <a:custGeom>
              <a:rect b="b" l="l" r="r" t="t"/>
              <a:pathLst>
                <a:path extrusionOk="0" h="1436" w="2069">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38"/>
            <p:cNvSpPr/>
            <p:nvPr/>
          </p:nvSpPr>
          <p:spPr>
            <a:xfrm>
              <a:off x="-294300" y="2792863"/>
              <a:ext cx="39225" cy="12250"/>
            </a:xfrm>
            <a:custGeom>
              <a:rect b="b" l="l" r="r" t="t"/>
              <a:pathLst>
                <a:path extrusionOk="0" h="490" w="1569">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38"/>
            <p:cNvSpPr/>
            <p:nvPr/>
          </p:nvSpPr>
          <p:spPr>
            <a:xfrm>
              <a:off x="-282625" y="1927788"/>
              <a:ext cx="38375" cy="27550"/>
            </a:xfrm>
            <a:custGeom>
              <a:rect b="b" l="l" r="r" t="t"/>
              <a:pathLst>
                <a:path extrusionOk="0" h="1102" w="1535">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38"/>
            <p:cNvSpPr/>
            <p:nvPr/>
          </p:nvSpPr>
          <p:spPr>
            <a:xfrm>
              <a:off x="-327650" y="1973663"/>
              <a:ext cx="32550" cy="33375"/>
            </a:xfrm>
            <a:custGeom>
              <a:rect b="b" l="l" r="r" t="t"/>
              <a:pathLst>
                <a:path extrusionOk="0" h="1335" w="1302">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38"/>
            <p:cNvSpPr/>
            <p:nvPr/>
          </p:nvSpPr>
          <p:spPr>
            <a:xfrm>
              <a:off x="-119175" y="2113763"/>
              <a:ext cx="23375" cy="19200"/>
            </a:xfrm>
            <a:custGeom>
              <a:rect b="b" l="l" r="r" t="t"/>
              <a:pathLst>
                <a:path extrusionOk="0" h="768" w="935">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38"/>
            <p:cNvSpPr/>
            <p:nvPr/>
          </p:nvSpPr>
          <p:spPr>
            <a:xfrm>
              <a:off x="-602850" y="2074563"/>
              <a:ext cx="10850" cy="30050"/>
            </a:xfrm>
            <a:custGeom>
              <a:rect b="b" l="l" r="r" t="t"/>
              <a:pathLst>
                <a:path extrusionOk="0" h="1202" w="434">
                  <a:moveTo>
                    <a:pt x="0" y="0"/>
                  </a:moveTo>
                  <a:cubicBezTo>
                    <a:pt x="67" y="434"/>
                    <a:pt x="167" y="834"/>
                    <a:pt x="434" y="1201"/>
                  </a:cubicBezTo>
                  <a:cubicBezTo>
                    <a:pt x="367" y="768"/>
                    <a:pt x="234" y="3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38"/>
            <p:cNvSpPr/>
            <p:nvPr/>
          </p:nvSpPr>
          <p:spPr>
            <a:xfrm>
              <a:off x="-654550" y="2178788"/>
              <a:ext cx="12525" cy="31725"/>
            </a:xfrm>
            <a:custGeom>
              <a:rect b="b" l="l" r="r" t="t"/>
              <a:pathLst>
                <a:path extrusionOk="0" h="1269" w="501">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38"/>
            <p:cNvSpPr/>
            <p:nvPr/>
          </p:nvSpPr>
          <p:spPr>
            <a:xfrm>
              <a:off x="-118350" y="2000338"/>
              <a:ext cx="8375" cy="7525"/>
            </a:xfrm>
            <a:custGeom>
              <a:rect b="b" l="l" r="r" t="t"/>
              <a:pathLst>
                <a:path extrusionOk="0" h="301" w="335">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38"/>
            <p:cNvSpPr/>
            <p:nvPr/>
          </p:nvSpPr>
          <p:spPr>
            <a:xfrm>
              <a:off x="-749625" y="1463288"/>
              <a:ext cx="77575" cy="399475"/>
            </a:xfrm>
            <a:custGeom>
              <a:rect b="b" l="l" r="r" t="t"/>
              <a:pathLst>
                <a:path extrusionOk="0" h="15979" w="3103">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38"/>
            <p:cNvSpPr/>
            <p:nvPr/>
          </p:nvSpPr>
          <p:spPr>
            <a:xfrm>
              <a:off x="-813000" y="1319863"/>
              <a:ext cx="95075" cy="440325"/>
            </a:xfrm>
            <a:custGeom>
              <a:rect b="b" l="l" r="r" t="t"/>
              <a:pathLst>
                <a:path extrusionOk="0" h="17613" w="3803">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38"/>
            <p:cNvSpPr/>
            <p:nvPr/>
          </p:nvSpPr>
          <p:spPr>
            <a:xfrm>
              <a:off x="-515300" y="1816863"/>
              <a:ext cx="105950" cy="126900"/>
            </a:xfrm>
            <a:custGeom>
              <a:rect b="b" l="l" r="r" t="t"/>
              <a:pathLst>
                <a:path extrusionOk="0" h="5076" w="4238">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38"/>
            <p:cNvSpPr/>
            <p:nvPr/>
          </p:nvSpPr>
          <p:spPr>
            <a:xfrm>
              <a:off x="-512800" y="1695063"/>
              <a:ext cx="107600" cy="88475"/>
            </a:xfrm>
            <a:custGeom>
              <a:rect b="b" l="l" r="r" t="t"/>
              <a:pathLst>
                <a:path extrusionOk="0" h="3539" w="4304">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38"/>
            <p:cNvSpPr/>
            <p:nvPr/>
          </p:nvSpPr>
          <p:spPr>
            <a:xfrm>
              <a:off x="-649550" y="1589213"/>
              <a:ext cx="84250" cy="127625"/>
            </a:xfrm>
            <a:custGeom>
              <a:rect b="b" l="l" r="r" t="t"/>
              <a:pathLst>
                <a:path extrusionOk="0" h="5105" w="337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38"/>
            <p:cNvSpPr/>
            <p:nvPr/>
          </p:nvSpPr>
          <p:spPr>
            <a:xfrm>
              <a:off x="-655400" y="1784338"/>
              <a:ext cx="71750" cy="128450"/>
            </a:xfrm>
            <a:custGeom>
              <a:rect b="b" l="l" r="r" t="t"/>
              <a:pathLst>
                <a:path extrusionOk="0" h="5138" w="287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38"/>
            <p:cNvSpPr/>
            <p:nvPr/>
          </p:nvSpPr>
          <p:spPr>
            <a:xfrm>
              <a:off x="-580350" y="1932788"/>
              <a:ext cx="117625" cy="67575"/>
            </a:xfrm>
            <a:custGeom>
              <a:rect b="b" l="l" r="r" t="t"/>
              <a:pathLst>
                <a:path extrusionOk="0" h="2703" w="4705">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38"/>
            <p:cNvSpPr/>
            <p:nvPr/>
          </p:nvSpPr>
          <p:spPr>
            <a:xfrm>
              <a:off x="-682925" y="1469963"/>
              <a:ext cx="37575" cy="95100"/>
            </a:xfrm>
            <a:custGeom>
              <a:rect b="b" l="l" r="r" t="t"/>
              <a:pathLst>
                <a:path extrusionOk="0" h="3804" w="1503">
                  <a:moveTo>
                    <a:pt x="1" y="0"/>
                  </a:moveTo>
                  <a:cubicBezTo>
                    <a:pt x="134" y="634"/>
                    <a:pt x="1302" y="3603"/>
                    <a:pt x="1502" y="3803"/>
                  </a:cubicBezTo>
                  <a:cubicBezTo>
                    <a:pt x="1168" y="2469"/>
                    <a:pt x="601" y="12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38"/>
            <p:cNvSpPr/>
            <p:nvPr/>
          </p:nvSpPr>
          <p:spPr>
            <a:xfrm>
              <a:off x="-498625" y="1725963"/>
              <a:ext cx="60075" cy="45075"/>
            </a:xfrm>
            <a:custGeom>
              <a:rect b="b" l="l" r="r" t="t"/>
              <a:pathLst>
                <a:path extrusionOk="0" h="1803" w="2403">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38"/>
            <p:cNvSpPr/>
            <p:nvPr/>
          </p:nvSpPr>
          <p:spPr>
            <a:xfrm>
              <a:off x="-622875" y="1828538"/>
              <a:ext cx="56725" cy="70925"/>
            </a:xfrm>
            <a:custGeom>
              <a:rect b="b" l="l" r="r" t="t"/>
              <a:pathLst>
                <a:path extrusionOk="0" h="2837" w="2269">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38"/>
            <p:cNvSpPr/>
            <p:nvPr/>
          </p:nvSpPr>
          <p:spPr>
            <a:xfrm>
              <a:off x="-426075" y="1975313"/>
              <a:ext cx="50075" cy="26725"/>
            </a:xfrm>
            <a:custGeom>
              <a:rect b="b" l="l" r="r" t="t"/>
              <a:pathLst>
                <a:path extrusionOk="0" h="1069" w="2003">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38"/>
            <p:cNvSpPr/>
            <p:nvPr/>
          </p:nvSpPr>
          <p:spPr>
            <a:xfrm>
              <a:off x="-669575" y="1740163"/>
              <a:ext cx="15050" cy="95925"/>
            </a:xfrm>
            <a:custGeom>
              <a:rect b="b" l="l" r="r" t="t"/>
              <a:pathLst>
                <a:path extrusionOk="0" h="3837" w="602">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38"/>
            <p:cNvSpPr/>
            <p:nvPr/>
          </p:nvSpPr>
          <p:spPr>
            <a:xfrm>
              <a:off x="-699600" y="1471638"/>
              <a:ext cx="33400" cy="92575"/>
            </a:xfrm>
            <a:custGeom>
              <a:rect b="b" l="l" r="r" t="t"/>
              <a:pathLst>
                <a:path extrusionOk="0" h="3703" w="1336">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38"/>
            <p:cNvSpPr/>
            <p:nvPr/>
          </p:nvSpPr>
          <p:spPr>
            <a:xfrm>
              <a:off x="-533650" y="1702613"/>
              <a:ext cx="35050" cy="25375"/>
            </a:xfrm>
            <a:custGeom>
              <a:rect b="b" l="l" r="r" t="t"/>
              <a:pathLst>
                <a:path extrusionOk="0" h="1015" w="1402">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38"/>
            <p:cNvSpPr/>
            <p:nvPr/>
          </p:nvSpPr>
          <p:spPr>
            <a:xfrm>
              <a:off x="165200" y="1540838"/>
              <a:ext cx="55250" cy="2900"/>
            </a:xfrm>
            <a:custGeom>
              <a:rect b="b" l="l" r="r" t="t"/>
              <a:pathLst>
                <a:path extrusionOk="0" h="116" w="221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38"/>
            <p:cNvSpPr/>
            <p:nvPr/>
          </p:nvSpPr>
          <p:spPr>
            <a:xfrm>
              <a:off x="178525" y="1560013"/>
              <a:ext cx="25" cy="25"/>
            </a:xfrm>
            <a:custGeom>
              <a:rect b="b" l="l" r="r" t="t"/>
              <a:pathLst>
                <a:path extrusionOk="0" h="1" w="1">
                  <a:moveTo>
                    <a:pt x="1" y="1"/>
                  </a:moveTo>
                  <a:cubicBezTo>
                    <a:pt x="1" y="1"/>
                    <a:pt x="1" y="1"/>
                    <a:pt x="1" y="1"/>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38"/>
            <p:cNvSpPr/>
            <p:nvPr/>
          </p:nvSpPr>
          <p:spPr>
            <a:xfrm>
              <a:off x="163525" y="1563363"/>
              <a:ext cx="850" cy="25"/>
            </a:xfrm>
            <a:custGeom>
              <a:rect b="b" l="l" r="r" t="t"/>
              <a:pathLst>
                <a:path extrusionOk="0" h="1" w="34">
                  <a:moveTo>
                    <a:pt x="0" y="0"/>
                  </a:moveTo>
                  <a:cubicBezTo>
                    <a:pt x="0" y="0"/>
                    <a:pt x="34" y="0"/>
                    <a:pt x="34" y="0"/>
                  </a:cubicBezTo>
                  <a:cubicBezTo>
                    <a:pt x="34"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38"/>
            <p:cNvSpPr/>
            <p:nvPr/>
          </p:nvSpPr>
          <p:spPr>
            <a:xfrm>
              <a:off x="168525" y="1593388"/>
              <a:ext cx="35050" cy="4175"/>
            </a:xfrm>
            <a:custGeom>
              <a:rect b="b" l="l" r="r" t="t"/>
              <a:pathLst>
                <a:path extrusionOk="0" h="167" w="1402">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149" name="Shape 3149"/>
        <p:cNvGrpSpPr/>
        <p:nvPr/>
      </p:nvGrpSpPr>
      <p:grpSpPr>
        <a:xfrm>
          <a:off x="0" y="0"/>
          <a:ext cx="0" cy="0"/>
          <a:chOff x="0" y="0"/>
          <a:chExt cx="0" cy="0"/>
        </a:xfrm>
      </p:grpSpPr>
      <p:sp>
        <p:nvSpPr>
          <p:cNvPr id="3150" name="Google Shape;3150;p40"/>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Arial"/>
              <a:buNone/>
              <a:defRPr>
                <a:latin typeface="Arial"/>
                <a:ea typeface="Arial"/>
                <a:cs typeface="Arial"/>
                <a:sym typeface="Arial"/>
              </a:defRPr>
            </a:lvl1pPr>
            <a:lvl2pPr lvl="1" algn="ctr">
              <a:lnSpc>
                <a:spcPct val="100000"/>
              </a:lnSpc>
              <a:spcBef>
                <a:spcPts val="0"/>
              </a:spcBef>
              <a:spcAft>
                <a:spcPts val="0"/>
              </a:spcAft>
              <a:buSzPts val="2400"/>
              <a:buFont typeface="Arial"/>
              <a:buNone/>
              <a:defRPr>
                <a:latin typeface="Arial"/>
                <a:ea typeface="Arial"/>
                <a:cs typeface="Arial"/>
                <a:sym typeface="Arial"/>
              </a:defRPr>
            </a:lvl2pPr>
            <a:lvl3pPr lvl="2" algn="ctr">
              <a:lnSpc>
                <a:spcPct val="100000"/>
              </a:lnSpc>
              <a:spcBef>
                <a:spcPts val="0"/>
              </a:spcBef>
              <a:spcAft>
                <a:spcPts val="0"/>
              </a:spcAft>
              <a:buSzPts val="2400"/>
              <a:buFont typeface="Arial"/>
              <a:buNone/>
              <a:defRPr>
                <a:latin typeface="Arial"/>
                <a:ea typeface="Arial"/>
                <a:cs typeface="Arial"/>
                <a:sym typeface="Arial"/>
              </a:defRPr>
            </a:lvl3pPr>
            <a:lvl4pPr lvl="3" algn="ctr">
              <a:lnSpc>
                <a:spcPct val="100000"/>
              </a:lnSpc>
              <a:spcBef>
                <a:spcPts val="0"/>
              </a:spcBef>
              <a:spcAft>
                <a:spcPts val="0"/>
              </a:spcAft>
              <a:buSzPts val="2400"/>
              <a:buFont typeface="Arial"/>
              <a:buNone/>
              <a:defRPr>
                <a:latin typeface="Arial"/>
                <a:ea typeface="Arial"/>
                <a:cs typeface="Arial"/>
                <a:sym typeface="Arial"/>
              </a:defRPr>
            </a:lvl4pPr>
            <a:lvl5pPr lvl="4" algn="ctr">
              <a:lnSpc>
                <a:spcPct val="100000"/>
              </a:lnSpc>
              <a:spcBef>
                <a:spcPts val="0"/>
              </a:spcBef>
              <a:spcAft>
                <a:spcPts val="0"/>
              </a:spcAft>
              <a:buSzPts val="2400"/>
              <a:buFont typeface="Arial"/>
              <a:buNone/>
              <a:defRPr>
                <a:latin typeface="Arial"/>
                <a:ea typeface="Arial"/>
                <a:cs typeface="Arial"/>
                <a:sym typeface="Arial"/>
              </a:defRPr>
            </a:lvl5pPr>
            <a:lvl6pPr lvl="5" algn="ctr">
              <a:lnSpc>
                <a:spcPct val="100000"/>
              </a:lnSpc>
              <a:spcBef>
                <a:spcPts val="0"/>
              </a:spcBef>
              <a:spcAft>
                <a:spcPts val="0"/>
              </a:spcAft>
              <a:buSzPts val="2400"/>
              <a:buFont typeface="Arial"/>
              <a:buNone/>
              <a:defRPr>
                <a:latin typeface="Arial"/>
                <a:ea typeface="Arial"/>
                <a:cs typeface="Arial"/>
                <a:sym typeface="Arial"/>
              </a:defRPr>
            </a:lvl6pPr>
            <a:lvl7pPr lvl="6" algn="ctr">
              <a:lnSpc>
                <a:spcPct val="100000"/>
              </a:lnSpc>
              <a:spcBef>
                <a:spcPts val="0"/>
              </a:spcBef>
              <a:spcAft>
                <a:spcPts val="0"/>
              </a:spcAft>
              <a:buSzPts val="2400"/>
              <a:buFont typeface="Arial"/>
              <a:buNone/>
              <a:defRPr>
                <a:latin typeface="Arial"/>
                <a:ea typeface="Arial"/>
                <a:cs typeface="Arial"/>
                <a:sym typeface="Arial"/>
              </a:defRPr>
            </a:lvl7pPr>
            <a:lvl8pPr lvl="7" algn="ctr">
              <a:lnSpc>
                <a:spcPct val="100000"/>
              </a:lnSpc>
              <a:spcBef>
                <a:spcPts val="0"/>
              </a:spcBef>
              <a:spcAft>
                <a:spcPts val="0"/>
              </a:spcAft>
              <a:buSzPts val="2400"/>
              <a:buFont typeface="Arial"/>
              <a:buNone/>
              <a:defRPr>
                <a:latin typeface="Arial"/>
                <a:ea typeface="Arial"/>
                <a:cs typeface="Arial"/>
                <a:sym typeface="Arial"/>
              </a:defRPr>
            </a:lvl8pPr>
            <a:lvl9pPr lvl="8" algn="ctr">
              <a:lnSpc>
                <a:spcPct val="100000"/>
              </a:lnSpc>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51" name="Shape 315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6" name="Shape 106"/>
        <p:cNvGrpSpPr/>
        <p:nvPr/>
      </p:nvGrpSpPr>
      <p:grpSpPr>
        <a:xfrm>
          <a:off x="0" y="0"/>
          <a:ext cx="0" cy="0"/>
          <a:chOff x="0" y="0"/>
          <a:chExt cx="0" cy="0"/>
        </a:xfrm>
      </p:grpSpPr>
      <p:sp>
        <p:nvSpPr>
          <p:cNvPr id="107" name="Google Shape;107;p5"/>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p5"/>
          <p:cNvGrpSpPr/>
          <p:nvPr/>
        </p:nvGrpSpPr>
        <p:grpSpPr>
          <a:xfrm>
            <a:off x="8036802" y="4073932"/>
            <a:ext cx="805487" cy="726226"/>
            <a:chOff x="2478600" y="1749850"/>
            <a:chExt cx="1316800" cy="1187225"/>
          </a:xfrm>
        </p:grpSpPr>
        <p:sp>
          <p:nvSpPr>
            <p:cNvPr id="109" name="Google Shape;109;p5"/>
            <p:cNvSpPr/>
            <p:nvPr/>
          </p:nvSpPr>
          <p:spPr>
            <a:xfrm>
              <a:off x="2478600" y="1749850"/>
              <a:ext cx="1316800" cy="1187225"/>
            </a:xfrm>
            <a:custGeom>
              <a:rect b="b" l="l" r="r" t="t"/>
              <a:pathLst>
                <a:path extrusionOk="0" h="47489" w="52672">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
            <p:cNvSpPr/>
            <p:nvPr/>
          </p:nvSpPr>
          <p:spPr>
            <a:xfrm>
              <a:off x="3280025" y="2586450"/>
              <a:ext cx="50050" cy="107600"/>
            </a:xfrm>
            <a:custGeom>
              <a:rect b="b" l="l" r="r" t="t"/>
              <a:pathLst>
                <a:path extrusionOk="0" h="4304" w="2002">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
            <p:cNvSpPr/>
            <p:nvPr/>
          </p:nvSpPr>
          <p:spPr>
            <a:xfrm>
              <a:off x="2620375" y="2645675"/>
              <a:ext cx="27550" cy="68400"/>
            </a:xfrm>
            <a:custGeom>
              <a:rect b="b" l="l" r="r" t="t"/>
              <a:pathLst>
                <a:path extrusionOk="0" h="2736" w="1102">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
            <p:cNvSpPr/>
            <p:nvPr/>
          </p:nvSpPr>
          <p:spPr>
            <a:xfrm>
              <a:off x="3170775" y="2717375"/>
              <a:ext cx="39225" cy="85100"/>
            </a:xfrm>
            <a:custGeom>
              <a:rect b="b" l="l" r="r" t="t"/>
              <a:pathLst>
                <a:path extrusionOk="0" h="3404" w="1569">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
            <p:cNvSpPr/>
            <p:nvPr/>
          </p:nvSpPr>
          <p:spPr>
            <a:xfrm>
              <a:off x="3194125" y="2684875"/>
              <a:ext cx="32550" cy="66725"/>
            </a:xfrm>
            <a:custGeom>
              <a:rect b="b" l="l" r="r" t="t"/>
              <a:pathLst>
                <a:path extrusionOk="0" h="2669" w="1302">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
            <p:cNvSpPr/>
            <p:nvPr/>
          </p:nvSpPr>
          <p:spPr>
            <a:xfrm>
              <a:off x="3350900" y="2488900"/>
              <a:ext cx="34225" cy="65050"/>
            </a:xfrm>
            <a:custGeom>
              <a:rect b="b" l="l" r="r" t="t"/>
              <a:pathLst>
                <a:path extrusionOk="0" h="2602" w="1369">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 name="Google Shape;115;p5"/>
          <p:cNvSpPr txBox="1"/>
          <p:nvPr>
            <p:ph type="title"/>
          </p:nvPr>
        </p:nvSpPr>
        <p:spPr>
          <a:xfrm>
            <a:off x="713250" y="487575"/>
            <a:ext cx="77175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005837"/>
              </a:buClr>
              <a:buSzPts val="3000"/>
              <a:buNone/>
              <a:defRPr b="0" sz="310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116" name="Google Shape;116;p5"/>
          <p:cNvSpPr txBox="1"/>
          <p:nvPr>
            <p:ph idx="2" type="title"/>
          </p:nvPr>
        </p:nvSpPr>
        <p:spPr>
          <a:xfrm rot="-16748">
            <a:off x="1863670" y="1497999"/>
            <a:ext cx="2586331" cy="8580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117" name="Google Shape;117;p5"/>
          <p:cNvSpPr txBox="1"/>
          <p:nvPr>
            <p:ph idx="1" type="subTitle"/>
          </p:nvPr>
        </p:nvSpPr>
        <p:spPr>
          <a:xfrm rot="-7990">
            <a:off x="1864283" y="2220255"/>
            <a:ext cx="2581507" cy="692408"/>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18" name="Google Shape;118;p5"/>
          <p:cNvSpPr txBox="1"/>
          <p:nvPr>
            <p:ph idx="3" type="title"/>
          </p:nvPr>
        </p:nvSpPr>
        <p:spPr>
          <a:xfrm rot="-15554">
            <a:off x="5839351" y="1497373"/>
            <a:ext cx="2586026" cy="858003"/>
          </a:xfrm>
          <a:prstGeom prst="rect">
            <a:avLst/>
          </a:prstGeom>
          <a:noFill/>
          <a:ln>
            <a:noFill/>
          </a:ln>
        </p:spPr>
        <p:txBody>
          <a:bodyPr anchorCtr="0" anchor="ctr" bIns="91425" lIns="91425" spcFirstLastPara="1" rIns="91425" wrap="square" tIns="91425">
            <a:noAutofit/>
          </a:bodyPr>
          <a:lstStyle>
            <a:lvl1pPr lvl="0" marR="38100" algn="l">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119" name="Google Shape;119;p5"/>
          <p:cNvSpPr txBox="1"/>
          <p:nvPr>
            <p:ph idx="4" type="subTitle"/>
          </p:nvPr>
        </p:nvSpPr>
        <p:spPr>
          <a:xfrm rot="-8377">
            <a:off x="5839667" y="2220246"/>
            <a:ext cx="2585408" cy="692406"/>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20" name="Google Shape;120;p5"/>
          <p:cNvSpPr txBox="1"/>
          <p:nvPr>
            <p:ph idx="5" type="title"/>
          </p:nvPr>
        </p:nvSpPr>
        <p:spPr>
          <a:xfrm rot="-17548">
            <a:off x="1863669" y="3049136"/>
            <a:ext cx="2586034" cy="857403"/>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rgbClr val="CA6C18"/>
              </a:buClr>
              <a:buSzPts val="1700"/>
              <a:buNone/>
              <a:defRPr sz="1700">
                <a:solidFill>
                  <a:srgbClr val="CA6C18"/>
                </a:solidFill>
              </a:defRPr>
            </a:lvl2pPr>
            <a:lvl3pPr lvl="2" algn="l">
              <a:lnSpc>
                <a:spcPct val="100000"/>
              </a:lnSpc>
              <a:spcBef>
                <a:spcPts val="0"/>
              </a:spcBef>
              <a:spcAft>
                <a:spcPts val="0"/>
              </a:spcAft>
              <a:buClr>
                <a:srgbClr val="CA6C18"/>
              </a:buClr>
              <a:buSzPts val="1700"/>
              <a:buNone/>
              <a:defRPr sz="1700">
                <a:solidFill>
                  <a:srgbClr val="CA6C18"/>
                </a:solidFill>
              </a:defRPr>
            </a:lvl3pPr>
            <a:lvl4pPr lvl="3" algn="l">
              <a:lnSpc>
                <a:spcPct val="100000"/>
              </a:lnSpc>
              <a:spcBef>
                <a:spcPts val="0"/>
              </a:spcBef>
              <a:spcAft>
                <a:spcPts val="0"/>
              </a:spcAft>
              <a:buClr>
                <a:srgbClr val="CA6C18"/>
              </a:buClr>
              <a:buSzPts val="1700"/>
              <a:buNone/>
              <a:defRPr sz="1700">
                <a:solidFill>
                  <a:srgbClr val="CA6C18"/>
                </a:solidFill>
              </a:defRPr>
            </a:lvl4pPr>
            <a:lvl5pPr lvl="4" algn="l">
              <a:lnSpc>
                <a:spcPct val="100000"/>
              </a:lnSpc>
              <a:spcBef>
                <a:spcPts val="0"/>
              </a:spcBef>
              <a:spcAft>
                <a:spcPts val="0"/>
              </a:spcAft>
              <a:buClr>
                <a:srgbClr val="CA6C18"/>
              </a:buClr>
              <a:buSzPts val="1700"/>
              <a:buNone/>
              <a:defRPr sz="1700">
                <a:solidFill>
                  <a:srgbClr val="CA6C18"/>
                </a:solidFill>
              </a:defRPr>
            </a:lvl5pPr>
            <a:lvl6pPr lvl="5" algn="l">
              <a:lnSpc>
                <a:spcPct val="100000"/>
              </a:lnSpc>
              <a:spcBef>
                <a:spcPts val="0"/>
              </a:spcBef>
              <a:spcAft>
                <a:spcPts val="0"/>
              </a:spcAft>
              <a:buClr>
                <a:srgbClr val="CA6C18"/>
              </a:buClr>
              <a:buSzPts val="1700"/>
              <a:buNone/>
              <a:defRPr sz="1700">
                <a:solidFill>
                  <a:srgbClr val="CA6C18"/>
                </a:solidFill>
              </a:defRPr>
            </a:lvl6pPr>
            <a:lvl7pPr lvl="6" algn="l">
              <a:lnSpc>
                <a:spcPct val="100000"/>
              </a:lnSpc>
              <a:spcBef>
                <a:spcPts val="0"/>
              </a:spcBef>
              <a:spcAft>
                <a:spcPts val="0"/>
              </a:spcAft>
              <a:buClr>
                <a:srgbClr val="CA6C18"/>
              </a:buClr>
              <a:buSzPts val="1700"/>
              <a:buNone/>
              <a:defRPr sz="1700">
                <a:solidFill>
                  <a:srgbClr val="CA6C18"/>
                </a:solidFill>
              </a:defRPr>
            </a:lvl7pPr>
            <a:lvl8pPr lvl="7" algn="l">
              <a:lnSpc>
                <a:spcPct val="100000"/>
              </a:lnSpc>
              <a:spcBef>
                <a:spcPts val="0"/>
              </a:spcBef>
              <a:spcAft>
                <a:spcPts val="0"/>
              </a:spcAft>
              <a:buClr>
                <a:srgbClr val="CA6C18"/>
              </a:buClr>
              <a:buSzPts val="1700"/>
              <a:buNone/>
              <a:defRPr sz="1700">
                <a:solidFill>
                  <a:srgbClr val="CA6C18"/>
                </a:solidFill>
              </a:defRPr>
            </a:lvl8pPr>
            <a:lvl9pPr lvl="8" algn="l">
              <a:lnSpc>
                <a:spcPct val="100000"/>
              </a:lnSpc>
              <a:spcBef>
                <a:spcPts val="0"/>
              </a:spcBef>
              <a:spcAft>
                <a:spcPts val="0"/>
              </a:spcAft>
              <a:buClr>
                <a:srgbClr val="CA6C18"/>
              </a:buClr>
              <a:buSzPts val="1700"/>
              <a:buNone/>
              <a:defRPr sz="1700">
                <a:solidFill>
                  <a:srgbClr val="CA6C18"/>
                </a:solidFill>
              </a:defRPr>
            </a:lvl9pPr>
          </a:lstStyle>
          <a:p/>
        </p:txBody>
      </p:sp>
      <p:sp>
        <p:nvSpPr>
          <p:cNvPr id="121" name="Google Shape;121;p5"/>
          <p:cNvSpPr txBox="1"/>
          <p:nvPr>
            <p:ph idx="6" type="subTitle"/>
          </p:nvPr>
        </p:nvSpPr>
        <p:spPr>
          <a:xfrm rot="-8379">
            <a:off x="1864282" y="3770971"/>
            <a:ext cx="2584808" cy="692408"/>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22" name="Google Shape;122;p5"/>
          <p:cNvSpPr txBox="1"/>
          <p:nvPr>
            <p:ph idx="7" type="title"/>
          </p:nvPr>
        </p:nvSpPr>
        <p:spPr>
          <a:xfrm rot="-17220">
            <a:off x="667768" y="1405650"/>
            <a:ext cx="1137914" cy="73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b="0">
                <a:solidFill>
                  <a:schemeClr val="lt1"/>
                </a:solidFill>
                <a:latin typeface="Chivo Black"/>
                <a:ea typeface="Chivo Black"/>
                <a:cs typeface="Chivo Black"/>
                <a:sym typeface="Chivo Black"/>
              </a:defRPr>
            </a:lvl1pPr>
            <a:lvl2pPr lvl="1" algn="l">
              <a:lnSpc>
                <a:spcPct val="100000"/>
              </a:lnSpc>
              <a:spcBef>
                <a:spcPts val="0"/>
              </a:spcBef>
              <a:spcAft>
                <a:spcPts val="0"/>
              </a:spcAft>
              <a:buClr>
                <a:schemeClr val="accent1"/>
              </a:buClr>
              <a:buSzPts val="3500"/>
              <a:buNone/>
              <a:defRPr sz="3500">
                <a:solidFill>
                  <a:schemeClr val="accent1"/>
                </a:solidFill>
              </a:defRPr>
            </a:lvl2pPr>
            <a:lvl3pPr lvl="2" algn="l">
              <a:lnSpc>
                <a:spcPct val="100000"/>
              </a:lnSpc>
              <a:spcBef>
                <a:spcPts val="0"/>
              </a:spcBef>
              <a:spcAft>
                <a:spcPts val="0"/>
              </a:spcAft>
              <a:buClr>
                <a:schemeClr val="accent1"/>
              </a:buClr>
              <a:buSzPts val="3500"/>
              <a:buNone/>
              <a:defRPr sz="3500">
                <a:solidFill>
                  <a:schemeClr val="accent1"/>
                </a:solidFill>
              </a:defRPr>
            </a:lvl3pPr>
            <a:lvl4pPr lvl="3" algn="l">
              <a:lnSpc>
                <a:spcPct val="100000"/>
              </a:lnSpc>
              <a:spcBef>
                <a:spcPts val="0"/>
              </a:spcBef>
              <a:spcAft>
                <a:spcPts val="0"/>
              </a:spcAft>
              <a:buClr>
                <a:schemeClr val="accent1"/>
              </a:buClr>
              <a:buSzPts val="3500"/>
              <a:buNone/>
              <a:defRPr sz="3500">
                <a:solidFill>
                  <a:schemeClr val="accent1"/>
                </a:solidFill>
              </a:defRPr>
            </a:lvl4pPr>
            <a:lvl5pPr lvl="4" algn="l">
              <a:lnSpc>
                <a:spcPct val="100000"/>
              </a:lnSpc>
              <a:spcBef>
                <a:spcPts val="0"/>
              </a:spcBef>
              <a:spcAft>
                <a:spcPts val="0"/>
              </a:spcAft>
              <a:buClr>
                <a:schemeClr val="accent1"/>
              </a:buClr>
              <a:buSzPts val="3500"/>
              <a:buNone/>
              <a:defRPr sz="3500">
                <a:solidFill>
                  <a:schemeClr val="accent1"/>
                </a:solidFill>
              </a:defRPr>
            </a:lvl5pPr>
            <a:lvl6pPr lvl="5" algn="l">
              <a:lnSpc>
                <a:spcPct val="100000"/>
              </a:lnSpc>
              <a:spcBef>
                <a:spcPts val="0"/>
              </a:spcBef>
              <a:spcAft>
                <a:spcPts val="0"/>
              </a:spcAft>
              <a:buClr>
                <a:schemeClr val="accent1"/>
              </a:buClr>
              <a:buSzPts val="3500"/>
              <a:buNone/>
              <a:defRPr sz="3500">
                <a:solidFill>
                  <a:schemeClr val="accent1"/>
                </a:solidFill>
              </a:defRPr>
            </a:lvl6pPr>
            <a:lvl7pPr lvl="6" algn="l">
              <a:lnSpc>
                <a:spcPct val="100000"/>
              </a:lnSpc>
              <a:spcBef>
                <a:spcPts val="0"/>
              </a:spcBef>
              <a:spcAft>
                <a:spcPts val="0"/>
              </a:spcAft>
              <a:buClr>
                <a:schemeClr val="accent1"/>
              </a:buClr>
              <a:buSzPts val="3500"/>
              <a:buNone/>
              <a:defRPr sz="3500">
                <a:solidFill>
                  <a:schemeClr val="accent1"/>
                </a:solidFill>
              </a:defRPr>
            </a:lvl7pPr>
            <a:lvl8pPr lvl="7" algn="l">
              <a:lnSpc>
                <a:spcPct val="100000"/>
              </a:lnSpc>
              <a:spcBef>
                <a:spcPts val="0"/>
              </a:spcBef>
              <a:spcAft>
                <a:spcPts val="0"/>
              </a:spcAft>
              <a:buClr>
                <a:schemeClr val="accent1"/>
              </a:buClr>
              <a:buSzPts val="3500"/>
              <a:buNone/>
              <a:defRPr sz="3500">
                <a:solidFill>
                  <a:schemeClr val="accent1"/>
                </a:solidFill>
              </a:defRPr>
            </a:lvl8pPr>
            <a:lvl9pPr lvl="8" algn="l">
              <a:lnSpc>
                <a:spcPct val="100000"/>
              </a:lnSpc>
              <a:spcBef>
                <a:spcPts val="0"/>
              </a:spcBef>
              <a:spcAft>
                <a:spcPts val="0"/>
              </a:spcAft>
              <a:buClr>
                <a:schemeClr val="accent1"/>
              </a:buClr>
              <a:buSzPts val="3500"/>
              <a:buNone/>
              <a:defRPr sz="3500">
                <a:solidFill>
                  <a:schemeClr val="accent1"/>
                </a:solidFill>
              </a:defRPr>
            </a:lvl9pPr>
          </a:lstStyle>
          <a:p/>
        </p:txBody>
      </p:sp>
      <p:sp>
        <p:nvSpPr>
          <p:cNvPr id="123" name="Google Shape;123;p5"/>
          <p:cNvSpPr txBox="1"/>
          <p:nvPr>
            <p:ph idx="8" type="title"/>
          </p:nvPr>
        </p:nvSpPr>
        <p:spPr>
          <a:xfrm rot="-17220">
            <a:off x="667768" y="3109450"/>
            <a:ext cx="1137914" cy="73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b="0">
                <a:solidFill>
                  <a:schemeClr val="lt1"/>
                </a:solidFill>
                <a:latin typeface="Chivo Black"/>
                <a:ea typeface="Chivo Black"/>
                <a:cs typeface="Chivo Black"/>
                <a:sym typeface="Chivo Black"/>
              </a:defRPr>
            </a:lvl1pPr>
            <a:lvl2pPr lvl="1" algn="l">
              <a:lnSpc>
                <a:spcPct val="100000"/>
              </a:lnSpc>
              <a:spcBef>
                <a:spcPts val="0"/>
              </a:spcBef>
              <a:spcAft>
                <a:spcPts val="0"/>
              </a:spcAft>
              <a:buClr>
                <a:schemeClr val="accent1"/>
              </a:buClr>
              <a:buSzPts val="3500"/>
              <a:buNone/>
              <a:defRPr sz="3500">
                <a:solidFill>
                  <a:schemeClr val="accent1"/>
                </a:solidFill>
              </a:defRPr>
            </a:lvl2pPr>
            <a:lvl3pPr lvl="2" algn="l">
              <a:lnSpc>
                <a:spcPct val="100000"/>
              </a:lnSpc>
              <a:spcBef>
                <a:spcPts val="0"/>
              </a:spcBef>
              <a:spcAft>
                <a:spcPts val="0"/>
              </a:spcAft>
              <a:buClr>
                <a:schemeClr val="accent1"/>
              </a:buClr>
              <a:buSzPts val="3500"/>
              <a:buNone/>
              <a:defRPr sz="3500">
                <a:solidFill>
                  <a:schemeClr val="accent1"/>
                </a:solidFill>
              </a:defRPr>
            </a:lvl3pPr>
            <a:lvl4pPr lvl="3" algn="l">
              <a:lnSpc>
                <a:spcPct val="100000"/>
              </a:lnSpc>
              <a:spcBef>
                <a:spcPts val="0"/>
              </a:spcBef>
              <a:spcAft>
                <a:spcPts val="0"/>
              </a:spcAft>
              <a:buClr>
                <a:schemeClr val="accent1"/>
              </a:buClr>
              <a:buSzPts val="3500"/>
              <a:buNone/>
              <a:defRPr sz="3500">
                <a:solidFill>
                  <a:schemeClr val="accent1"/>
                </a:solidFill>
              </a:defRPr>
            </a:lvl4pPr>
            <a:lvl5pPr lvl="4" algn="l">
              <a:lnSpc>
                <a:spcPct val="100000"/>
              </a:lnSpc>
              <a:spcBef>
                <a:spcPts val="0"/>
              </a:spcBef>
              <a:spcAft>
                <a:spcPts val="0"/>
              </a:spcAft>
              <a:buClr>
                <a:schemeClr val="accent1"/>
              </a:buClr>
              <a:buSzPts val="3500"/>
              <a:buNone/>
              <a:defRPr sz="3500">
                <a:solidFill>
                  <a:schemeClr val="accent1"/>
                </a:solidFill>
              </a:defRPr>
            </a:lvl5pPr>
            <a:lvl6pPr lvl="5" algn="l">
              <a:lnSpc>
                <a:spcPct val="100000"/>
              </a:lnSpc>
              <a:spcBef>
                <a:spcPts val="0"/>
              </a:spcBef>
              <a:spcAft>
                <a:spcPts val="0"/>
              </a:spcAft>
              <a:buClr>
                <a:schemeClr val="accent1"/>
              </a:buClr>
              <a:buSzPts val="3500"/>
              <a:buNone/>
              <a:defRPr sz="3500">
                <a:solidFill>
                  <a:schemeClr val="accent1"/>
                </a:solidFill>
              </a:defRPr>
            </a:lvl6pPr>
            <a:lvl7pPr lvl="6" algn="l">
              <a:lnSpc>
                <a:spcPct val="100000"/>
              </a:lnSpc>
              <a:spcBef>
                <a:spcPts val="0"/>
              </a:spcBef>
              <a:spcAft>
                <a:spcPts val="0"/>
              </a:spcAft>
              <a:buClr>
                <a:schemeClr val="accent1"/>
              </a:buClr>
              <a:buSzPts val="3500"/>
              <a:buNone/>
              <a:defRPr sz="3500">
                <a:solidFill>
                  <a:schemeClr val="accent1"/>
                </a:solidFill>
              </a:defRPr>
            </a:lvl7pPr>
            <a:lvl8pPr lvl="7" algn="l">
              <a:lnSpc>
                <a:spcPct val="100000"/>
              </a:lnSpc>
              <a:spcBef>
                <a:spcPts val="0"/>
              </a:spcBef>
              <a:spcAft>
                <a:spcPts val="0"/>
              </a:spcAft>
              <a:buClr>
                <a:schemeClr val="accent1"/>
              </a:buClr>
              <a:buSzPts val="3500"/>
              <a:buNone/>
              <a:defRPr sz="3500">
                <a:solidFill>
                  <a:schemeClr val="accent1"/>
                </a:solidFill>
              </a:defRPr>
            </a:lvl8pPr>
            <a:lvl9pPr lvl="8" algn="l">
              <a:lnSpc>
                <a:spcPct val="100000"/>
              </a:lnSpc>
              <a:spcBef>
                <a:spcPts val="0"/>
              </a:spcBef>
              <a:spcAft>
                <a:spcPts val="0"/>
              </a:spcAft>
              <a:buClr>
                <a:schemeClr val="accent1"/>
              </a:buClr>
              <a:buSzPts val="3500"/>
              <a:buNone/>
              <a:defRPr sz="3500">
                <a:solidFill>
                  <a:schemeClr val="accent1"/>
                </a:solidFill>
              </a:defRPr>
            </a:lvl9pPr>
          </a:lstStyle>
          <a:p/>
        </p:txBody>
      </p:sp>
      <p:sp>
        <p:nvSpPr>
          <p:cNvPr id="124" name="Google Shape;124;p5"/>
          <p:cNvSpPr txBox="1"/>
          <p:nvPr>
            <p:ph idx="9" type="title"/>
          </p:nvPr>
        </p:nvSpPr>
        <p:spPr>
          <a:xfrm rot="-17229">
            <a:off x="4667757" y="1405650"/>
            <a:ext cx="1137314" cy="736801"/>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b="0">
                <a:solidFill>
                  <a:schemeClr val="lt1"/>
                </a:solidFill>
                <a:latin typeface="Chivo Black"/>
                <a:ea typeface="Chivo Black"/>
                <a:cs typeface="Chivo Black"/>
                <a:sym typeface="Chivo Black"/>
              </a:defRPr>
            </a:lvl1pPr>
            <a:lvl2pPr lvl="1" algn="l">
              <a:lnSpc>
                <a:spcPct val="100000"/>
              </a:lnSpc>
              <a:spcBef>
                <a:spcPts val="0"/>
              </a:spcBef>
              <a:spcAft>
                <a:spcPts val="0"/>
              </a:spcAft>
              <a:buClr>
                <a:schemeClr val="accent1"/>
              </a:buClr>
              <a:buSzPts val="3500"/>
              <a:buNone/>
              <a:defRPr sz="3500">
                <a:solidFill>
                  <a:schemeClr val="accent1"/>
                </a:solidFill>
              </a:defRPr>
            </a:lvl2pPr>
            <a:lvl3pPr lvl="2" algn="l">
              <a:lnSpc>
                <a:spcPct val="100000"/>
              </a:lnSpc>
              <a:spcBef>
                <a:spcPts val="0"/>
              </a:spcBef>
              <a:spcAft>
                <a:spcPts val="0"/>
              </a:spcAft>
              <a:buClr>
                <a:schemeClr val="accent1"/>
              </a:buClr>
              <a:buSzPts val="3500"/>
              <a:buNone/>
              <a:defRPr sz="3500">
                <a:solidFill>
                  <a:schemeClr val="accent1"/>
                </a:solidFill>
              </a:defRPr>
            </a:lvl3pPr>
            <a:lvl4pPr lvl="3" algn="l">
              <a:lnSpc>
                <a:spcPct val="100000"/>
              </a:lnSpc>
              <a:spcBef>
                <a:spcPts val="0"/>
              </a:spcBef>
              <a:spcAft>
                <a:spcPts val="0"/>
              </a:spcAft>
              <a:buClr>
                <a:schemeClr val="accent1"/>
              </a:buClr>
              <a:buSzPts val="3500"/>
              <a:buNone/>
              <a:defRPr sz="3500">
                <a:solidFill>
                  <a:schemeClr val="accent1"/>
                </a:solidFill>
              </a:defRPr>
            </a:lvl4pPr>
            <a:lvl5pPr lvl="4" algn="l">
              <a:lnSpc>
                <a:spcPct val="100000"/>
              </a:lnSpc>
              <a:spcBef>
                <a:spcPts val="0"/>
              </a:spcBef>
              <a:spcAft>
                <a:spcPts val="0"/>
              </a:spcAft>
              <a:buClr>
                <a:schemeClr val="accent1"/>
              </a:buClr>
              <a:buSzPts val="3500"/>
              <a:buNone/>
              <a:defRPr sz="3500">
                <a:solidFill>
                  <a:schemeClr val="accent1"/>
                </a:solidFill>
              </a:defRPr>
            </a:lvl5pPr>
            <a:lvl6pPr lvl="5" algn="l">
              <a:lnSpc>
                <a:spcPct val="100000"/>
              </a:lnSpc>
              <a:spcBef>
                <a:spcPts val="0"/>
              </a:spcBef>
              <a:spcAft>
                <a:spcPts val="0"/>
              </a:spcAft>
              <a:buClr>
                <a:schemeClr val="accent1"/>
              </a:buClr>
              <a:buSzPts val="3500"/>
              <a:buNone/>
              <a:defRPr sz="3500">
                <a:solidFill>
                  <a:schemeClr val="accent1"/>
                </a:solidFill>
              </a:defRPr>
            </a:lvl6pPr>
            <a:lvl7pPr lvl="6" algn="l">
              <a:lnSpc>
                <a:spcPct val="100000"/>
              </a:lnSpc>
              <a:spcBef>
                <a:spcPts val="0"/>
              </a:spcBef>
              <a:spcAft>
                <a:spcPts val="0"/>
              </a:spcAft>
              <a:buClr>
                <a:schemeClr val="accent1"/>
              </a:buClr>
              <a:buSzPts val="3500"/>
              <a:buNone/>
              <a:defRPr sz="3500">
                <a:solidFill>
                  <a:schemeClr val="accent1"/>
                </a:solidFill>
              </a:defRPr>
            </a:lvl7pPr>
            <a:lvl8pPr lvl="7" algn="l">
              <a:lnSpc>
                <a:spcPct val="100000"/>
              </a:lnSpc>
              <a:spcBef>
                <a:spcPts val="0"/>
              </a:spcBef>
              <a:spcAft>
                <a:spcPts val="0"/>
              </a:spcAft>
              <a:buClr>
                <a:schemeClr val="accent1"/>
              </a:buClr>
              <a:buSzPts val="3500"/>
              <a:buNone/>
              <a:defRPr sz="3500">
                <a:solidFill>
                  <a:schemeClr val="accent1"/>
                </a:solidFill>
              </a:defRPr>
            </a:lvl8pPr>
            <a:lvl9pPr lvl="8" algn="l">
              <a:lnSpc>
                <a:spcPct val="100000"/>
              </a:lnSpc>
              <a:spcBef>
                <a:spcPts val="0"/>
              </a:spcBef>
              <a:spcAft>
                <a:spcPts val="0"/>
              </a:spcAft>
              <a:buClr>
                <a:schemeClr val="accent1"/>
              </a:buClr>
              <a:buSzPts val="3500"/>
              <a:buNone/>
              <a:defRPr sz="3500">
                <a:solidFill>
                  <a:schemeClr val="accent1"/>
                </a:solidFill>
              </a:defRPr>
            </a:lvl9pPr>
          </a:lstStyle>
          <a:p/>
        </p:txBody>
      </p:sp>
      <p:sp>
        <p:nvSpPr>
          <p:cNvPr id="125" name="Google Shape;125;p5"/>
          <p:cNvSpPr txBox="1"/>
          <p:nvPr>
            <p:ph idx="13" type="title"/>
          </p:nvPr>
        </p:nvSpPr>
        <p:spPr>
          <a:xfrm rot="-16345">
            <a:off x="5839352" y="3048524"/>
            <a:ext cx="2586929" cy="857403"/>
          </a:xfrm>
          <a:prstGeom prst="rect">
            <a:avLst/>
          </a:prstGeom>
          <a:noFill/>
          <a:ln>
            <a:noFill/>
          </a:ln>
        </p:spPr>
        <p:txBody>
          <a:bodyPr anchorCtr="0" anchor="b" bIns="91425" lIns="91425" spcFirstLastPara="1" rIns="91425" wrap="square" tIns="91425">
            <a:noAutofit/>
          </a:bodyPr>
          <a:lstStyle>
            <a:lvl1pPr lvl="0" marR="38100" algn="l">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126" name="Google Shape;126;p5"/>
          <p:cNvSpPr txBox="1"/>
          <p:nvPr>
            <p:ph idx="14" type="subTitle"/>
          </p:nvPr>
        </p:nvSpPr>
        <p:spPr>
          <a:xfrm rot="-8377">
            <a:off x="5839667" y="3770972"/>
            <a:ext cx="2585408" cy="692406"/>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27" name="Google Shape;127;p5"/>
          <p:cNvSpPr txBox="1"/>
          <p:nvPr>
            <p:ph idx="15" type="title"/>
          </p:nvPr>
        </p:nvSpPr>
        <p:spPr>
          <a:xfrm rot="-17229">
            <a:off x="4667757" y="3109450"/>
            <a:ext cx="1137314" cy="736801"/>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b="0">
                <a:solidFill>
                  <a:schemeClr val="lt1"/>
                </a:solidFill>
                <a:latin typeface="Chivo Black"/>
                <a:ea typeface="Chivo Black"/>
                <a:cs typeface="Chivo Black"/>
                <a:sym typeface="Chivo Black"/>
              </a:defRPr>
            </a:lvl1pPr>
            <a:lvl2pPr lvl="1" algn="l">
              <a:lnSpc>
                <a:spcPct val="100000"/>
              </a:lnSpc>
              <a:spcBef>
                <a:spcPts val="0"/>
              </a:spcBef>
              <a:spcAft>
                <a:spcPts val="0"/>
              </a:spcAft>
              <a:buClr>
                <a:schemeClr val="accent1"/>
              </a:buClr>
              <a:buSzPts val="3500"/>
              <a:buNone/>
              <a:defRPr sz="3500">
                <a:solidFill>
                  <a:schemeClr val="accent1"/>
                </a:solidFill>
              </a:defRPr>
            </a:lvl2pPr>
            <a:lvl3pPr lvl="2" algn="l">
              <a:lnSpc>
                <a:spcPct val="100000"/>
              </a:lnSpc>
              <a:spcBef>
                <a:spcPts val="0"/>
              </a:spcBef>
              <a:spcAft>
                <a:spcPts val="0"/>
              </a:spcAft>
              <a:buClr>
                <a:schemeClr val="accent1"/>
              </a:buClr>
              <a:buSzPts val="3500"/>
              <a:buNone/>
              <a:defRPr sz="3500">
                <a:solidFill>
                  <a:schemeClr val="accent1"/>
                </a:solidFill>
              </a:defRPr>
            </a:lvl3pPr>
            <a:lvl4pPr lvl="3" algn="l">
              <a:lnSpc>
                <a:spcPct val="100000"/>
              </a:lnSpc>
              <a:spcBef>
                <a:spcPts val="0"/>
              </a:spcBef>
              <a:spcAft>
                <a:spcPts val="0"/>
              </a:spcAft>
              <a:buClr>
                <a:schemeClr val="accent1"/>
              </a:buClr>
              <a:buSzPts val="3500"/>
              <a:buNone/>
              <a:defRPr sz="3500">
                <a:solidFill>
                  <a:schemeClr val="accent1"/>
                </a:solidFill>
              </a:defRPr>
            </a:lvl4pPr>
            <a:lvl5pPr lvl="4" algn="l">
              <a:lnSpc>
                <a:spcPct val="100000"/>
              </a:lnSpc>
              <a:spcBef>
                <a:spcPts val="0"/>
              </a:spcBef>
              <a:spcAft>
                <a:spcPts val="0"/>
              </a:spcAft>
              <a:buClr>
                <a:schemeClr val="accent1"/>
              </a:buClr>
              <a:buSzPts val="3500"/>
              <a:buNone/>
              <a:defRPr sz="3500">
                <a:solidFill>
                  <a:schemeClr val="accent1"/>
                </a:solidFill>
              </a:defRPr>
            </a:lvl5pPr>
            <a:lvl6pPr lvl="5" algn="l">
              <a:lnSpc>
                <a:spcPct val="100000"/>
              </a:lnSpc>
              <a:spcBef>
                <a:spcPts val="0"/>
              </a:spcBef>
              <a:spcAft>
                <a:spcPts val="0"/>
              </a:spcAft>
              <a:buClr>
                <a:schemeClr val="accent1"/>
              </a:buClr>
              <a:buSzPts val="3500"/>
              <a:buNone/>
              <a:defRPr sz="3500">
                <a:solidFill>
                  <a:schemeClr val="accent1"/>
                </a:solidFill>
              </a:defRPr>
            </a:lvl6pPr>
            <a:lvl7pPr lvl="6" algn="l">
              <a:lnSpc>
                <a:spcPct val="100000"/>
              </a:lnSpc>
              <a:spcBef>
                <a:spcPts val="0"/>
              </a:spcBef>
              <a:spcAft>
                <a:spcPts val="0"/>
              </a:spcAft>
              <a:buClr>
                <a:schemeClr val="accent1"/>
              </a:buClr>
              <a:buSzPts val="3500"/>
              <a:buNone/>
              <a:defRPr sz="3500">
                <a:solidFill>
                  <a:schemeClr val="accent1"/>
                </a:solidFill>
              </a:defRPr>
            </a:lvl7pPr>
            <a:lvl8pPr lvl="7" algn="l">
              <a:lnSpc>
                <a:spcPct val="100000"/>
              </a:lnSpc>
              <a:spcBef>
                <a:spcPts val="0"/>
              </a:spcBef>
              <a:spcAft>
                <a:spcPts val="0"/>
              </a:spcAft>
              <a:buClr>
                <a:schemeClr val="accent1"/>
              </a:buClr>
              <a:buSzPts val="3500"/>
              <a:buNone/>
              <a:defRPr sz="3500">
                <a:solidFill>
                  <a:schemeClr val="accent1"/>
                </a:solidFill>
              </a:defRPr>
            </a:lvl8pPr>
            <a:lvl9pPr lvl="8" algn="l">
              <a:lnSpc>
                <a:spcPct val="100000"/>
              </a:lnSpc>
              <a:spcBef>
                <a:spcPts val="0"/>
              </a:spcBef>
              <a:spcAft>
                <a:spcPts val="0"/>
              </a:spcAft>
              <a:buClr>
                <a:schemeClr val="accent1"/>
              </a:buClr>
              <a:buSzPts val="3500"/>
              <a:buNone/>
              <a:defRPr sz="35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 name="Shape 128"/>
        <p:cNvGrpSpPr/>
        <p:nvPr/>
      </p:nvGrpSpPr>
      <p:grpSpPr>
        <a:xfrm>
          <a:off x="0" y="0"/>
          <a:ext cx="0" cy="0"/>
          <a:chOff x="0" y="0"/>
          <a:chExt cx="0" cy="0"/>
        </a:xfrm>
      </p:grpSpPr>
      <p:sp>
        <p:nvSpPr>
          <p:cNvPr id="129" name="Google Shape;129;p6"/>
          <p:cNvSpPr txBox="1"/>
          <p:nvPr>
            <p:ph type="title"/>
          </p:nvPr>
        </p:nvSpPr>
        <p:spPr>
          <a:xfrm>
            <a:off x="4170025" y="1511900"/>
            <a:ext cx="4266300" cy="823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200"/>
              <a:buNone/>
              <a:defRPr sz="3900">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0" name="Google Shape;130;p6"/>
          <p:cNvSpPr txBox="1"/>
          <p:nvPr>
            <p:ph idx="1" type="subTitle"/>
          </p:nvPr>
        </p:nvSpPr>
        <p:spPr>
          <a:xfrm>
            <a:off x="4390925" y="2452438"/>
            <a:ext cx="4045200" cy="123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31" name="Google Shape;131;p6"/>
          <p:cNvGrpSpPr/>
          <p:nvPr/>
        </p:nvGrpSpPr>
        <p:grpSpPr>
          <a:xfrm rot="-789459">
            <a:off x="4231786" y="3821357"/>
            <a:ext cx="935541" cy="1203038"/>
            <a:chOff x="3295089" y="3138273"/>
            <a:chExt cx="1335161" cy="1716922"/>
          </a:xfrm>
        </p:grpSpPr>
        <p:sp>
          <p:nvSpPr>
            <p:cNvPr id="132" name="Google Shape;132;p6"/>
            <p:cNvSpPr/>
            <p:nvPr/>
          </p:nvSpPr>
          <p:spPr>
            <a:xfrm rot="-6276054">
              <a:off x="3203768" y="3504566"/>
              <a:ext cx="1517803" cy="984335"/>
            </a:xfrm>
            <a:custGeom>
              <a:rect b="b" l="l" r="r" t="t"/>
              <a:pathLst>
                <a:path extrusionOk="0" h="24727" w="38128">
                  <a:moveTo>
                    <a:pt x="30055" y="728"/>
                  </a:moveTo>
                  <a:cubicBezTo>
                    <a:pt x="30722" y="1862"/>
                    <a:pt x="30355" y="5898"/>
                    <a:pt x="29321" y="6432"/>
                  </a:cubicBezTo>
                  <a:cubicBezTo>
                    <a:pt x="29555" y="5498"/>
                    <a:pt x="29755" y="4664"/>
                    <a:pt x="29955" y="3863"/>
                  </a:cubicBezTo>
                  <a:lnTo>
                    <a:pt x="29688" y="3796"/>
                  </a:lnTo>
                  <a:cubicBezTo>
                    <a:pt x="29622" y="3997"/>
                    <a:pt x="29588" y="4230"/>
                    <a:pt x="29488" y="4430"/>
                  </a:cubicBezTo>
                  <a:cubicBezTo>
                    <a:pt x="29388" y="4630"/>
                    <a:pt x="29221" y="4797"/>
                    <a:pt x="29088" y="4964"/>
                  </a:cubicBezTo>
                  <a:cubicBezTo>
                    <a:pt x="28888" y="5231"/>
                    <a:pt x="28621" y="5431"/>
                    <a:pt x="28487" y="5698"/>
                  </a:cubicBezTo>
                  <a:cubicBezTo>
                    <a:pt x="28354" y="5998"/>
                    <a:pt x="28321" y="6298"/>
                    <a:pt x="28254" y="6598"/>
                  </a:cubicBezTo>
                  <a:cubicBezTo>
                    <a:pt x="27754" y="5831"/>
                    <a:pt x="28654" y="5064"/>
                    <a:pt x="28054" y="4163"/>
                  </a:cubicBezTo>
                  <a:lnTo>
                    <a:pt x="28054" y="4163"/>
                  </a:lnTo>
                  <a:cubicBezTo>
                    <a:pt x="27920" y="4797"/>
                    <a:pt x="27787" y="5264"/>
                    <a:pt x="27687" y="5764"/>
                  </a:cubicBezTo>
                  <a:cubicBezTo>
                    <a:pt x="27187" y="5431"/>
                    <a:pt x="26953" y="5064"/>
                    <a:pt x="27253" y="4430"/>
                  </a:cubicBezTo>
                  <a:cubicBezTo>
                    <a:pt x="27920" y="2996"/>
                    <a:pt x="28754" y="1695"/>
                    <a:pt x="30055" y="728"/>
                  </a:cubicBezTo>
                  <a:close/>
                  <a:moveTo>
                    <a:pt x="33699" y="7265"/>
                  </a:moveTo>
                  <a:cubicBezTo>
                    <a:pt x="34249" y="7265"/>
                    <a:pt x="34707" y="7573"/>
                    <a:pt x="35292" y="7733"/>
                  </a:cubicBezTo>
                  <a:cubicBezTo>
                    <a:pt x="34592" y="8533"/>
                    <a:pt x="34025" y="9234"/>
                    <a:pt x="33424" y="9901"/>
                  </a:cubicBezTo>
                  <a:cubicBezTo>
                    <a:pt x="33391" y="9901"/>
                    <a:pt x="33358" y="9901"/>
                    <a:pt x="33291" y="9867"/>
                  </a:cubicBezTo>
                  <a:cubicBezTo>
                    <a:pt x="33358" y="9601"/>
                    <a:pt x="33391" y="9300"/>
                    <a:pt x="33458" y="8900"/>
                  </a:cubicBezTo>
                  <a:lnTo>
                    <a:pt x="33458" y="8900"/>
                  </a:lnTo>
                  <a:cubicBezTo>
                    <a:pt x="32457" y="9200"/>
                    <a:pt x="33158" y="10535"/>
                    <a:pt x="32257" y="10768"/>
                  </a:cubicBezTo>
                  <a:cubicBezTo>
                    <a:pt x="32224" y="10568"/>
                    <a:pt x="32190" y="10368"/>
                    <a:pt x="32157" y="10134"/>
                  </a:cubicBezTo>
                  <a:cubicBezTo>
                    <a:pt x="31890" y="10268"/>
                    <a:pt x="31690" y="10368"/>
                    <a:pt x="31423" y="10501"/>
                  </a:cubicBezTo>
                  <a:cubicBezTo>
                    <a:pt x="31523" y="10101"/>
                    <a:pt x="31590" y="9867"/>
                    <a:pt x="31656" y="9634"/>
                  </a:cubicBezTo>
                  <a:cubicBezTo>
                    <a:pt x="31590" y="9601"/>
                    <a:pt x="31523" y="9567"/>
                    <a:pt x="31456" y="9567"/>
                  </a:cubicBezTo>
                  <a:cubicBezTo>
                    <a:pt x="31189" y="10234"/>
                    <a:pt x="30956" y="10935"/>
                    <a:pt x="30722" y="11635"/>
                  </a:cubicBezTo>
                  <a:cubicBezTo>
                    <a:pt x="30656" y="11602"/>
                    <a:pt x="30556" y="11569"/>
                    <a:pt x="30489" y="11569"/>
                  </a:cubicBezTo>
                  <a:cubicBezTo>
                    <a:pt x="30622" y="10968"/>
                    <a:pt x="30789" y="10368"/>
                    <a:pt x="30923" y="9767"/>
                  </a:cubicBezTo>
                  <a:lnTo>
                    <a:pt x="30689" y="9667"/>
                  </a:lnTo>
                  <a:cubicBezTo>
                    <a:pt x="30456" y="10068"/>
                    <a:pt x="30255" y="10468"/>
                    <a:pt x="29989" y="10935"/>
                  </a:cubicBezTo>
                  <a:cubicBezTo>
                    <a:pt x="29622" y="10468"/>
                    <a:pt x="30556" y="9967"/>
                    <a:pt x="29822" y="9634"/>
                  </a:cubicBezTo>
                  <a:lnTo>
                    <a:pt x="29822" y="9634"/>
                  </a:lnTo>
                  <a:cubicBezTo>
                    <a:pt x="29755" y="9734"/>
                    <a:pt x="29688" y="9834"/>
                    <a:pt x="29622" y="9934"/>
                  </a:cubicBezTo>
                  <a:cubicBezTo>
                    <a:pt x="29522" y="9500"/>
                    <a:pt x="29421" y="9167"/>
                    <a:pt x="29388" y="8800"/>
                  </a:cubicBezTo>
                  <a:cubicBezTo>
                    <a:pt x="29388" y="8600"/>
                    <a:pt x="29488" y="8300"/>
                    <a:pt x="29622" y="8233"/>
                  </a:cubicBezTo>
                  <a:cubicBezTo>
                    <a:pt x="30422" y="7933"/>
                    <a:pt x="31223" y="7666"/>
                    <a:pt x="32057" y="7432"/>
                  </a:cubicBezTo>
                  <a:cubicBezTo>
                    <a:pt x="32179" y="7399"/>
                    <a:pt x="32312" y="7392"/>
                    <a:pt x="32450" y="7392"/>
                  </a:cubicBezTo>
                  <a:cubicBezTo>
                    <a:pt x="32559" y="7392"/>
                    <a:pt x="32671" y="7396"/>
                    <a:pt x="32782" y="7396"/>
                  </a:cubicBezTo>
                  <a:cubicBezTo>
                    <a:pt x="32948" y="7396"/>
                    <a:pt x="33111" y="7386"/>
                    <a:pt x="33258" y="7332"/>
                  </a:cubicBezTo>
                  <a:cubicBezTo>
                    <a:pt x="33413" y="7285"/>
                    <a:pt x="33559" y="7265"/>
                    <a:pt x="33699" y="7265"/>
                  </a:cubicBezTo>
                  <a:close/>
                  <a:moveTo>
                    <a:pt x="33825" y="11535"/>
                  </a:moveTo>
                  <a:cubicBezTo>
                    <a:pt x="34659" y="11669"/>
                    <a:pt x="35493" y="11836"/>
                    <a:pt x="36360" y="11969"/>
                  </a:cubicBezTo>
                  <a:cubicBezTo>
                    <a:pt x="36170" y="12392"/>
                    <a:pt x="35926" y="12573"/>
                    <a:pt x="35637" y="12573"/>
                  </a:cubicBezTo>
                  <a:cubicBezTo>
                    <a:pt x="35470" y="12573"/>
                    <a:pt x="35288" y="12513"/>
                    <a:pt x="35092" y="12403"/>
                  </a:cubicBezTo>
                  <a:cubicBezTo>
                    <a:pt x="34974" y="12344"/>
                    <a:pt x="34860" y="12310"/>
                    <a:pt x="34759" y="12310"/>
                  </a:cubicBezTo>
                  <a:cubicBezTo>
                    <a:pt x="34575" y="12310"/>
                    <a:pt x="34435" y="12423"/>
                    <a:pt x="34392" y="12703"/>
                  </a:cubicBezTo>
                  <a:cubicBezTo>
                    <a:pt x="34692" y="12903"/>
                    <a:pt x="34959" y="13070"/>
                    <a:pt x="35192" y="13237"/>
                  </a:cubicBezTo>
                  <a:lnTo>
                    <a:pt x="35059" y="13470"/>
                  </a:lnTo>
                  <a:cubicBezTo>
                    <a:pt x="34058" y="12936"/>
                    <a:pt x="33057" y="12403"/>
                    <a:pt x="32057" y="11869"/>
                  </a:cubicBezTo>
                  <a:cubicBezTo>
                    <a:pt x="32090" y="11802"/>
                    <a:pt x="32123" y="11735"/>
                    <a:pt x="32157" y="11669"/>
                  </a:cubicBezTo>
                  <a:cubicBezTo>
                    <a:pt x="32827" y="12004"/>
                    <a:pt x="33230" y="12179"/>
                    <a:pt x="33472" y="12179"/>
                  </a:cubicBezTo>
                  <a:cubicBezTo>
                    <a:pt x="33735" y="12179"/>
                    <a:pt x="33807" y="11970"/>
                    <a:pt x="33825" y="11535"/>
                  </a:cubicBezTo>
                  <a:close/>
                  <a:moveTo>
                    <a:pt x="25383" y="16451"/>
                  </a:moveTo>
                  <a:cubicBezTo>
                    <a:pt x="25588" y="16451"/>
                    <a:pt x="25791" y="16512"/>
                    <a:pt x="25986" y="16639"/>
                  </a:cubicBezTo>
                  <a:cubicBezTo>
                    <a:pt x="25443" y="16925"/>
                    <a:pt x="25023" y="17528"/>
                    <a:pt x="24326" y="17528"/>
                  </a:cubicBezTo>
                  <a:cubicBezTo>
                    <a:pt x="24210" y="17528"/>
                    <a:pt x="24085" y="17511"/>
                    <a:pt x="23951" y="17473"/>
                  </a:cubicBezTo>
                  <a:cubicBezTo>
                    <a:pt x="24376" y="16811"/>
                    <a:pt x="24885" y="16451"/>
                    <a:pt x="25383" y="16451"/>
                  </a:cubicBezTo>
                  <a:close/>
                  <a:moveTo>
                    <a:pt x="29688" y="12736"/>
                  </a:moveTo>
                  <a:lnTo>
                    <a:pt x="29688" y="12736"/>
                  </a:lnTo>
                  <a:cubicBezTo>
                    <a:pt x="30422" y="13270"/>
                    <a:pt x="31089" y="13603"/>
                    <a:pt x="31423" y="14104"/>
                  </a:cubicBezTo>
                  <a:cubicBezTo>
                    <a:pt x="31957" y="14971"/>
                    <a:pt x="32324" y="15972"/>
                    <a:pt x="32724" y="16939"/>
                  </a:cubicBezTo>
                  <a:cubicBezTo>
                    <a:pt x="32857" y="17273"/>
                    <a:pt x="32891" y="17640"/>
                    <a:pt x="33024" y="18107"/>
                  </a:cubicBezTo>
                  <a:cubicBezTo>
                    <a:pt x="32490" y="17907"/>
                    <a:pt x="31957" y="17840"/>
                    <a:pt x="31690" y="17573"/>
                  </a:cubicBezTo>
                  <a:cubicBezTo>
                    <a:pt x="31490" y="17339"/>
                    <a:pt x="31590" y="16839"/>
                    <a:pt x="31556" y="16239"/>
                  </a:cubicBezTo>
                  <a:lnTo>
                    <a:pt x="31556" y="16239"/>
                  </a:lnTo>
                  <a:cubicBezTo>
                    <a:pt x="31290" y="16739"/>
                    <a:pt x="31123" y="17039"/>
                    <a:pt x="30989" y="17239"/>
                  </a:cubicBezTo>
                  <a:cubicBezTo>
                    <a:pt x="30622" y="17006"/>
                    <a:pt x="30289" y="16806"/>
                    <a:pt x="29922" y="16572"/>
                  </a:cubicBezTo>
                  <a:cubicBezTo>
                    <a:pt x="30089" y="16072"/>
                    <a:pt x="30289" y="15538"/>
                    <a:pt x="30456" y="14971"/>
                  </a:cubicBezTo>
                  <a:cubicBezTo>
                    <a:pt x="30389" y="14938"/>
                    <a:pt x="30289" y="14904"/>
                    <a:pt x="30189" y="14871"/>
                  </a:cubicBezTo>
                  <a:cubicBezTo>
                    <a:pt x="29989" y="15338"/>
                    <a:pt x="29755" y="15772"/>
                    <a:pt x="29522" y="16272"/>
                  </a:cubicBezTo>
                  <a:cubicBezTo>
                    <a:pt x="29488" y="16239"/>
                    <a:pt x="29255" y="16072"/>
                    <a:pt x="29288" y="16005"/>
                  </a:cubicBezTo>
                  <a:cubicBezTo>
                    <a:pt x="29555" y="15205"/>
                    <a:pt x="29888" y="14437"/>
                    <a:pt x="30189" y="13704"/>
                  </a:cubicBezTo>
                  <a:cubicBezTo>
                    <a:pt x="30055" y="13704"/>
                    <a:pt x="29755" y="13704"/>
                    <a:pt x="29755" y="13670"/>
                  </a:cubicBezTo>
                  <a:cubicBezTo>
                    <a:pt x="29722" y="13437"/>
                    <a:pt x="29722" y="13170"/>
                    <a:pt x="29688" y="12736"/>
                  </a:cubicBezTo>
                  <a:close/>
                  <a:moveTo>
                    <a:pt x="10949" y="18336"/>
                  </a:moveTo>
                  <a:cubicBezTo>
                    <a:pt x="11123" y="18336"/>
                    <a:pt x="11317" y="18402"/>
                    <a:pt x="11542" y="18574"/>
                  </a:cubicBezTo>
                  <a:cubicBezTo>
                    <a:pt x="11258" y="19010"/>
                    <a:pt x="10789" y="19261"/>
                    <a:pt x="10349" y="19261"/>
                  </a:cubicBezTo>
                  <a:cubicBezTo>
                    <a:pt x="10117" y="19261"/>
                    <a:pt x="9892" y="19191"/>
                    <a:pt x="9707" y="19041"/>
                  </a:cubicBezTo>
                  <a:cubicBezTo>
                    <a:pt x="10146" y="18822"/>
                    <a:pt x="10477" y="18336"/>
                    <a:pt x="10949" y="18336"/>
                  </a:cubicBezTo>
                  <a:close/>
                  <a:moveTo>
                    <a:pt x="15797" y="19786"/>
                  </a:moveTo>
                  <a:cubicBezTo>
                    <a:pt x="16084" y="19786"/>
                    <a:pt x="16374" y="19841"/>
                    <a:pt x="16646" y="19841"/>
                  </a:cubicBezTo>
                  <a:cubicBezTo>
                    <a:pt x="16675" y="20411"/>
                    <a:pt x="16461" y="20514"/>
                    <a:pt x="16192" y="20514"/>
                  </a:cubicBezTo>
                  <a:cubicBezTo>
                    <a:pt x="16040" y="20514"/>
                    <a:pt x="15870" y="20481"/>
                    <a:pt x="15716" y="20481"/>
                  </a:cubicBezTo>
                  <a:cubicBezTo>
                    <a:pt x="15521" y="20481"/>
                    <a:pt x="15352" y="20534"/>
                    <a:pt x="15278" y="20775"/>
                  </a:cubicBezTo>
                  <a:cubicBezTo>
                    <a:pt x="15045" y="20608"/>
                    <a:pt x="14911" y="20475"/>
                    <a:pt x="14711" y="20342"/>
                  </a:cubicBezTo>
                  <a:cubicBezTo>
                    <a:pt x="15035" y="19884"/>
                    <a:pt x="15414" y="19786"/>
                    <a:pt x="15797" y="19786"/>
                  </a:cubicBezTo>
                  <a:close/>
                  <a:moveTo>
                    <a:pt x="26186" y="17273"/>
                  </a:moveTo>
                  <a:lnTo>
                    <a:pt x="26186" y="17273"/>
                  </a:lnTo>
                  <a:cubicBezTo>
                    <a:pt x="25919" y="18774"/>
                    <a:pt x="25852" y="20342"/>
                    <a:pt x="24718" y="21542"/>
                  </a:cubicBezTo>
                  <a:cubicBezTo>
                    <a:pt x="25085" y="20075"/>
                    <a:pt x="25152" y="18507"/>
                    <a:pt x="26186" y="17273"/>
                  </a:cubicBezTo>
                  <a:close/>
                  <a:moveTo>
                    <a:pt x="22283" y="21209"/>
                  </a:moveTo>
                  <a:cubicBezTo>
                    <a:pt x="22027" y="22603"/>
                    <a:pt x="21698" y="23269"/>
                    <a:pt x="21234" y="23269"/>
                  </a:cubicBezTo>
                  <a:cubicBezTo>
                    <a:pt x="21154" y="23269"/>
                    <a:pt x="21070" y="23250"/>
                    <a:pt x="20982" y="23210"/>
                  </a:cubicBezTo>
                  <a:cubicBezTo>
                    <a:pt x="21249" y="22476"/>
                    <a:pt x="21182" y="21509"/>
                    <a:pt x="22283" y="21209"/>
                  </a:cubicBezTo>
                  <a:close/>
                  <a:moveTo>
                    <a:pt x="14963" y="21468"/>
                  </a:moveTo>
                  <a:cubicBezTo>
                    <a:pt x="15001" y="21468"/>
                    <a:pt x="15039" y="21470"/>
                    <a:pt x="15078" y="21476"/>
                  </a:cubicBezTo>
                  <a:cubicBezTo>
                    <a:pt x="14978" y="21876"/>
                    <a:pt x="14878" y="22210"/>
                    <a:pt x="14778" y="22577"/>
                  </a:cubicBezTo>
                  <a:cubicBezTo>
                    <a:pt x="14639" y="22964"/>
                    <a:pt x="14547" y="23443"/>
                    <a:pt x="14082" y="23443"/>
                  </a:cubicBezTo>
                  <a:cubicBezTo>
                    <a:pt x="13986" y="23443"/>
                    <a:pt x="13875" y="23423"/>
                    <a:pt x="13744" y="23377"/>
                  </a:cubicBezTo>
                  <a:cubicBezTo>
                    <a:pt x="13775" y="22303"/>
                    <a:pt x="14286" y="21468"/>
                    <a:pt x="14963" y="21468"/>
                  </a:cubicBezTo>
                  <a:close/>
                  <a:moveTo>
                    <a:pt x="20982" y="21709"/>
                  </a:moveTo>
                  <a:lnTo>
                    <a:pt x="20982" y="21709"/>
                  </a:lnTo>
                  <a:cubicBezTo>
                    <a:pt x="20849" y="22343"/>
                    <a:pt x="20682" y="22977"/>
                    <a:pt x="20515" y="23611"/>
                  </a:cubicBezTo>
                  <a:cubicBezTo>
                    <a:pt x="20382" y="23611"/>
                    <a:pt x="20215" y="23644"/>
                    <a:pt x="20015" y="23677"/>
                  </a:cubicBezTo>
                  <a:cubicBezTo>
                    <a:pt x="19948" y="22343"/>
                    <a:pt x="20182" y="21876"/>
                    <a:pt x="20982" y="21709"/>
                  </a:cubicBezTo>
                  <a:close/>
                  <a:moveTo>
                    <a:pt x="19514" y="21643"/>
                  </a:moveTo>
                  <a:cubicBezTo>
                    <a:pt x="20048" y="22443"/>
                    <a:pt x="19614" y="23744"/>
                    <a:pt x="18947" y="23911"/>
                  </a:cubicBezTo>
                  <a:cubicBezTo>
                    <a:pt x="19147" y="23177"/>
                    <a:pt x="19348" y="22410"/>
                    <a:pt x="19514" y="21643"/>
                  </a:cubicBezTo>
                  <a:close/>
                  <a:moveTo>
                    <a:pt x="15845" y="21309"/>
                  </a:moveTo>
                  <a:cubicBezTo>
                    <a:pt x="15912" y="21342"/>
                    <a:pt x="15979" y="21376"/>
                    <a:pt x="16045" y="21376"/>
                  </a:cubicBezTo>
                  <a:cubicBezTo>
                    <a:pt x="15778" y="22176"/>
                    <a:pt x="15545" y="22943"/>
                    <a:pt x="15245" y="23944"/>
                  </a:cubicBezTo>
                  <a:cubicBezTo>
                    <a:pt x="15078" y="23644"/>
                    <a:pt x="14911" y="23444"/>
                    <a:pt x="14944" y="23310"/>
                  </a:cubicBezTo>
                  <a:cubicBezTo>
                    <a:pt x="15245" y="22643"/>
                    <a:pt x="15211" y="21809"/>
                    <a:pt x="15845" y="21309"/>
                  </a:cubicBezTo>
                  <a:close/>
                  <a:moveTo>
                    <a:pt x="17046" y="20809"/>
                  </a:moveTo>
                  <a:cubicBezTo>
                    <a:pt x="17113" y="20875"/>
                    <a:pt x="17213" y="20909"/>
                    <a:pt x="17279" y="20975"/>
                  </a:cubicBezTo>
                  <a:cubicBezTo>
                    <a:pt x="16913" y="21976"/>
                    <a:pt x="16579" y="22943"/>
                    <a:pt x="16179" y="24011"/>
                  </a:cubicBezTo>
                  <a:cubicBezTo>
                    <a:pt x="15745" y="23410"/>
                    <a:pt x="15845" y="23177"/>
                    <a:pt x="16612" y="21276"/>
                  </a:cubicBezTo>
                  <a:cubicBezTo>
                    <a:pt x="16679" y="21109"/>
                    <a:pt x="16879" y="20975"/>
                    <a:pt x="17046" y="20809"/>
                  </a:cubicBezTo>
                  <a:close/>
                  <a:moveTo>
                    <a:pt x="17660" y="1527"/>
                  </a:moveTo>
                  <a:cubicBezTo>
                    <a:pt x="18326" y="1527"/>
                    <a:pt x="19001" y="1602"/>
                    <a:pt x="19681" y="1762"/>
                  </a:cubicBezTo>
                  <a:cubicBezTo>
                    <a:pt x="21649" y="2195"/>
                    <a:pt x="23350" y="3029"/>
                    <a:pt x="24852" y="4230"/>
                  </a:cubicBezTo>
                  <a:cubicBezTo>
                    <a:pt x="26319" y="5364"/>
                    <a:pt x="27420" y="6865"/>
                    <a:pt x="28287" y="8566"/>
                  </a:cubicBezTo>
                  <a:cubicBezTo>
                    <a:pt x="28688" y="9367"/>
                    <a:pt x="28888" y="10201"/>
                    <a:pt x="28954" y="11102"/>
                  </a:cubicBezTo>
                  <a:cubicBezTo>
                    <a:pt x="29055" y="12703"/>
                    <a:pt x="28888" y="14304"/>
                    <a:pt x="28387" y="15838"/>
                  </a:cubicBezTo>
                  <a:cubicBezTo>
                    <a:pt x="28087" y="16806"/>
                    <a:pt x="27720" y="17706"/>
                    <a:pt x="27353" y="18640"/>
                  </a:cubicBezTo>
                  <a:cubicBezTo>
                    <a:pt x="27320" y="18640"/>
                    <a:pt x="27287" y="18607"/>
                    <a:pt x="27253" y="18574"/>
                  </a:cubicBezTo>
                  <a:cubicBezTo>
                    <a:pt x="27253" y="18374"/>
                    <a:pt x="27253" y="18140"/>
                    <a:pt x="27287" y="17940"/>
                  </a:cubicBezTo>
                  <a:lnTo>
                    <a:pt x="27287" y="17940"/>
                  </a:lnTo>
                  <a:cubicBezTo>
                    <a:pt x="27053" y="18173"/>
                    <a:pt x="26820" y="18374"/>
                    <a:pt x="26519" y="18674"/>
                  </a:cubicBezTo>
                  <a:cubicBezTo>
                    <a:pt x="26486" y="18507"/>
                    <a:pt x="26453" y="18307"/>
                    <a:pt x="26486" y="18140"/>
                  </a:cubicBezTo>
                  <a:cubicBezTo>
                    <a:pt x="26553" y="17773"/>
                    <a:pt x="26619" y="17406"/>
                    <a:pt x="26753" y="17039"/>
                  </a:cubicBezTo>
                  <a:cubicBezTo>
                    <a:pt x="26979" y="16388"/>
                    <a:pt x="26269" y="15665"/>
                    <a:pt x="25518" y="15665"/>
                  </a:cubicBezTo>
                  <a:cubicBezTo>
                    <a:pt x="25385" y="15665"/>
                    <a:pt x="25250" y="15688"/>
                    <a:pt x="25118" y="15738"/>
                  </a:cubicBezTo>
                  <a:cubicBezTo>
                    <a:pt x="24651" y="15938"/>
                    <a:pt x="24184" y="16272"/>
                    <a:pt x="23784" y="16639"/>
                  </a:cubicBezTo>
                  <a:cubicBezTo>
                    <a:pt x="23117" y="17206"/>
                    <a:pt x="23284" y="17806"/>
                    <a:pt x="24084" y="18073"/>
                  </a:cubicBezTo>
                  <a:cubicBezTo>
                    <a:pt x="24151" y="18107"/>
                    <a:pt x="24218" y="18273"/>
                    <a:pt x="24251" y="18374"/>
                  </a:cubicBezTo>
                  <a:cubicBezTo>
                    <a:pt x="24318" y="18440"/>
                    <a:pt x="24351" y="18507"/>
                    <a:pt x="24351" y="18574"/>
                  </a:cubicBezTo>
                  <a:cubicBezTo>
                    <a:pt x="24585" y="18340"/>
                    <a:pt x="24818" y="18107"/>
                    <a:pt x="25052" y="17840"/>
                  </a:cubicBezTo>
                  <a:lnTo>
                    <a:pt x="25052" y="17840"/>
                  </a:lnTo>
                  <a:cubicBezTo>
                    <a:pt x="24585" y="19374"/>
                    <a:pt x="24718" y="21042"/>
                    <a:pt x="23517" y="22276"/>
                  </a:cubicBezTo>
                  <a:cubicBezTo>
                    <a:pt x="23517" y="21976"/>
                    <a:pt x="23517" y="21676"/>
                    <a:pt x="23517" y="21376"/>
                  </a:cubicBezTo>
                  <a:cubicBezTo>
                    <a:pt x="23117" y="21876"/>
                    <a:pt x="22750" y="22376"/>
                    <a:pt x="22350" y="22910"/>
                  </a:cubicBezTo>
                  <a:cubicBezTo>
                    <a:pt x="22550" y="21409"/>
                    <a:pt x="23184" y="20008"/>
                    <a:pt x="23050" y="18474"/>
                  </a:cubicBezTo>
                  <a:lnTo>
                    <a:pt x="23050" y="18474"/>
                  </a:lnTo>
                  <a:cubicBezTo>
                    <a:pt x="22917" y="18841"/>
                    <a:pt x="22783" y="19174"/>
                    <a:pt x="22583" y="19608"/>
                  </a:cubicBezTo>
                  <a:cubicBezTo>
                    <a:pt x="22350" y="19408"/>
                    <a:pt x="22183" y="19274"/>
                    <a:pt x="22116" y="19207"/>
                  </a:cubicBezTo>
                  <a:cubicBezTo>
                    <a:pt x="21683" y="19374"/>
                    <a:pt x="21316" y="19474"/>
                    <a:pt x="21015" y="19641"/>
                  </a:cubicBezTo>
                  <a:cubicBezTo>
                    <a:pt x="20382" y="20008"/>
                    <a:pt x="19581" y="20108"/>
                    <a:pt x="19348" y="21042"/>
                  </a:cubicBezTo>
                  <a:cubicBezTo>
                    <a:pt x="19147" y="21876"/>
                    <a:pt x="18847" y="22743"/>
                    <a:pt x="18580" y="23577"/>
                  </a:cubicBezTo>
                  <a:cubicBezTo>
                    <a:pt x="18490" y="23803"/>
                    <a:pt x="18370" y="23997"/>
                    <a:pt x="18167" y="23997"/>
                  </a:cubicBezTo>
                  <a:cubicBezTo>
                    <a:pt x="18070" y="23997"/>
                    <a:pt x="17954" y="23952"/>
                    <a:pt x="17813" y="23844"/>
                  </a:cubicBezTo>
                  <a:cubicBezTo>
                    <a:pt x="17847" y="23777"/>
                    <a:pt x="17913" y="23744"/>
                    <a:pt x="17947" y="23677"/>
                  </a:cubicBezTo>
                  <a:cubicBezTo>
                    <a:pt x="18280" y="22677"/>
                    <a:pt x="18647" y="21676"/>
                    <a:pt x="18947" y="20675"/>
                  </a:cubicBezTo>
                  <a:cubicBezTo>
                    <a:pt x="19014" y="20542"/>
                    <a:pt x="18881" y="20342"/>
                    <a:pt x="18814" y="20175"/>
                  </a:cubicBezTo>
                  <a:cubicBezTo>
                    <a:pt x="18747" y="20175"/>
                    <a:pt x="18680" y="20175"/>
                    <a:pt x="18614" y="20208"/>
                  </a:cubicBezTo>
                  <a:cubicBezTo>
                    <a:pt x="18280" y="21276"/>
                    <a:pt x="17947" y="22343"/>
                    <a:pt x="17646" y="23410"/>
                  </a:cubicBezTo>
                  <a:cubicBezTo>
                    <a:pt x="17529" y="23823"/>
                    <a:pt x="17434" y="24016"/>
                    <a:pt x="17253" y="24016"/>
                  </a:cubicBezTo>
                  <a:cubicBezTo>
                    <a:pt x="17127" y="24016"/>
                    <a:pt x="16959" y="23922"/>
                    <a:pt x="16712" y="23744"/>
                  </a:cubicBezTo>
                  <a:cubicBezTo>
                    <a:pt x="17113" y="22543"/>
                    <a:pt x="17513" y="21342"/>
                    <a:pt x="17947" y="20075"/>
                  </a:cubicBezTo>
                  <a:cubicBezTo>
                    <a:pt x="17333" y="19513"/>
                    <a:pt x="16682" y="19201"/>
                    <a:pt x="16018" y="19201"/>
                  </a:cubicBezTo>
                  <a:cubicBezTo>
                    <a:pt x="15420" y="19201"/>
                    <a:pt x="14811" y="19455"/>
                    <a:pt x="14211" y="20008"/>
                  </a:cubicBezTo>
                  <a:cubicBezTo>
                    <a:pt x="14044" y="20141"/>
                    <a:pt x="13844" y="20442"/>
                    <a:pt x="13910" y="20542"/>
                  </a:cubicBezTo>
                  <a:cubicBezTo>
                    <a:pt x="14344" y="21509"/>
                    <a:pt x="13477" y="22143"/>
                    <a:pt x="13377" y="22943"/>
                  </a:cubicBezTo>
                  <a:cubicBezTo>
                    <a:pt x="13377" y="23044"/>
                    <a:pt x="13010" y="23110"/>
                    <a:pt x="12776" y="23177"/>
                  </a:cubicBezTo>
                  <a:cubicBezTo>
                    <a:pt x="12810" y="23010"/>
                    <a:pt x="12810" y="22810"/>
                    <a:pt x="12876" y="22643"/>
                  </a:cubicBezTo>
                  <a:cubicBezTo>
                    <a:pt x="13010" y="22076"/>
                    <a:pt x="13210" y="21476"/>
                    <a:pt x="13343" y="20875"/>
                  </a:cubicBezTo>
                  <a:cubicBezTo>
                    <a:pt x="13377" y="20742"/>
                    <a:pt x="13110" y="20575"/>
                    <a:pt x="13010" y="20442"/>
                  </a:cubicBezTo>
                  <a:cubicBezTo>
                    <a:pt x="13010" y="21409"/>
                    <a:pt x="12509" y="22610"/>
                    <a:pt x="12009" y="22810"/>
                  </a:cubicBezTo>
                  <a:cubicBezTo>
                    <a:pt x="12109" y="22476"/>
                    <a:pt x="12176" y="22110"/>
                    <a:pt x="12276" y="21809"/>
                  </a:cubicBezTo>
                  <a:cubicBezTo>
                    <a:pt x="12476" y="21242"/>
                    <a:pt x="12710" y="20709"/>
                    <a:pt x="12943" y="20175"/>
                  </a:cubicBezTo>
                  <a:cubicBezTo>
                    <a:pt x="12910" y="20075"/>
                    <a:pt x="12910" y="19975"/>
                    <a:pt x="12910" y="19875"/>
                  </a:cubicBezTo>
                  <a:cubicBezTo>
                    <a:pt x="12710" y="20041"/>
                    <a:pt x="12443" y="20175"/>
                    <a:pt x="12376" y="20375"/>
                  </a:cubicBezTo>
                  <a:cubicBezTo>
                    <a:pt x="12076" y="21109"/>
                    <a:pt x="11842" y="21876"/>
                    <a:pt x="11575" y="22643"/>
                  </a:cubicBezTo>
                  <a:cubicBezTo>
                    <a:pt x="11375" y="22577"/>
                    <a:pt x="11208" y="22577"/>
                    <a:pt x="10908" y="22510"/>
                  </a:cubicBezTo>
                  <a:cubicBezTo>
                    <a:pt x="11509" y="21342"/>
                    <a:pt x="11575" y="20041"/>
                    <a:pt x="12343" y="18941"/>
                  </a:cubicBezTo>
                  <a:cubicBezTo>
                    <a:pt x="12443" y="18774"/>
                    <a:pt x="12409" y="18374"/>
                    <a:pt x="12276" y="18240"/>
                  </a:cubicBezTo>
                  <a:cubicBezTo>
                    <a:pt x="12076" y="17995"/>
                    <a:pt x="11658" y="17883"/>
                    <a:pt x="11190" y="17883"/>
                  </a:cubicBezTo>
                  <a:cubicBezTo>
                    <a:pt x="10640" y="17883"/>
                    <a:pt x="10022" y="18037"/>
                    <a:pt x="9607" y="18307"/>
                  </a:cubicBezTo>
                  <a:cubicBezTo>
                    <a:pt x="8840" y="18807"/>
                    <a:pt x="9140" y="19408"/>
                    <a:pt x="9441" y="20041"/>
                  </a:cubicBezTo>
                  <a:cubicBezTo>
                    <a:pt x="9674" y="20108"/>
                    <a:pt x="9908" y="20141"/>
                    <a:pt x="10074" y="20208"/>
                  </a:cubicBezTo>
                  <a:cubicBezTo>
                    <a:pt x="9807" y="20875"/>
                    <a:pt x="9607" y="21409"/>
                    <a:pt x="9407" y="21976"/>
                  </a:cubicBezTo>
                  <a:cubicBezTo>
                    <a:pt x="9307" y="21976"/>
                    <a:pt x="9240" y="21976"/>
                    <a:pt x="9174" y="21943"/>
                  </a:cubicBezTo>
                  <a:cubicBezTo>
                    <a:pt x="9140" y="21709"/>
                    <a:pt x="9074" y="21476"/>
                    <a:pt x="9140" y="21242"/>
                  </a:cubicBezTo>
                  <a:cubicBezTo>
                    <a:pt x="9207" y="20809"/>
                    <a:pt x="9340" y="20442"/>
                    <a:pt x="9441" y="20041"/>
                  </a:cubicBezTo>
                  <a:lnTo>
                    <a:pt x="9441" y="20041"/>
                  </a:lnTo>
                  <a:cubicBezTo>
                    <a:pt x="9140" y="20508"/>
                    <a:pt x="8807" y="21009"/>
                    <a:pt x="8373" y="21676"/>
                  </a:cubicBezTo>
                  <a:cubicBezTo>
                    <a:pt x="8306" y="21376"/>
                    <a:pt x="8173" y="21109"/>
                    <a:pt x="8240" y="20942"/>
                  </a:cubicBezTo>
                  <a:cubicBezTo>
                    <a:pt x="8373" y="20542"/>
                    <a:pt x="8607" y="20208"/>
                    <a:pt x="8740" y="19841"/>
                  </a:cubicBezTo>
                  <a:cubicBezTo>
                    <a:pt x="8807" y="19708"/>
                    <a:pt x="8707" y="19541"/>
                    <a:pt x="8707" y="19374"/>
                  </a:cubicBezTo>
                  <a:cubicBezTo>
                    <a:pt x="8573" y="19474"/>
                    <a:pt x="8406" y="19541"/>
                    <a:pt x="8373" y="19641"/>
                  </a:cubicBezTo>
                  <a:cubicBezTo>
                    <a:pt x="8206" y="20041"/>
                    <a:pt x="8106" y="20475"/>
                    <a:pt x="7906" y="20842"/>
                  </a:cubicBezTo>
                  <a:cubicBezTo>
                    <a:pt x="7806" y="21109"/>
                    <a:pt x="7539" y="21276"/>
                    <a:pt x="7306" y="21576"/>
                  </a:cubicBezTo>
                  <a:cubicBezTo>
                    <a:pt x="7005" y="20508"/>
                    <a:pt x="8073" y="19808"/>
                    <a:pt x="7573" y="18707"/>
                  </a:cubicBezTo>
                  <a:lnTo>
                    <a:pt x="7573" y="18707"/>
                  </a:lnTo>
                  <a:cubicBezTo>
                    <a:pt x="7239" y="19374"/>
                    <a:pt x="7005" y="19908"/>
                    <a:pt x="6739" y="20442"/>
                  </a:cubicBezTo>
                  <a:cubicBezTo>
                    <a:pt x="6639" y="20675"/>
                    <a:pt x="6505" y="20942"/>
                    <a:pt x="6372" y="21176"/>
                  </a:cubicBezTo>
                  <a:cubicBezTo>
                    <a:pt x="6105" y="21009"/>
                    <a:pt x="5805" y="20875"/>
                    <a:pt x="5504" y="20675"/>
                  </a:cubicBezTo>
                  <a:cubicBezTo>
                    <a:pt x="5404" y="20709"/>
                    <a:pt x="5204" y="20775"/>
                    <a:pt x="5037" y="20809"/>
                  </a:cubicBezTo>
                  <a:cubicBezTo>
                    <a:pt x="5071" y="20675"/>
                    <a:pt x="5071" y="20575"/>
                    <a:pt x="5104" y="20442"/>
                  </a:cubicBezTo>
                  <a:cubicBezTo>
                    <a:pt x="5037" y="20342"/>
                    <a:pt x="4937" y="20275"/>
                    <a:pt x="4871" y="20208"/>
                  </a:cubicBezTo>
                  <a:cubicBezTo>
                    <a:pt x="4704" y="20408"/>
                    <a:pt x="4504" y="20608"/>
                    <a:pt x="4237" y="20942"/>
                  </a:cubicBezTo>
                  <a:cubicBezTo>
                    <a:pt x="4437" y="20075"/>
                    <a:pt x="4637" y="19374"/>
                    <a:pt x="4804" y="18674"/>
                  </a:cubicBezTo>
                  <a:cubicBezTo>
                    <a:pt x="4704" y="18640"/>
                    <a:pt x="4604" y="18607"/>
                    <a:pt x="4537" y="18574"/>
                  </a:cubicBezTo>
                  <a:cubicBezTo>
                    <a:pt x="4237" y="19274"/>
                    <a:pt x="3970" y="19941"/>
                    <a:pt x="3703" y="20675"/>
                  </a:cubicBezTo>
                  <a:cubicBezTo>
                    <a:pt x="3536" y="20608"/>
                    <a:pt x="3303" y="20575"/>
                    <a:pt x="3036" y="20508"/>
                  </a:cubicBezTo>
                  <a:cubicBezTo>
                    <a:pt x="3269" y="19775"/>
                    <a:pt x="3503" y="19107"/>
                    <a:pt x="3703" y="18407"/>
                  </a:cubicBezTo>
                  <a:cubicBezTo>
                    <a:pt x="3636" y="18407"/>
                    <a:pt x="3570" y="18374"/>
                    <a:pt x="3470" y="18340"/>
                  </a:cubicBezTo>
                  <a:cubicBezTo>
                    <a:pt x="3203" y="18941"/>
                    <a:pt x="2903" y="19541"/>
                    <a:pt x="2636" y="20108"/>
                  </a:cubicBezTo>
                  <a:cubicBezTo>
                    <a:pt x="2536" y="20075"/>
                    <a:pt x="2469" y="20041"/>
                    <a:pt x="2369" y="20008"/>
                  </a:cubicBezTo>
                  <a:cubicBezTo>
                    <a:pt x="2436" y="19875"/>
                    <a:pt x="2469" y="19741"/>
                    <a:pt x="2502" y="19608"/>
                  </a:cubicBezTo>
                  <a:cubicBezTo>
                    <a:pt x="2669" y="19107"/>
                    <a:pt x="2869" y="18607"/>
                    <a:pt x="3036" y="18073"/>
                  </a:cubicBezTo>
                  <a:cubicBezTo>
                    <a:pt x="3069" y="17940"/>
                    <a:pt x="2969" y="17773"/>
                    <a:pt x="2936" y="17640"/>
                  </a:cubicBezTo>
                  <a:cubicBezTo>
                    <a:pt x="2869" y="17740"/>
                    <a:pt x="2836" y="17873"/>
                    <a:pt x="2769" y="17973"/>
                  </a:cubicBezTo>
                  <a:cubicBezTo>
                    <a:pt x="2536" y="18474"/>
                    <a:pt x="2302" y="19007"/>
                    <a:pt x="2002" y="19674"/>
                  </a:cubicBezTo>
                  <a:cubicBezTo>
                    <a:pt x="1335" y="18907"/>
                    <a:pt x="2035" y="18474"/>
                    <a:pt x="2135" y="17973"/>
                  </a:cubicBezTo>
                  <a:cubicBezTo>
                    <a:pt x="2269" y="17406"/>
                    <a:pt x="2369" y="16839"/>
                    <a:pt x="2502" y="16272"/>
                  </a:cubicBezTo>
                  <a:cubicBezTo>
                    <a:pt x="2436" y="16239"/>
                    <a:pt x="2335" y="16239"/>
                    <a:pt x="2269" y="16205"/>
                  </a:cubicBezTo>
                  <a:cubicBezTo>
                    <a:pt x="1969" y="17006"/>
                    <a:pt x="1668" y="17806"/>
                    <a:pt x="1368" y="18574"/>
                  </a:cubicBezTo>
                  <a:cubicBezTo>
                    <a:pt x="1301" y="18574"/>
                    <a:pt x="1201" y="18540"/>
                    <a:pt x="1135" y="18507"/>
                  </a:cubicBezTo>
                  <a:cubicBezTo>
                    <a:pt x="1101" y="18140"/>
                    <a:pt x="1001" y="17706"/>
                    <a:pt x="1135" y="17339"/>
                  </a:cubicBezTo>
                  <a:cubicBezTo>
                    <a:pt x="1435" y="16339"/>
                    <a:pt x="1668" y="15238"/>
                    <a:pt x="2202" y="14337"/>
                  </a:cubicBezTo>
                  <a:cubicBezTo>
                    <a:pt x="2903" y="13170"/>
                    <a:pt x="3870" y="12169"/>
                    <a:pt x="4737" y="11102"/>
                  </a:cubicBezTo>
                  <a:cubicBezTo>
                    <a:pt x="5604" y="10034"/>
                    <a:pt x="6672" y="9067"/>
                    <a:pt x="7406" y="7899"/>
                  </a:cubicBezTo>
                  <a:cubicBezTo>
                    <a:pt x="8373" y="6432"/>
                    <a:pt x="9474" y="5031"/>
                    <a:pt x="10808" y="3997"/>
                  </a:cubicBezTo>
                  <a:cubicBezTo>
                    <a:pt x="11976" y="3096"/>
                    <a:pt x="13377" y="2462"/>
                    <a:pt x="14744" y="1995"/>
                  </a:cubicBezTo>
                  <a:cubicBezTo>
                    <a:pt x="15685" y="1695"/>
                    <a:pt x="16662" y="1527"/>
                    <a:pt x="17660" y="1527"/>
                  </a:cubicBezTo>
                  <a:close/>
                  <a:moveTo>
                    <a:pt x="30084" y="1"/>
                  </a:moveTo>
                  <a:cubicBezTo>
                    <a:pt x="29846" y="1"/>
                    <a:pt x="29579" y="116"/>
                    <a:pt x="29321" y="361"/>
                  </a:cubicBezTo>
                  <a:cubicBezTo>
                    <a:pt x="28254" y="1361"/>
                    <a:pt x="27353" y="2495"/>
                    <a:pt x="26786" y="3863"/>
                  </a:cubicBezTo>
                  <a:cubicBezTo>
                    <a:pt x="26686" y="4130"/>
                    <a:pt x="26586" y="4363"/>
                    <a:pt x="26519" y="4530"/>
                  </a:cubicBezTo>
                  <a:cubicBezTo>
                    <a:pt x="25285" y="3696"/>
                    <a:pt x="24118" y="2796"/>
                    <a:pt x="22817" y="2129"/>
                  </a:cubicBezTo>
                  <a:cubicBezTo>
                    <a:pt x="21849" y="1595"/>
                    <a:pt x="20782" y="1295"/>
                    <a:pt x="19715" y="994"/>
                  </a:cubicBezTo>
                  <a:cubicBezTo>
                    <a:pt x="19118" y="842"/>
                    <a:pt x="18530" y="776"/>
                    <a:pt x="17945" y="776"/>
                  </a:cubicBezTo>
                  <a:cubicBezTo>
                    <a:pt x="16859" y="776"/>
                    <a:pt x="15783" y="1003"/>
                    <a:pt x="14678" y="1328"/>
                  </a:cubicBezTo>
                  <a:cubicBezTo>
                    <a:pt x="12976" y="1828"/>
                    <a:pt x="11442" y="2662"/>
                    <a:pt x="9974" y="3663"/>
                  </a:cubicBezTo>
                  <a:cubicBezTo>
                    <a:pt x="9441" y="4030"/>
                    <a:pt x="9107" y="4730"/>
                    <a:pt x="8673" y="5264"/>
                  </a:cubicBezTo>
                  <a:cubicBezTo>
                    <a:pt x="7606" y="6632"/>
                    <a:pt x="6572" y="7999"/>
                    <a:pt x="5438" y="9334"/>
                  </a:cubicBezTo>
                  <a:cubicBezTo>
                    <a:pt x="4570" y="10401"/>
                    <a:pt x="3636" y="11402"/>
                    <a:pt x="2702" y="12403"/>
                  </a:cubicBezTo>
                  <a:cubicBezTo>
                    <a:pt x="1635" y="13570"/>
                    <a:pt x="768" y="14871"/>
                    <a:pt x="367" y="16439"/>
                  </a:cubicBezTo>
                  <a:cubicBezTo>
                    <a:pt x="0" y="17840"/>
                    <a:pt x="334" y="19141"/>
                    <a:pt x="1368" y="20242"/>
                  </a:cubicBezTo>
                  <a:cubicBezTo>
                    <a:pt x="2135" y="21042"/>
                    <a:pt x="3069" y="21342"/>
                    <a:pt x="4137" y="21476"/>
                  </a:cubicBezTo>
                  <a:cubicBezTo>
                    <a:pt x="5905" y="21709"/>
                    <a:pt x="7639" y="22143"/>
                    <a:pt x="9340" y="22777"/>
                  </a:cubicBezTo>
                  <a:cubicBezTo>
                    <a:pt x="11609" y="23611"/>
                    <a:pt x="13944" y="24378"/>
                    <a:pt x="16379" y="24645"/>
                  </a:cubicBezTo>
                  <a:cubicBezTo>
                    <a:pt x="16845" y="24700"/>
                    <a:pt x="17306" y="24727"/>
                    <a:pt x="17762" y="24727"/>
                  </a:cubicBezTo>
                  <a:cubicBezTo>
                    <a:pt x="19781" y="24727"/>
                    <a:pt x="21694" y="24196"/>
                    <a:pt x="23517" y="23244"/>
                  </a:cubicBezTo>
                  <a:cubicBezTo>
                    <a:pt x="25786" y="22043"/>
                    <a:pt x="27487" y="20275"/>
                    <a:pt x="28521" y="17873"/>
                  </a:cubicBezTo>
                  <a:cubicBezTo>
                    <a:pt x="28688" y="17473"/>
                    <a:pt x="28788" y="17039"/>
                    <a:pt x="28921" y="16606"/>
                  </a:cubicBezTo>
                  <a:cubicBezTo>
                    <a:pt x="30222" y="17806"/>
                    <a:pt x="31690" y="18540"/>
                    <a:pt x="33524" y="18841"/>
                  </a:cubicBezTo>
                  <a:cubicBezTo>
                    <a:pt x="33791" y="16172"/>
                    <a:pt x="32657" y="14137"/>
                    <a:pt x="30589" y="12403"/>
                  </a:cubicBezTo>
                  <a:cubicBezTo>
                    <a:pt x="30812" y="12338"/>
                    <a:pt x="31016" y="12310"/>
                    <a:pt x="31205" y="12310"/>
                  </a:cubicBezTo>
                  <a:cubicBezTo>
                    <a:pt x="31893" y="12310"/>
                    <a:pt x="32379" y="12675"/>
                    <a:pt x="32824" y="12936"/>
                  </a:cubicBezTo>
                  <a:cubicBezTo>
                    <a:pt x="33658" y="13470"/>
                    <a:pt x="34358" y="14171"/>
                    <a:pt x="35159" y="14804"/>
                  </a:cubicBezTo>
                  <a:cubicBezTo>
                    <a:pt x="35259" y="14871"/>
                    <a:pt x="35426" y="14904"/>
                    <a:pt x="35559" y="14904"/>
                  </a:cubicBezTo>
                  <a:cubicBezTo>
                    <a:pt x="36860" y="14804"/>
                    <a:pt x="37928" y="13770"/>
                    <a:pt x="38061" y="12436"/>
                  </a:cubicBezTo>
                  <a:cubicBezTo>
                    <a:pt x="38128" y="11769"/>
                    <a:pt x="37694" y="11602"/>
                    <a:pt x="37160" y="11502"/>
                  </a:cubicBezTo>
                  <a:cubicBezTo>
                    <a:pt x="35926" y="11268"/>
                    <a:pt x="34692" y="11035"/>
                    <a:pt x="33524" y="10801"/>
                  </a:cubicBezTo>
                  <a:cubicBezTo>
                    <a:pt x="34258" y="9867"/>
                    <a:pt x="34992" y="9000"/>
                    <a:pt x="35693" y="8133"/>
                  </a:cubicBezTo>
                  <a:cubicBezTo>
                    <a:pt x="36160" y="7566"/>
                    <a:pt x="36126" y="7132"/>
                    <a:pt x="35426" y="6965"/>
                  </a:cubicBezTo>
                  <a:cubicBezTo>
                    <a:pt x="34513" y="6730"/>
                    <a:pt x="33574" y="6520"/>
                    <a:pt x="32655" y="6520"/>
                  </a:cubicBezTo>
                  <a:cubicBezTo>
                    <a:pt x="32533" y="6520"/>
                    <a:pt x="32411" y="6524"/>
                    <a:pt x="32290" y="6532"/>
                  </a:cubicBezTo>
                  <a:cubicBezTo>
                    <a:pt x="31523" y="6565"/>
                    <a:pt x="30789" y="7065"/>
                    <a:pt x="29989" y="7399"/>
                  </a:cubicBezTo>
                  <a:cubicBezTo>
                    <a:pt x="29989" y="7266"/>
                    <a:pt x="29955" y="7132"/>
                    <a:pt x="30022" y="7032"/>
                  </a:cubicBezTo>
                  <a:cubicBezTo>
                    <a:pt x="30756" y="5931"/>
                    <a:pt x="30956" y="4664"/>
                    <a:pt x="30989" y="3363"/>
                  </a:cubicBezTo>
                  <a:cubicBezTo>
                    <a:pt x="30989" y="2529"/>
                    <a:pt x="30989" y="1662"/>
                    <a:pt x="30856" y="828"/>
                  </a:cubicBezTo>
                  <a:cubicBezTo>
                    <a:pt x="30774" y="295"/>
                    <a:pt x="30465" y="1"/>
                    <a:pt x="300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6"/>
            <p:cNvSpPr/>
            <p:nvPr/>
          </p:nvSpPr>
          <p:spPr>
            <a:xfrm rot="-6276054">
              <a:off x="4185678" y="3673309"/>
              <a:ext cx="34553" cy="119544"/>
            </a:xfrm>
            <a:custGeom>
              <a:rect b="b" l="l" r="r" t="t"/>
              <a:pathLst>
                <a:path extrusionOk="0" h="3003" w="868">
                  <a:moveTo>
                    <a:pt x="734" y="1"/>
                  </a:moveTo>
                  <a:cubicBezTo>
                    <a:pt x="601" y="301"/>
                    <a:pt x="434" y="601"/>
                    <a:pt x="334" y="935"/>
                  </a:cubicBezTo>
                  <a:cubicBezTo>
                    <a:pt x="200" y="1635"/>
                    <a:pt x="100" y="2302"/>
                    <a:pt x="0" y="3003"/>
                  </a:cubicBezTo>
                  <a:cubicBezTo>
                    <a:pt x="67" y="2969"/>
                    <a:pt x="234" y="2936"/>
                    <a:pt x="234" y="2869"/>
                  </a:cubicBezTo>
                  <a:cubicBezTo>
                    <a:pt x="467" y="1969"/>
                    <a:pt x="667" y="1068"/>
                    <a:pt x="868" y="167"/>
                  </a:cubicBezTo>
                  <a:cubicBezTo>
                    <a:pt x="834" y="134"/>
                    <a:pt x="801" y="67"/>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6"/>
            <p:cNvSpPr/>
            <p:nvPr/>
          </p:nvSpPr>
          <p:spPr>
            <a:xfrm rot="-6276054">
              <a:off x="4360219" y="4419094"/>
              <a:ext cx="37221" cy="67753"/>
            </a:xfrm>
            <a:custGeom>
              <a:rect b="b" l="l" r="r" t="t"/>
              <a:pathLst>
                <a:path extrusionOk="0" h="1702" w="935">
                  <a:moveTo>
                    <a:pt x="835" y="0"/>
                  </a:moveTo>
                  <a:cubicBezTo>
                    <a:pt x="701" y="67"/>
                    <a:pt x="468" y="134"/>
                    <a:pt x="434" y="234"/>
                  </a:cubicBezTo>
                  <a:cubicBezTo>
                    <a:pt x="234" y="634"/>
                    <a:pt x="134" y="1035"/>
                    <a:pt x="1" y="1435"/>
                  </a:cubicBezTo>
                  <a:cubicBezTo>
                    <a:pt x="67" y="1535"/>
                    <a:pt x="167" y="1602"/>
                    <a:pt x="234" y="1702"/>
                  </a:cubicBezTo>
                  <a:cubicBezTo>
                    <a:pt x="468" y="1201"/>
                    <a:pt x="701" y="701"/>
                    <a:pt x="935" y="201"/>
                  </a:cubicBezTo>
                  <a:cubicBezTo>
                    <a:pt x="901" y="134"/>
                    <a:pt x="868" y="67"/>
                    <a:pt x="8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6"/>
            <p:cNvSpPr/>
            <p:nvPr/>
          </p:nvSpPr>
          <p:spPr>
            <a:xfrm rot="-6276054">
              <a:off x="3884429" y="3839311"/>
              <a:ext cx="154097" cy="99998"/>
            </a:xfrm>
            <a:custGeom>
              <a:rect b="b" l="l" r="r" t="t"/>
              <a:pathLst>
                <a:path extrusionOk="0" h="2512" w="3871">
                  <a:moveTo>
                    <a:pt x="2141" y="878"/>
                  </a:moveTo>
                  <a:cubicBezTo>
                    <a:pt x="2355" y="878"/>
                    <a:pt x="2605" y="912"/>
                    <a:pt x="2903" y="977"/>
                  </a:cubicBezTo>
                  <a:cubicBezTo>
                    <a:pt x="2539" y="1463"/>
                    <a:pt x="2050" y="1719"/>
                    <a:pt x="1580" y="1719"/>
                  </a:cubicBezTo>
                  <a:cubicBezTo>
                    <a:pt x="1404" y="1719"/>
                    <a:pt x="1231" y="1683"/>
                    <a:pt x="1068" y="1611"/>
                  </a:cubicBezTo>
                  <a:cubicBezTo>
                    <a:pt x="1285" y="1106"/>
                    <a:pt x="1588" y="878"/>
                    <a:pt x="2141" y="878"/>
                  </a:cubicBezTo>
                  <a:close/>
                  <a:moveTo>
                    <a:pt x="2274" y="0"/>
                  </a:moveTo>
                  <a:cubicBezTo>
                    <a:pt x="1319" y="0"/>
                    <a:pt x="273" y="679"/>
                    <a:pt x="1" y="1711"/>
                  </a:cubicBezTo>
                  <a:cubicBezTo>
                    <a:pt x="168" y="1911"/>
                    <a:pt x="368" y="2378"/>
                    <a:pt x="701" y="2445"/>
                  </a:cubicBezTo>
                  <a:cubicBezTo>
                    <a:pt x="890" y="2490"/>
                    <a:pt x="1077" y="2512"/>
                    <a:pt x="1259" y="2512"/>
                  </a:cubicBezTo>
                  <a:cubicBezTo>
                    <a:pt x="2013" y="2512"/>
                    <a:pt x="2706" y="2148"/>
                    <a:pt x="3270" y="1611"/>
                  </a:cubicBezTo>
                  <a:cubicBezTo>
                    <a:pt x="3870" y="1011"/>
                    <a:pt x="3670" y="377"/>
                    <a:pt x="2903" y="110"/>
                  </a:cubicBezTo>
                  <a:cubicBezTo>
                    <a:pt x="2705" y="36"/>
                    <a:pt x="2492" y="0"/>
                    <a:pt x="22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6"/>
            <p:cNvSpPr/>
            <p:nvPr/>
          </p:nvSpPr>
          <p:spPr>
            <a:xfrm rot="-6276054">
              <a:off x="4057477" y="3908222"/>
              <a:ext cx="156247" cy="110706"/>
            </a:xfrm>
            <a:custGeom>
              <a:rect b="b" l="l" r="r" t="t"/>
              <a:pathLst>
                <a:path extrusionOk="0" h="2781" w="3925">
                  <a:moveTo>
                    <a:pt x="2830" y="766"/>
                  </a:moveTo>
                  <a:cubicBezTo>
                    <a:pt x="2939" y="766"/>
                    <a:pt x="3052" y="772"/>
                    <a:pt x="3169" y="785"/>
                  </a:cubicBezTo>
                  <a:cubicBezTo>
                    <a:pt x="2818" y="1412"/>
                    <a:pt x="2185" y="1775"/>
                    <a:pt x="1566" y="1775"/>
                  </a:cubicBezTo>
                  <a:cubicBezTo>
                    <a:pt x="1361" y="1775"/>
                    <a:pt x="1158" y="1735"/>
                    <a:pt x="968" y="1652"/>
                  </a:cubicBezTo>
                  <a:cubicBezTo>
                    <a:pt x="1493" y="1069"/>
                    <a:pt x="2069" y="766"/>
                    <a:pt x="2830" y="766"/>
                  </a:cubicBezTo>
                  <a:close/>
                  <a:moveTo>
                    <a:pt x="3028" y="0"/>
                  </a:moveTo>
                  <a:cubicBezTo>
                    <a:pt x="2986" y="0"/>
                    <a:pt x="2944" y="6"/>
                    <a:pt x="2903" y="18"/>
                  </a:cubicBezTo>
                  <a:cubicBezTo>
                    <a:pt x="2302" y="151"/>
                    <a:pt x="1668" y="351"/>
                    <a:pt x="1168" y="652"/>
                  </a:cubicBezTo>
                  <a:cubicBezTo>
                    <a:pt x="768" y="918"/>
                    <a:pt x="467" y="1352"/>
                    <a:pt x="0" y="1852"/>
                  </a:cubicBezTo>
                  <a:cubicBezTo>
                    <a:pt x="401" y="2186"/>
                    <a:pt x="634" y="2553"/>
                    <a:pt x="1001" y="2720"/>
                  </a:cubicBezTo>
                  <a:cubicBezTo>
                    <a:pt x="1101" y="2761"/>
                    <a:pt x="1217" y="2781"/>
                    <a:pt x="1344" y="2781"/>
                  </a:cubicBezTo>
                  <a:cubicBezTo>
                    <a:pt x="2228" y="2781"/>
                    <a:pt x="3628" y="1840"/>
                    <a:pt x="3803" y="1052"/>
                  </a:cubicBezTo>
                  <a:cubicBezTo>
                    <a:pt x="3925" y="595"/>
                    <a:pt x="3464" y="0"/>
                    <a:pt x="30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6"/>
            <p:cNvSpPr/>
            <p:nvPr/>
          </p:nvSpPr>
          <p:spPr>
            <a:xfrm rot="-6276054">
              <a:off x="3762948" y="3707190"/>
              <a:ext cx="146136" cy="92036"/>
            </a:xfrm>
            <a:custGeom>
              <a:rect b="b" l="l" r="r" t="t"/>
              <a:pathLst>
                <a:path extrusionOk="0" h="2312" w="3671">
                  <a:moveTo>
                    <a:pt x="2202" y="630"/>
                  </a:moveTo>
                  <a:cubicBezTo>
                    <a:pt x="2269" y="730"/>
                    <a:pt x="2369" y="830"/>
                    <a:pt x="2436" y="930"/>
                  </a:cubicBezTo>
                  <a:lnTo>
                    <a:pt x="1335" y="1698"/>
                  </a:lnTo>
                  <a:cubicBezTo>
                    <a:pt x="1268" y="1597"/>
                    <a:pt x="1202" y="1497"/>
                    <a:pt x="1135" y="1397"/>
                  </a:cubicBezTo>
                  <a:cubicBezTo>
                    <a:pt x="1469" y="1164"/>
                    <a:pt x="1836" y="897"/>
                    <a:pt x="2202" y="630"/>
                  </a:cubicBezTo>
                  <a:close/>
                  <a:moveTo>
                    <a:pt x="2429" y="0"/>
                  </a:moveTo>
                  <a:cubicBezTo>
                    <a:pt x="1563" y="0"/>
                    <a:pt x="587" y="528"/>
                    <a:pt x="234" y="1264"/>
                  </a:cubicBezTo>
                  <a:cubicBezTo>
                    <a:pt x="1" y="1731"/>
                    <a:pt x="268" y="2198"/>
                    <a:pt x="601" y="2265"/>
                  </a:cubicBezTo>
                  <a:cubicBezTo>
                    <a:pt x="762" y="2297"/>
                    <a:pt x="932" y="2312"/>
                    <a:pt x="1106" y="2312"/>
                  </a:cubicBezTo>
                  <a:cubicBezTo>
                    <a:pt x="1473" y="2312"/>
                    <a:pt x="1852" y="2244"/>
                    <a:pt x="2169" y="2131"/>
                  </a:cubicBezTo>
                  <a:cubicBezTo>
                    <a:pt x="2603" y="1931"/>
                    <a:pt x="3003" y="1564"/>
                    <a:pt x="3303" y="1164"/>
                  </a:cubicBezTo>
                  <a:cubicBezTo>
                    <a:pt x="3670" y="697"/>
                    <a:pt x="3403" y="130"/>
                    <a:pt x="2770" y="30"/>
                  </a:cubicBezTo>
                  <a:cubicBezTo>
                    <a:pt x="2659" y="10"/>
                    <a:pt x="2545" y="0"/>
                    <a:pt x="24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
            <p:cNvSpPr/>
            <p:nvPr/>
          </p:nvSpPr>
          <p:spPr>
            <a:xfrm rot="-6276054">
              <a:off x="4031733" y="4107781"/>
              <a:ext cx="160387" cy="101152"/>
            </a:xfrm>
            <a:custGeom>
              <a:rect b="b" l="l" r="r" t="t"/>
              <a:pathLst>
                <a:path extrusionOk="0" h="2541" w="4029">
                  <a:moveTo>
                    <a:pt x="2650" y="664"/>
                  </a:moveTo>
                  <a:cubicBezTo>
                    <a:pt x="2785" y="664"/>
                    <a:pt x="2925" y="678"/>
                    <a:pt x="3070" y="706"/>
                  </a:cubicBezTo>
                  <a:cubicBezTo>
                    <a:pt x="2749" y="1374"/>
                    <a:pt x="2065" y="1785"/>
                    <a:pt x="1428" y="1785"/>
                  </a:cubicBezTo>
                  <a:cubicBezTo>
                    <a:pt x="1269" y="1785"/>
                    <a:pt x="1114" y="1760"/>
                    <a:pt x="968" y="1707"/>
                  </a:cubicBezTo>
                  <a:cubicBezTo>
                    <a:pt x="1413" y="1012"/>
                    <a:pt x="1974" y="664"/>
                    <a:pt x="2650" y="664"/>
                  </a:cubicBezTo>
                  <a:close/>
                  <a:moveTo>
                    <a:pt x="2900" y="0"/>
                  </a:moveTo>
                  <a:cubicBezTo>
                    <a:pt x="2868" y="0"/>
                    <a:pt x="2836" y="2"/>
                    <a:pt x="2803" y="6"/>
                  </a:cubicBezTo>
                  <a:cubicBezTo>
                    <a:pt x="1936" y="139"/>
                    <a:pt x="1168" y="506"/>
                    <a:pt x="568" y="1140"/>
                  </a:cubicBezTo>
                  <a:cubicBezTo>
                    <a:pt x="1" y="1740"/>
                    <a:pt x="134" y="2274"/>
                    <a:pt x="968" y="2507"/>
                  </a:cubicBezTo>
                  <a:cubicBezTo>
                    <a:pt x="1037" y="2530"/>
                    <a:pt x="1118" y="2541"/>
                    <a:pt x="1209" y="2541"/>
                  </a:cubicBezTo>
                  <a:cubicBezTo>
                    <a:pt x="2039" y="2541"/>
                    <a:pt x="3660" y="1641"/>
                    <a:pt x="3870" y="1040"/>
                  </a:cubicBezTo>
                  <a:cubicBezTo>
                    <a:pt x="4028" y="565"/>
                    <a:pt x="3496" y="0"/>
                    <a:pt x="29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
            <p:cNvSpPr/>
            <p:nvPr/>
          </p:nvSpPr>
          <p:spPr>
            <a:xfrm rot="-6276054">
              <a:off x="3869574" y="4278630"/>
              <a:ext cx="143468" cy="99082"/>
            </a:xfrm>
            <a:custGeom>
              <a:rect b="b" l="l" r="r" t="t"/>
              <a:pathLst>
                <a:path extrusionOk="0" h="2489" w="3604">
                  <a:moveTo>
                    <a:pt x="2769" y="399"/>
                  </a:moveTo>
                  <a:lnTo>
                    <a:pt x="2769" y="399"/>
                  </a:lnTo>
                  <a:cubicBezTo>
                    <a:pt x="2721" y="1194"/>
                    <a:pt x="2117" y="1710"/>
                    <a:pt x="1445" y="1710"/>
                  </a:cubicBezTo>
                  <a:cubicBezTo>
                    <a:pt x="1187" y="1710"/>
                    <a:pt x="918" y="1634"/>
                    <a:pt x="668" y="1466"/>
                  </a:cubicBezTo>
                  <a:cubicBezTo>
                    <a:pt x="1401" y="1100"/>
                    <a:pt x="2035" y="766"/>
                    <a:pt x="2769" y="399"/>
                  </a:cubicBezTo>
                  <a:close/>
                  <a:moveTo>
                    <a:pt x="2869" y="1"/>
                  </a:moveTo>
                  <a:cubicBezTo>
                    <a:pt x="1978" y="1"/>
                    <a:pt x="480" y="670"/>
                    <a:pt x="167" y="1266"/>
                  </a:cubicBezTo>
                  <a:cubicBezTo>
                    <a:pt x="134" y="1333"/>
                    <a:pt x="167" y="1466"/>
                    <a:pt x="167" y="1567"/>
                  </a:cubicBezTo>
                  <a:cubicBezTo>
                    <a:pt x="0" y="2100"/>
                    <a:pt x="267" y="2400"/>
                    <a:pt x="768" y="2467"/>
                  </a:cubicBezTo>
                  <a:cubicBezTo>
                    <a:pt x="863" y="2482"/>
                    <a:pt x="960" y="2489"/>
                    <a:pt x="1058" y="2489"/>
                  </a:cubicBezTo>
                  <a:cubicBezTo>
                    <a:pt x="2102" y="2489"/>
                    <a:pt x="3295" y="1708"/>
                    <a:pt x="3570" y="733"/>
                  </a:cubicBezTo>
                  <a:cubicBezTo>
                    <a:pt x="3603" y="532"/>
                    <a:pt x="3436" y="132"/>
                    <a:pt x="3269" y="65"/>
                  </a:cubicBezTo>
                  <a:cubicBezTo>
                    <a:pt x="3161" y="21"/>
                    <a:pt x="3024" y="1"/>
                    <a:pt x="28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p:nvPr/>
          </p:nvSpPr>
          <p:spPr>
            <a:xfrm rot="-6276054">
              <a:off x="3847688" y="4098213"/>
              <a:ext cx="148763" cy="93987"/>
            </a:xfrm>
            <a:custGeom>
              <a:rect b="b" l="l" r="r" t="t"/>
              <a:pathLst>
                <a:path extrusionOk="0" h="2361" w="3737">
                  <a:moveTo>
                    <a:pt x="2537" y="601"/>
                  </a:moveTo>
                  <a:cubicBezTo>
                    <a:pt x="2694" y="601"/>
                    <a:pt x="2860" y="615"/>
                    <a:pt x="3036" y="645"/>
                  </a:cubicBezTo>
                  <a:cubicBezTo>
                    <a:pt x="2636" y="1345"/>
                    <a:pt x="2136" y="1712"/>
                    <a:pt x="1435" y="1746"/>
                  </a:cubicBezTo>
                  <a:cubicBezTo>
                    <a:pt x="1268" y="1746"/>
                    <a:pt x="1135" y="1645"/>
                    <a:pt x="1001" y="1612"/>
                  </a:cubicBezTo>
                  <a:cubicBezTo>
                    <a:pt x="1035" y="1479"/>
                    <a:pt x="1068" y="1279"/>
                    <a:pt x="1168" y="1178"/>
                  </a:cubicBezTo>
                  <a:cubicBezTo>
                    <a:pt x="1533" y="788"/>
                    <a:pt x="1978" y="601"/>
                    <a:pt x="2537" y="601"/>
                  </a:cubicBezTo>
                  <a:close/>
                  <a:moveTo>
                    <a:pt x="2227" y="0"/>
                  </a:moveTo>
                  <a:cubicBezTo>
                    <a:pt x="1486" y="0"/>
                    <a:pt x="913" y="356"/>
                    <a:pt x="434" y="1112"/>
                  </a:cubicBezTo>
                  <a:cubicBezTo>
                    <a:pt x="301" y="1312"/>
                    <a:pt x="167" y="1512"/>
                    <a:pt x="1" y="1712"/>
                  </a:cubicBezTo>
                  <a:cubicBezTo>
                    <a:pt x="414" y="2153"/>
                    <a:pt x="987" y="2361"/>
                    <a:pt x="1557" y="2361"/>
                  </a:cubicBezTo>
                  <a:cubicBezTo>
                    <a:pt x="2367" y="2361"/>
                    <a:pt x="3170" y="1942"/>
                    <a:pt x="3503" y="1178"/>
                  </a:cubicBezTo>
                  <a:cubicBezTo>
                    <a:pt x="3737" y="678"/>
                    <a:pt x="3537" y="244"/>
                    <a:pt x="3003" y="111"/>
                  </a:cubicBezTo>
                  <a:cubicBezTo>
                    <a:pt x="2725" y="38"/>
                    <a:pt x="2467" y="0"/>
                    <a:pt x="22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
            <p:cNvSpPr/>
            <p:nvPr/>
          </p:nvSpPr>
          <p:spPr>
            <a:xfrm rot="-6276054">
              <a:off x="3613212" y="4070059"/>
              <a:ext cx="139448" cy="89608"/>
            </a:xfrm>
            <a:custGeom>
              <a:rect b="b" l="l" r="r" t="t"/>
              <a:pathLst>
                <a:path extrusionOk="0" h="2251" w="3503">
                  <a:moveTo>
                    <a:pt x="1653" y="619"/>
                  </a:moveTo>
                  <a:cubicBezTo>
                    <a:pt x="1964" y="619"/>
                    <a:pt x="2267" y="809"/>
                    <a:pt x="2569" y="874"/>
                  </a:cubicBezTo>
                  <a:cubicBezTo>
                    <a:pt x="2569" y="940"/>
                    <a:pt x="2602" y="1007"/>
                    <a:pt x="2602" y="1074"/>
                  </a:cubicBezTo>
                  <a:cubicBezTo>
                    <a:pt x="2235" y="1274"/>
                    <a:pt x="1835" y="1474"/>
                    <a:pt x="1434" y="1574"/>
                  </a:cubicBezTo>
                  <a:cubicBezTo>
                    <a:pt x="1414" y="1582"/>
                    <a:pt x="1392" y="1586"/>
                    <a:pt x="1370" y="1586"/>
                  </a:cubicBezTo>
                  <a:cubicBezTo>
                    <a:pt x="1211" y="1586"/>
                    <a:pt x="1010" y="1399"/>
                    <a:pt x="834" y="1341"/>
                  </a:cubicBezTo>
                  <a:cubicBezTo>
                    <a:pt x="934" y="1174"/>
                    <a:pt x="1001" y="974"/>
                    <a:pt x="1134" y="840"/>
                  </a:cubicBezTo>
                  <a:cubicBezTo>
                    <a:pt x="1311" y="675"/>
                    <a:pt x="1483" y="619"/>
                    <a:pt x="1653" y="619"/>
                  </a:cubicBezTo>
                  <a:close/>
                  <a:moveTo>
                    <a:pt x="1633" y="0"/>
                  </a:moveTo>
                  <a:cubicBezTo>
                    <a:pt x="1214" y="0"/>
                    <a:pt x="803" y="141"/>
                    <a:pt x="467" y="440"/>
                  </a:cubicBezTo>
                  <a:cubicBezTo>
                    <a:pt x="200" y="673"/>
                    <a:pt x="0" y="1307"/>
                    <a:pt x="133" y="1641"/>
                  </a:cubicBezTo>
                  <a:cubicBezTo>
                    <a:pt x="200" y="1941"/>
                    <a:pt x="801" y="2208"/>
                    <a:pt x="1168" y="2241"/>
                  </a:cubicBezTo>
                  <a:cubicBezTo>
                    <a:pt x="1250" y="2247"/>
                    <a:pt x="1332" y="2250"/>
                    <a:pt x="1413" y="2250"/>
                  </a:cubicBezTo>
                  <a:cubicBezTo>
                    <a:pt x="2247" y="2250"/>
                    <a:pt x="2986" y="1928"/>
                    <a:pt x="3503" y="1107"/>
                  </a:cubicBezTo>
                  <a:cubicBezTo>
                    <a:pt x="3064" y="397"/>
                    <a:pt x="2337" y="0"/>
                    <a:pt x="16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6"/>
            <p:cNvSpPr/>
            <p:nvPr/>
          </p:nvSpPr>
          <p:spPr>
            <a:xfrm rot="-6276054">
              <a:off x="3702102" y="4242922"/>
              <a:ext cx="135507" cy="89688"/>
            </a:xfrm>
            <a:custGeom>
              <a:rect b="b" l="l" r="r" t="t"/>
              <a:pathLst>
                <a:path extrusionOk="0" h="2253" w="3404">
                  <a:moveTo>
                    <a:pt x="2414" y="488"/>
                  </a:moveTo>
                  <a:cubicBezTo>
                    <a:pt x="2533" y="488"/>
                    <a:pt x="2652" y="499"/>
                    <a:pt x="2769" y="524"/>
                  </a:cubicBezTo>
                  <a:cubicBezTo>
                    <a:pt x="2390" y="1182"/>
                    <a:pt x="1857" y="1532"/>
                    <a:pt x="1287" y="1532"/>
                  </a:cubicBezTo>
                  <a:cubicBezTo>
                    <a:pt x="1105" y="1532"/>
                    <a:pt x="920" y="1497"/>
                    <a:pt x="735" y="1424"/>
                  </a:cubicBezTo>
                  <a:cubicBezTo>
                    <a:pt x="1019" y="883"/>
                    <a:pt x="1718" y="488"/>
                    <a:pt x="2414" y="488"/>
                  </a:cubicBezTo>
                  <a:close/>
                  <a:moveTo>
                    <a:pt x="2216" y="0"/>
                  </a:moveTo>
                  <a:cubicBezTo>
                    <a:pt x="2020" y="0"/>
                    <a:pt x="1823" y="19"/>
                    <a:pt x="1635" y="57"/>
                  </a:cubicBezTo>
                  <a:cubicBezTo>
                    <a:pt x="1268" y="123"/>
                    <a:pt x="901" y="390"/>
                    <a:pt x="601" y="691"/>
                  </a:cubicBezTo>
                  <a:cubicBezTo>
                    <a:pt x="334" y="924"/>
                    <a:pt x="1" y="1391"/>
                    <a:pt x="101" y="1625"/>
                  </a:cubicBezTo>
                  <a:cubicBezTo>
                    <a:pt x="167" y="1958"/>
                    <a:pt x="668" y="2125"/>
                    <a:pt x="801" y="2225"/>
                  </a:cubicBezTo>
                  <a:cubicBezTo>
                    <a:pt x="883" y="2243"/>
                    <a:pt x="974" y="2252"/>
                    <a:pt x="1073" y="2252"/>
                  </a:cubicBezTo>
                  <a:cubicBezTo>
                    <a:pt x="1866" y="2252"/>
                    <a:pt x="3125" y="1695"/>
                    <a:pt x="3303" y="1191"/>
                  </a:cubicBezTo>
                  <a:cubicBezTo>
                    <a:pt x="3403" y="891"/>
                    <a:pt x="3303" y="224"/>
                    <a:pt x="3136" y="157"/>
                  </a:cubicBezTo>
                  <a:cubicBezTo>
                    <a:pt x="2865" y="53"/>
                    <a:pt x="2542" y="0"/>
                    <a:pt x="22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
            <p:cNvSpPr/>
            <p:nvPr/>
          </p:nvSpPr>
          <p:spPr>
            <a:xfrm rot="-6276054">
              <a:off x="4027307" y="4320713"/>
              <a:ext cx="148763" cy="93310"/>
            </a:xfrm>
            <a:custGeom>
              <a:rect b="b" l="l" r="r" t="t"/>
              <a:pathLst>
                <a:path extrusionOk="0" h="2344" w="3737">
                  <a:moveTo>
                    <a:pt x="2212" y="681"/>
                  </a:moveTo>
                  <a:cubicBezTo>
                    <a:pt x="2439" y="681"/>
                    <a:pt x="2664" y="745"/>
                    <a:pt x="2869" y="879"/>
                  </a:cubicBezTo>
                  <a:cubicBezTo>
                    <a:pt x="2390" y="1252"/>
                    <a:pt x="1932" y="1667"/>
                    <a:pt x="1326" y="1667"/>
                  </a:cubicBezTo>
                  <a:cubicBezTo>
                    <a:pt x="1173" y="1667"/>
                    <a:pt x="1010" y="1640"/>
                    <a:pt x="835" y="1580"/>
                  </a:cubicBezTo>
                  <a:cubicBezTo>
                    <a:pt x="1181" y="1003"/>
                    <a:pt x="1702" y="681"/>
                    <a:pt x="2212" y="681"/>
                  </a:cubicBezTo>
                  <a:close/>
                  <a:moveTo>
                    <a:pt x="2371" y="0"/>
                  </a:moveTo>
                  <a:cubicBezTo>
                    <a:pt x="2324" y="0"/>
                    <a:pt x="2279" y="4"/>
                    <a:pt x="2236" y="12"/>
                  </a:cubicBezTo>
                  <a:cubicBezTo>
                    <a:pt x="1702" y="112"/>
                    <a:pt x="1168" y="479"/>
                    <a:pt x="701" y="812"/>
                  </a:cubicBezTo>
                  <a:cubicBezTo>
                    <a:pt x="434" y="979"/>
                    <a:pt x="1" y="1246"/>
                    <a:pt x="268" y="1713"/>
                  </a:cubicBezTo>
                  <a:cubicBezTo>
                    <a:pt x="434" y="1947"/>
                    <a:pt x="668" y="2147"/>
                    <a:pt x="735" y="2213"/>
                  </a:cubicBezTo>
                  <a:cubicBezTo>
                    <a:pt x="1024" y="2302"/>
                    <a:pt x="1272" y="2343"/>
                    <a:pt x="1492" y="2343"/>
                  </a:cubicBezTo>
                  <a:cubicBezTo>
                    <a:pt x="1932" y="2343"/>
                    <a:pt x="2258" y="2180"/>
                    <a:pt x="2569" y="1913"/>
                  </a:cubicBezTo>
                  <a:cubicBezTo>
                    <a:pt x="2736" y="1780"/>
                    <a:pt x="2903" y="1546"/>
                    <a:pt x="3103" y="1446"/>
                  </a:cubicBezTo>
                  <a:cubicBezTo>
                    <a:pt x="3537" y="1179"/>
                    <a:pt x="3737" y="779"/>
                    <a:pt x="3403" y="445"/>
                  </a:cubicBezTo>
                  <a:cubicBezTo>
                    <a:pt x="3168" y="210"/>
                    <a:pt x="2724" y="0"/>
                    <a:pt x="23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
            <p:cNvSpPr/>
            <p:nvPr/>
          </p:nvSpPr>
          <p:spPr>
            <a:xfrm rot="-6276054">
              <a:off x="3741537" y="3927637"/>
              <a:ext cx="130172" cy="86344"/>
            </a:xfrm>
            <a:custGeom>
              <a:rect b="b" l="l" r="r" t="t"/>
              <a:pathLst>
                <a:path extrusionOk="0" h="2169" w="3270">
                  <a:moveTo>
                    <a:pt x="2469" y="550"/>
                  </a:moveTo>
                  <a:cubicBezTo>
                    <a:pt x="2536" y="650"/>
                    <a:pt x="2569" y="783"/>
                    <a:pt x="2636" y="916"/>
                  </a:cubicBezTo>
                  <a:cubicBezTo>
                    <a:pt x="2169" y="1117"/>
                    <a:pt x="1702" y="1350"/>
                    <a:pt x="1235" y="1550"/>
                  </a:cubicBezTo>
                  <a:cubicBezTo>
                    <a:pt x="1224" y="1554"/>
                    <a:pt x="1212" y="1556"/>
                    <a:pt x="1199" y="1556"/>
                  </a:cubicBezTo>
                  <a:cubicBezTo>
                    <a:pt x="1094" y="1556"/>
                    <a:pt x="934" y="1443"/>
                    <a:pt x="934" y="1383"/>
                  </a:cubicBezTo>
                  <a:cubicBezTo>
                    <a:pt x="934" y="1283"/>
                    <a:pt x="968" y="1050"/>
                    <a:pt x="1034" y="1017"/>
                  </a:cubicBezTo>
                  <a:cubicBezTo>
                    <a:pt x="1501" y="816"/>
                    <a:pt x="2002" y="683"/>
                    <a:pt x="2469" y="550"/>
                  </a:cubicBezTo>
                  <a:close/>
                  <a:moveTo>
                    <a:pt x="2294" y="1"/>
                  </a:moveTo>
                  <a:cubicBezTo>
                    <a:pt x="1305" y="1"/>
                    <a:pt x="474" y="391"/>
                    <a:pt x="234" y="1050"/>
                  </a:cubicBezTo>
                  <a:cubicBezTo>
                    <a:pt x="0" y="1684"/>
                    <a:pt x="201" y="2117"/>
                    <a:pt x="834" y="2151"/>
                  </a:cubicBezTo>
                  <a:cubicBezTo>
                    <a:pt x="960" y="2162"/>
                    <a:pt x="1087" y="2169"/>
                    <a:pt x="1215" y="2169"/>
                  </a:cubicBezTo>
                  <a:cubicBezTo>
                    <a:pt x="1834" y="2169"/>
                    <a:pt x="2460" y="2015"/>
                    <a:pt x="2902" y="1517"/>
                  </a:cubicBezTo>
                  <a:cubicBezTo>
                    <a:pt x="3103" y="1350"/>
                    <a:pt x="3269" y="983"/>
                    <a:pt x="3236" y="750"/>
                  </a:cubicBezTo>
                  <a:cubicBezTo>
                    <a:pt x="3169" y="483"/>
                    <a:pt x="2836" y="249"/>
                    <a:pt x="2636" y="16"/>
                  </a:cubicBezTo>
                  <a:cubicBezTo>
                    <a:pt x="2520" y="6"/>
                    <a:pt x="2406" y="1"/>
                    <a:pt x="22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
            <p:cNvSpPr/>
            <p:nvPr/>
          </p:nvSpPr>
          <p:spPr>
            <a:xfrm rot="-6276054">
              <a:off x="3614752" y="3813692"/>
              <a:ext cx="136462" cy="80492"/>
            </a:xfrm>
            <a:custGeom>
              <a:rect b="b" l="l" r="r" t="t"/>
              <a:pathLst>
                <a:path extrusionOk="0" h="2022" w="3428">
                  <a:moveTo>
                    <a:pt x="2260" y="707"/>
                  </a:moveTo>
                  <a:cubicBezTo>
                    <a:pt x="2260" y="807"/>
                    <a:pt x="2293" y="907"/>
                    <a:pt x="2293" y="1007"/>
                  </a:cubicBezTo>
                  <a:cubicBezTo>
                    <a:pt x="1959" y="1174"/>
                    <a:pt x="1592" y="1407"/>
                    <a:pt x="1225" y="1507"/>
                  </a:cubicBezTo>
                  <a:cubicBezTo>
                    <a:pt x="1215" y="1510"/>
                    <a:pt x="1205" y="1511"/>
                    <a:pt x="1194" y="1511"/>
                  </a:cubicBezTo>
                  <a:cubicBezTo>
                    <a:pt x="1062" y="1511"/>
                    <a:pt x="877" y="1333"/>
                    <a:pt x="692" y="1240"/>
                  </a:cubicBezTo>
                  <a:cubicBezTo>
                    <a:pt x="792" y="1074"/>
                    <a:pt x="892" y="840"/>
                    <a:pt x="992" y="807"/>
                  </a:cubicBezTo>
                  <a:cubicBezTo>
                    <a:pt x="1426" y="740"/>
                    <a:pt x="1826" y="740"/>
                    <a:pt x="2260" y="707"/>
                  </a:cubicBezTo>
                  <a:close/>
                  <a:moveTo>
                    <a:pt x="1619" y="1"/>
                  </a:moveTo>
                  <a:cubicBezTo>
                    <a:pt x="797" y="1"/>
                    <a:pt x="0" y="541"/>
                    <a:pt x="58" y="1207"/>
                  </a:cubicBezTo>
                  <a:cubicBezTo>
                    <a:pt x="91" y="1507"/>
                    <a:pt x="392" y="1974"/>
                    <a:pt x="592" y="1974"/>
                  </a:cubicBezTo>
                  <a:cubicBezTo>
                    <a:pt x="852" y="1996"/>
                    <a:pt x="1110" y="2021"/>
                    <a:pt x="1363" y="2021"/>
                  </a:cubicBezTo>
                  <a:cubicBezTo>
                    <a:pt x="1888" y="2021"/>
                    <a:pt x="2398" y="1913"/>
                    <a:pt x="2893" y="1441"/>
                  </a:cubicBezTo>
                  <a:cubicBezTo>
                    <a:pt x="3427" y="940"/>
                    <a:pt x="3127" y="740"/>
                    <a:pt x="2827" y="473"/>
                  </a:cubicBezTo>
                  <a:cubicBezTo>
                    <a:pt x="2593" y="273"/>
                    <a:pt x="2260" y="173"/>
                    <a:pt x="1993" y="40"/>
                  </a:cubicBezTo>
                  <a:cubicBezTo>
                    <a:pt x="1870" y="13"/>
                    <a:pt x="1744" y="1"/>
                    <a:pt x="16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
            <p:cNvSpPr/>
            <p:nvPr/>
          </p:nvSpPr>
          <p:spPr>
            <a:xfrm rot="-6276054">
              <a:off x="4189605" y="4379169"/>
              <a:ext cx="147449" cy="91161"/>
            </a:xfrm>
            <a:custGeom>
              <a:rect b="b" l="l" r="r" t="t"/>
              <a:pathLst>
                <a:path extrusionOk="0" h="2290" w="3704">
                  <a:moveTo>
                    <a:pt x="1986" y="608"/>
                  </a:moveTo>
                  <a:cubicBezTo>
                    <a:pt x="2294" y="608"/>
                    <a:pt x="2634" y="719"/>
                    <a:pt x="2970" y="955"/>
                  </a:cubicBezTo>
                  <a:cubicBezTo>
                    <a:pt x="2408" y="1211"/>
                    <a:pt x="1964" y="1622"/>
                    <a:pt x="1413" y="1622"/>
                  </a:cubicBezTo>
                  <a:cubicBezTo>
                    <a:pt x="1244" y="1622"/>
                    <a:pt x="1064" y="1583"/>
                    <a:pt x="868" y="1489"/>
                  </a:cubicBezTo>
                  <a:cubicBezTo>
                    <a:pt x="1036" y="924"/>
                    <a:pt x="1466" y="608"/>
                    <a:pt x="1986" y="608"/>
                  </a:cubicBezTo>
                  <a:close/>
                  <a:moveTo>
                    <a:pt x="2168" y="0"/>
                  </a:moveTo>
                  <a:cubicBezTo>
                    <a:pt x="1326" y="0"/>
                    <a:pt x="584" y="572"/>
                    <a:pt x="201" y="1256"/>
                  </a:cubicBezTo>
                  <a:cubicBezTo>
                    <a:pt x="1" y="1656"/>
                    <a:pt x="101" y="1956"/>
                    <a:pt x="568" y="2156"/>
                  </a:cubicBezTo>
                  <a:cubicBezTo>
                    <a:pt x="775" y="2249"/>
                    <a:pt x="998" y="2290"/>
                    <a:pt x="1224" y="2290"/>
                  </a:cubicBezTo>
                  <a:cubicBezTo>
                    <a:pt x="2057" y="2290"/>
                    <a:pt x="2951" y="1739"/>
                    <a:pt x="3370" y="1189"/>
                  </a:cubicBezTo>
                  <a:cubicBezTo>
                    <a:pt x="3704" y="722"/>
                    <a:pt x="3437" y="288"/>
                    <a:pt x="2736" y="88"/>
                  </a:cubicBezTo>
                  <a:cubicBezTo>
                    <a:pt x="2544" y="28"/>
                    <a:pt x="2354" y="0"/>
                    <a:pt x="2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
            <p:cNvSpPr/>
            <p:nvPr/>
          </p:nvSpPr>
          <p:spPr>
            <a:xfrm rot="-6276054">
              <a:off x="4032373" y="3583860"/>
              <a:ext cx="38574" cy="84990"/>
            </a:xfrm>
            <a:custGeom>
              <a:rect b="b" l="l" r="r" t="t"/>
              <a:pathLst>
                <a:path extrusionOk="0" h="2135" w="969">
                  <a:moveTo>
                    <a:pt x="701" y="0"/>
                  </a:moveTo>
                  <a:cubicBezTo>
                    <a:pt x="468" y="567"/>
                    <a:pt x="234" y="1134"/>
                    <a:pt x="34" y="1735"/>
                  </a:cubicBezTo>
                  <a:cubicBezTo>
                    <a:pt x="1" y="1835"/>
                    <a:pt x="201" y="2001"/>
                    <a:pt x="268" y="2135"/>
                  </a:cubicBezTo>
                  <a:cubicBezTo>
                    <a:pt x="501" y="1434"/>
                    <a:pt x="735" y="767"/>
                    <a:pt x="968" y="100"/>
                  </a:cubicBezTo>
                  <a:cubicBezTo>
                    <a:pt x="901" y="67"/>
                    <a:pt x="801" y="33"/>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6"/>
          <p:cNvGrpSpPr/>
          <p:nvPr/>
        </p:nvGrpSpPr>
        <p:grpSpPr>
          <a:xfrm>
            <a:off x="5779450" y="516900"/>
            <a:ext cx="676350" cy="685700"/>
            <a:chOff x="4734375" y="4074675"/>
            <a:chExt cx="676350" cy="685700"/>
          </a:xfrm>
        </p:grpSpPr>
        <p:sp>
          <p:nvSpPr>
            <p:cNvPr id="149" name="Google Shape;149;p6"/>
            <p:cNvSpPr/>
            <p:nvPr/>
          </p:nvSpPr>
          <p:spPr>
            <a:xfrm>
              <a:off x="4734375" y="4074675"/>
              <a:ext cx="676350" cy="685700"/>
            </a:xfrm>
            <a:custGeom>
              <a:rect b="b" l="l" r="r" t="t"/>
              <a:pathLst>
                <a:path extrusionOk="0" h="27428" w="27054">
                  <a:moveTo>
                    <a:pt x="11861" y="0"/>
                  </a:moveTo>
                  <a:cubicBezTo>
                    <a:pt x="11471" y="0"/>
                    <a:pt x="11077" y="32"/>
                    <a:pt x="10675" y="115"/>
                  </a:cubicBezTo>
                  <a:cubicBezTo>
                    <a:pt x="9308" y="415"/>
                    <a:pt x="7840" y="548"/>
                    <a:pt x="6639" y="1349"/>
                  </a:cubicBezTo>
                  <a:cubicBezTo>
                    <a:pt x="6005" y="1782"/>
                    <a:pt x="5438" y="2316"/>
                    <a:pt x="4804" y="2716"/>
                  </a:cubicBezTo>
                  <a:cubicBezTo>
                    <a:pt x="2403" y="4218"/>
                    <a:pt x="1235" y="6486"/>
                    <a:pt x="835" y="9154"/>
                  </a:cubicBezTo>
                  <a:cubicBezTo>
                    <a:pt x="468" y="11423"/>
                    <a:pt x="301" y="13691"/>
                    <a:pt x="101" y="15993"/>
                  </a:cubicBezTo>
                  <a:cubicBezTo>
                    <a:pt x="1" y="17260"/>
                    <a:pt x="301" y="18528"/>
                    <a:pt x="1035" y="19629"/>
                  </a:cubicBezTo>
                  <a:cubicBezTo>
                    <a:pt x="1535" y="20396"/>
                    <a:pt x="2069" y="21196"/>
                    <a:pt x="2569" y="21997"/>
                  </a:cubicBezTo>
                  <a:cubicBezTo>
                    <a:pt x="3070" y="22731"/>
                    <a:pt x="3704" y="23298"/>
                    <a:pt x="4437" y="23765"/>
                  </a:cubicBezTo>
                  <a:cubicBezTo>
                    <a:pt x="5772" y="24599"/>
                    <a:pt x="7106" y="25466"/>
                    <a:pt x="8474" y="26233"/>
                  </a:cubicBezTo>
                  <a:cubicBezTo>
                    <a:pt x="9041" y="26567"/>
                    <a:pt x="9674" y="26834"/>
                    <a:pt x="10308" y="26967"/>
                  </a:cubicBezTo>
                  <a:cubicBezTo>
                    <a:pt x="11586" y="27232"/>
                    <a:pt x="12863" y="27428"/>
                    <a:pt x="14140" y="27428"/>
                  </a:cubicBezTo>
                  <a:cubicBezTo>
                    <a:pt x="14631" y="27428"/>
                    <a:pt x="15121" y="27399"/>
                    <a:pt x="15612" y="27334"/>
                  </a:cubicBezTo>
                  <a:cubicBezTo>
                    <a:pt x="17213" y="27101"/>
                    <a:pt x="18748" y="26800"/>
                    <a:pt x="20082" y="25833"/>
                  </a:cubicBezTo>
                  <a:cubicBezTo>
                    <a:pt x="20449" y="25566"/>
                    <a:pt x="20949" y="25399"/>
                    <a:pt x="21316" y="25133"/>
                  </a:cubicBezTo>
                  <a:cubicBezTo>
                    <a:pt x="21950" y="24699"/>
                    <a:pt x="22617" y="24299"/>
                    <a:pt x="23117" y="23698"/>
                  </a:cubicBezTo>
                  <a:cubicBezTo>
                    <a:pt x="24252" y="22364"/>
                    <a:pt x="25252" y="20863"/>
                    <a:pt x="25853" y="19162"/>
                  </a:cubicBezTo>
                  <a:cubicBezTo>
                    <a:pt x="26053" y="18561"/>
                    <a:pt x="26253" y="17961"/>
                    <a:pt x="26386" y="17327"/>
                  </a:cubicBezTo>
                  <a:cubicBezTo>
                    <a:pt x="26587" y="16393"/>
                    <a:pt x="26753" y="15426"/>
                    <a:pt x="26887" y="14458"/>
                  </a:cubicBezTo>
                  <a:cubicBezTo>
                    <a:pt x="26987" y="13591"/>
                    <a:pt x="26987" y="12690"/>
                    <a:pt x="27054" y="11823"/>
                  </a:cubicBezTo>
                  <a:cubicBezTo>
                    <a:pt x="27054" y="11690"/>
                    <a:pt x="26953" y="11556"/>
                    <a:pt x="26920" y="11323"/>
                  </a:cubicBezTo>
                  <a:cubicBezTo>
                    <a:pt x="26820" y="12223"/>
                    <a:pt x="26753" y="13057"/>
                    <a:pt x="26620" y="13824"/>
                  </a:cubicBezTo>
                  <a:cubicBezTo>
                    <a:pt x="26520" y="14391"/>
                    <a:pt x="26320" y="14892"/>
                    <a:pt x="26186" y="15459"/>
                  </a:cubicBezTo>
                  <a:cubicBezTo>
                    <a:pt x="25919" y="16693"/>
                    <a:pt x="25586" y="17894"/>
                    <a:pt x="25019" y="19062"/>
                  </a:cubicBezTo>
                  <a:cubicBezTo>
                    <a:pt x="24285" y="20529"/>
                    <a:pt x="23351" y="21864"/>
                    <a:pt x="22317" y="23098"/>
                  </a:cubicBezTo>
                  <a:cubicBezTo>
                    <a:pt x="21750" y="23798"/>
                    <a:pt x="20949" y="24232"/>
                    <a:pt x="20049" y="24432"/>
                  </a:cubicBezTo>
                  <a:lnTo>
                    <a:pt x="20082" y="24399"/>
                  </a:lnTo>
                  <a:lnTo>
                    <a:pt x="20082" y="24399"/>
                  </a:lnTo>
                  <a:cubicBezTo>
                    <a:pt x="18881" y="25399"/>
                    <a:pt x="17580" y="26167"/>
                    <a:pt x="16012" y="26267"/>
                  </a:cubicBezTo>
                  <a:cubicBezTo>
                    <a:pt x="15679" y="26300"/>
                    <a:pt x="15345" y="26367"/>
                    <a:pt x="15012" y="26400"/>
                  </a:cubicBezTo>
                  <a:cubicBezTo>
                    <a:pt x="14518" y="26433"/>
                    <a:pt x="14027" y="26453"/>
                    <a:pt x="13539" y="26453"/>
                  </a:cubicBezTo>
                  <a:cubicBezTo>
                    <a:pt x="11558" y="26453"/>
                    <a:pt x="9640" y="26124"/>
                    <a:pt x="7873" y="24999"/>
                  </a:cubicBezTo>
                  <a:cubicBezTo>
                    <a:pt x="7339" y="24632"/>
                    <a:pt x="6739" y="24332"/>
                    <a:pt x="6172" y="23998"/>
                  </a:cubicBezTo>
                  <a:cubicBezTo>
                    <a:pt x="4638" y="23098"/>
                    <a:pt x="3270" y="22064"/>
                    <a:pt x="2469" y="20429"/>
                  </a:cubicBezTo>
                  <a:cubicBezTo>
                    <a:pt x="2369" y="20229"/>
                    <a:pt x="2236" y="20029"/>
                    <a:pt x="2102" y="19862"/>
                  </a:cubicBezTo>
                  <a:cubicBezTo>
                    <a:pt x="1035" y="18528"/>
                    <a:pt x="668" y="16993"/>
                    <a:pt x="768" y="15292"/>
                  </a:cubicBezTo>
                  <a:cubicBezTo>
                    <a:pt x="902" y="13057"/>
                    <a:pt x="1235" y="10889"/>
                    <a:pt x="1635" y="8687"/>
                  </a:cubicBezTo>
                  <a:cubicBezTo>
                    <a:pt x="1869" y="7220"/>
                    <a:pt x="2369" y="5752"/>
                    <a:pt x="3470" y="4651"/>
                  </a:cubicBezTo>
                  <a:cubicBezTo>
                    <a:pt x="4104" y="4051"/>
                    <a:pt x="4804" y="3484"/>
                    <a:pt x="5572" y="3017"/>
                  </a:cubicBezTo>
                  <a:cubicBezTo>
                    <a:pt x="6606" y="2350"/>
                    <a:pt x="7673" y="1749"/>
                    <a:pt x="8774" y="1249"/>
                  </a:cubicBezTo>
                  <a:cubicBezTo>
                    <a:pt x="9508" y="915"/>
                    <a:pt x="10308" y="582"/>
                    <a:pt x="11109" y="582"/>
                  </a:cubicBezTo>
                  <a:cubicBezTo>
                    <a:pt x="11374" y="578"/>
                    <a:pt x="11640" y="575"/>
                    <a:pt x="11905" y="575"/>
                  </a:cubicBezTo>
                  <a:cubicBezTo>
                    <a:pt x="13840" y="575"/>
                    <a:pt x="15769" y="712"/>
                    <a:pt x="17647" y="1416"/>
                  </a:cubicBezTo>
                  <a:cubicBezTo>
                    <a:pt x="18281" y="1649"/>
                    <a:pt x="18948" y="1849"/>
                    <a:pt x="19481" y="2316"/>
                  </a:cubicBezTo>
                  <a:cubicBezTo>
                    <a:pt x="20015" y="2783"/>
                    <a:pt x="20582" y="3183"/>
                    <a:pt x="21116" y="3650"/>
                  </a:cubicBezTo>
                  <a:cubicBezTo>
                    <a:pt x="22283" y="4685"/>
                    <a:pt x="23484" y="5652"/>
                    <a:pt x="24418" y="6853"/>
                  </a:cubicBezTo>
                  <a:cubicBezTo>
                    <a:pt x="24719" y="7253"/>
                    <a:pt x="25085" y="7587"/>
                    <a:pt x="25419" y="7954"/>
                  </a:cubicBezTo>
                  <a:cubicBezTo>
                    <a:pt x="25386" y="7653"/>
                    <a:pt x="25286" y="7386"/>
                    <a:pt x="25119" y="7153"/>
                  </a:cubicBezTo>
                  <a:cubicBezTo>
                    <a:pt x="24952" y="6886"/>
                    <a:pt x="24752" y="6653"/>
                    <a:pt x="24585" y="6419"/>
                  </a:cubicBezTo>
                  <a:cubicBezTo>
                    <a:pt x="24085" y="5685"/>
                    <a:pt x="23518" y="5085"/>
                    <a:pt x="22784" y="4551"/>
                  </a:cubicBezTo>
                  <a:cubicBezTo>
                    <a:pt x="22117" y="4051"/>
                    <a:pt x="21450" y="3517"/>
                    <a:pt x="20849" y="2917"/>
                  </a:cubicBezTo>
                  <a:cubicBezTo>
                    <a:pt x="19982" y="2016"/>
                    <a:pt x="19014" y="1249"/>
                    <a:pt x="17747" y="949"/>
                  </a:cubicBezTo>
                  <a:cubicBezTo>
                    <a:pt x="16813" y="715"/>
                    <a:pt x="15879" y="482"/>
                    <a:pt x="14945" y="348"/>
                  </a:cubicBezTo>
                  <a:cubicBezTo>
                    <a:pt x="13903" y="227"/>
                    <a:pt x="12897" y="0"/>
                    <a:pt x="1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
            <p:cNvSpPr/>
            <p:nvPr/>
          </p:nvSpPr>
          <p:spPr>
            <a:xfrm>
              <a:off x="4975400" y="4289875"/>
              <a:ext cx="172650" cy="142725"/>
            </a:xfrm>
            <a:custGeom>
              <a:rect b="b" l="l" r="r" t="t"/>
              <a:pathLst>
                <a:path extrusionOk="0" h="5709" w="6906">
                  <a:moveTo>
                    <a:pt x="1568" y="380"/>
                  </a:moveTo>
                  <a:lnTo>
                    <a:pt x="1568" y="380"/>
                  </a:lnTo>
                  <a:cubicBezTo>
                    <a:pt x="1468" y="1214"/>
                    <a:pt x="1168" y="1747"/>
                    <a:pt x="567" y="2281"/>
                  </a:cubicBezTo>
                  <a:cubicBezTo>
                    <a:pt x="534" y="1414"/>
                    <a:pt x="834" y="880"/>
                    <a:pt x="1568" y="380"/>
                  </a:cubicBezTo>
                  <a:close/>
                  <a:moveTo>
                    <a:pt x="1548" y="0"/>
                  </a:moveTo>
                  <a:cubicBezTo>
                    <a:pt x="1479" y="0"/>
                    <a:pt x="1407" y="15"/>
                    <a:pt x="1334" y="46"/>
                  </a:cubicBezTo>
                  <a:cubicBezTo>
                    <a:pt x="434" y="380"/>
                    <a:pt x="0" y="1681"/>
                    <a:pt x="534" y="2581"/>
                  </a:cubicBezTo>
                  <a:cubicBezTo>
                    <a:pt x="734" y="2414"/>
                    <a:pt x="901" y="2248"/>
                    <a:pt x="1068" y="2114"/>
                  </a:cubicBezTo>
                  <a:cubicBezTo>
                    <a:pt x="1311" y="1931"/>
                    <a:pt x="1543" y="1848"/>
                    <a:pt x="1754" y="1848"/>
                  </a:cubicBezTo>
                  <a:cubicBezTo>
                    <a:pt x="1890" y="1848"/>
                    <a:pt x="2018" y="1882"/>
                    <a:pt x="2135" y="1947"/>
                  </a:cubicBezTo>
                  <a:cubicBezTo>
                    <a:pt x="2435" y="2148"/>
                    <a:pt x="2769" y="2348"/>
                    <a:pt x="3136" y="2448"/>
                  </a:cubicBezTo>
                  <a:cubicBezTo>
                    <a:pt x="4337" y="2781"/>
                    <a:pt x="4703" y="3782"/>
                    <a:pt x="4603" y="4683"/>
                  </a:cubicBezTo>
                  <a:cubicBezTo>
                    <a:pt x="4570" y="4883"/>
                    <a:pt x="4570" y="5050"/>
                    <a:pt x="4570" y="5283"/>
                  </a:cubicBezTo>
                  <a:cubicBezTo>
                    <a:pt x="4670" y="5216"/>
                    <a:pt x="4737" y="5216"/>
                    <a:pt x="4770" y="5183"/>
                  </a:cubicBezTo>
                  <a:cubicBezTo>
                    <a:pt x="5170" y="4216"/>
                    <a:pt x="4703" y="2881"/>
                    <a:pt x="3769" y="2381"/>
                  </a:cubicBezTo>
                  <a:cubicBezTo>
                    <a:pt x="3102" y="2047"/>
                    <a:pt x="2469" y="1681"/>
                    <a:pt x="1701" y="1280"/>
                  </a:cubicBezTo>
                  <a:cubicBezTo>
                    <a:pt x="1845" y="1223"/>
                    <a:pt x="1964" y="1140"/>
                    <a:pt x="2016" y="1140"/>
                  </a:cubicBezTo>
                  <a:cubicBezTo>
                    <a:pt x="2024" y="1140"/>
                    <a:pt x="2030" y="1142"/>
                    <a:pt x="2035" y="1147"/>
                  </a:cubicBezTo>
                  <a:cubicBezTo>
                    <a:pt x="2535" y="1447"/>
                    <a:pt x="3136" y="1480"/>
                    <a:pt x="3703" y="1580"/>
                  </a:cubicBezTo>
                  <a:cubicBezTo>
                    <a:pt x="4837" y="1781"/>
                    <a:pt x="5504" y="2681"/>
                    <a:pt x="5371" y="3782"/>
                  </a:cubicBezTo>
                  <a:cubicBezTo>
                    <a:pt x="5337" y="3949"/>
                    <a:pt x="5337" y="4116"/>
                    <a:pt x="5337" y="4249"/>
                  </a:cubicBezTo>
                  <a:cubicBezTo>
                    <a:pt x="5371" y="4749"/>
                    <a:pt x="5304" y="5183"/>
                    <a:pt x="4870" y="5517"/>
                  </a:cubicBezTo>
                  <a:cubicBezTo>
                    <a:pt x="5128" y="5646"/>
                    <a:pt x="5366" y="5709"/>
                    <a:pt x="5582" y="5709"/>
                  </a:cubicBezTo>
                  <a:cubicBezTo>
                    <a:pt x="5982" y="5709"/>
                    <a:pt x="6312" y="5494"/>
                    <a:pt x="6571" y="5083"/>
                  </a:cubicBezTo>
                  <a:cubicBezTo>
                    <a:pt x="6905" y="4516"/>
                    <a:pt x="6772" y="4149"/>
                    <a:pt x="6004" y="3515"/>
                  </a:cubicBezTo>
                  <a:cubicBezTo>
                    <a:pt x="6371" y="2715"/>
                    <a:pt x="5838" y="2181"/>
                    <a:pt x="5237" y="1781"/>
                  </a:cubicBezTo>
                  <a:cubicBezTo>
                    <a:pt x="4637" y="1347"/>
                    <a:pt x="3970" y="1013"/>
                    <a:pt x="3236" y="880"/>
                  </a:cubicBezTo>
                  <a:cubicBezTo>
                    <a:pt x="2702" y="813"/>
                    <a:pt x="2235" y="680"/>
                    <a:pt x="1935" y="213"/>
                  </a:cubicBezTo>
                  <a:cubicBezTo>
                    <a:pt x="1843" y="75"/>
                    <a:pt x="1703" y="0"/>
                    <a:pt x="15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
            <p:cNvSpPr/>
            <p:nvPr/>
          </p:nvSpPr>
          <p:spPr>
            <a:xfrm>
              <a:off x="5184700" y="4140075"/>
              <a:ext cx="132625" cy="106775"/>
            </a:xfrm>
            <a:custGeom>
              <a:rect b="b" l="l" r="r" t="t"/>
              <a:pathLst>
                <a:path extrusionOk="0" h="4271" w="5305">
                  <a:moveTo>
                    <a:pt x="1" y="0"/>
                  </a:moveTo>
                  <a:lnTo>
                    <a:pt x="1" y="0"/>
                  </a:lnTo>
                  <a:cubicBezTo>
                    <a:pt x="2202" y="1001"/>
                    <a:pt x="3470" y="2902"/>
                    <a:pt x="5305" y="4270"/>
                  </a:cubicBezTo>
                  <a:cubicBezTo>
                    <a:pt x="4004" y="2369"/>
                    <a:pt x="1468" y="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
            <p:cNvSpPr/>
            <p:nvPr/>
          </p:nvSpPr>
          <p:spPr>
            <a:xfrm>
              <a:off x="4832800" y="4286850"/>
              <a:ext cx="40875" cy="135125"/>
            </a:xfrm>
            <a:custGeom>
              <a:rect b="b" l="l" r="r" t="t"/>
              <a:pathLst>
                <a:path extrusionOk="0" h="5405" w="1635">
                  <a:moveTo>
                    <a:pt x="1635" y="0"/>
                  </a:moveTo>
                  <a:lnTo>
                    <a:pt x="1635" y="0"/>
                  </a:lnTo>
                  <a:cubicBezTo>
                    <a:pt x="400" y="1368"/>
                    <a:pt x="0" y="4137"/>
                    <a:pt x="600" y="5404"/>
                  </a:cubicBezTo>
                  <a:cubicBezTo>
                    <a:pt x="600" y="3503"/>
                    <a:pt x="600" y="1668"/>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
            <p:cNvSpPr/>
            <p:nvPr/>
          </p:nvSpPr>
          <p:spPr>
            <a:xfrm>
              <a:off x="4816950" y="4409425"/>
              <a:ext cx="30875" cy="82600"/>
            </a:xfrm>
            <a:custGeom>
              <a:rect b="b" l="l" r="r" t="t"/>
              <a:pathLst>
                <a:path extrusionOk="0" h="3304" w="1235">
                  <a:moveTo>
                    <a:pt x="100" y="1"/>
                  </a:moveTo>
                  <a:lnTo>
                    <a:pt x="100" y="1"/>
                  </a:lnTo>
                  <a:cubicBezTo>
                    <a:pt x="0" y="935"/>
                    <a:pt x="501" y="2402"/>
                    <a:pt x="1234" y="3303"/>
                  </a:cubicBezTo>
                  <a:cubicBezTo>
                    <a:pt x="1001" y="2202"/>
                    <a:pt x="601" y="1135"/>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
            <p:cNvSpPr/>
            <p:nvPr/>
          </p:nvSpPr>
          <p:spPr>
            <a:xfrm>
              <a:off x="4797775" y="4562050"/>
              <a:ext cx="66725" cy="72575"/>
            </a:xfrm>
            <a:custGeom>
              <a:rect b="b" l="l" r="r" t="t"/>
              <a:pathLst>
                <a:path extrusionOk="0" h="2903" w="2669">
                  <a:moveTo>
                    <a:pt x="0" y="0"/>
                  </a:moveTo>
                  <a:lnTo>
                    <a:pt x="0" y="0"/>
                  </a:lnTo>
                  <a:cubicBezTo>
                    <a:pt x="400" y="1435"/>
                    <a:pt x="1368" y="2302"/>
                    <a:pt x="2669" y="2902"/>
                  </a:cubicBezTo>
                  <a:cubicBezTo>
                    <a:pt x="1735" y="1968"/>
                    <a:pt x="634" y="12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
            <p:cNvSpPr/>
            <p:nvPr/>
          </p:nvSpPr>
          <p:spPr>
            <a:xfrm>
              <a:off x="4984575" y="4626250"/>
              <a:ext cx="100925" cy="33600"/>
            </a:xfrm>
            <a:custGeom>
              <a:rect b="b" l="l" r="r" t="t"/>
              <a:pathLst>
                <a:path extrusionOk="0" h="1344" w="4037">
                  <a:moveTo>
                    <a:pt x="33" y="1"/>
                  </a:moveTo>
                  <a:lnTo>
                    <a:pt x="0" y="34"/>
                  </a:lnTo>
                  <a:cubicBezTo>
                    <a:pt x="22" y="42"/>
                    <a:pt x="45" y="50"/>
                    <a:pt x="67" y="57"/>
                  </a:cubicBezTo>
                  <a:lnTo>
                    <a:pt x="67" y="57"/>
                  </a:lnTo>
                  <a:cubicBezTo>
                    <a:pt x="56" y="37"/>
                    <a:pt x="44" y="17"/>
                    <a:pt x="33" y="1"/>
                  </a:cubicBezTo>
                  <a:close/>
                  <a:moveTo>
                    <a:pt x="67" y="57"/>
                  </a:moveTo>
                  <a:cubicBezTo>
                    <a:pt x="123" y="163"/>
                    <a:pt x="183" y="306"/>
                    <a:pt x="267" y="334"/>
                  </a:cubicBezTo>
                  <a:cubicBezTo>
                    <a:pt x="1268" y="668"/>
                    <a:pt x="2235" y="1001"/>
                    <a:pt x="3236" y="1302"/>
                  </a:cubicBezTo>
                  <a:cubicBezTo>
                    <a:pt x="3369" y="1335"/>
                    <a:pt x="3503" y="1343"/>
                    <a:pt x="3636" y="1343"/>
                  </a:cubicBezTo>
                  <a:cubicBezTo>
                    <a:pt x="3769" y="1343"/>
                    <a:pt x="3903" y="1335"/>
                    <a:pt x="4036" y="1335"/>
                  </a:cubicBezTo>
                  <a:cubicBezTo>
                    <a:pt x="3369" y="1101"/>
                    <a:pt x="2669" y="935"/>
                    <a:pt x="2001" y="735"/>
                  </a:cubicBezTo>
                  <a:cubicBezTo>
                    <a:pt x="1357" y="541"/>
                    <a:pt x="712" y="285"/>
                    <a:pt x="67" y="5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
            <p:cNvSpPr/>
            <p:nvPr/>
          </p:nvSpPr>
          <p:spPr>
            <a:xfrm>
              <a:off x="5150525" y="4602075"/>
              <a:ext cx="101750" cy="27325"/>
            </a:xfrm>
            <a:custGeom>
              <a:rect b="b" l="l" r="r" t="t"/>
              <a:pathLst>
                <a:path extrusionOk="0" h="1093" w="4070">
                  <a:moveTo>
                    <a:pt x="4070" y="0"/>
                  </a:moveTo>
                  <a:lnTo>
                    <a:pt x="4070" y="0"/>
                  </a:lnTo>
                  <a:cubicBezTo>
                    <a:pt x="3736" y="134"/>
                    <a:pt x="3369" y="267"/>
                    <a:pt x="3036" y="434"/>
                  </a:cubicBezTo>
                  <a:cubicBezTo>
                    <a:pt x="2343" y="745"/>
                    <a:pt x="1633" y="918"/>
                    <a:pt x="893" y="918"/>
                  </a:cubicBezTo>
                  <a:cubicBezTo>
                    <a:pt x="600" y="918"/>
                    <a:pt x="303" y="891"/>
                    <a:pt x="0" y="834"/>
                  </a:cubicBezTo>
                  <a:lnTo>
                    <a:pt x="0" y="834"/>
                  </a:lnTo>
                  <a:cubicBezTo>
                    <a:pt x="67" y="901"/>
                    <a:pt x="100" y="968"/>
                    <a:pt x="167" y="1001"/>
                  </a:cubicBezTo>
                  <a:cubicBezTo>
                    <a:pt x="395" y="1063"/>
                    <a:pt x="655" y="1092"/>
                    <a:pt x="933" y="1092"/>
                  </a:cubicBezTo>
                  <a:cubicBezTo>
                    <a:pt x="2000" y="1092"/>
                    <a:pt x="3329" y="662"/>
                    <a:pt x="40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
            <p:cNvSpPr/>
            <p:nvPr/>
          </p:nvSpPr>
          <p:spPr>
            <a:xfrm>
              <a:off x="5041275" y="4675450"/>
              <a:ext cx="100925" cy="6275"/>
            </a:xfrm>
            <a:custGeom>
              <a:rect b="b" l="l" r="r" t="t"/>
              <a:pathLst>
                <a:path extrusionOk="0" h="251" w="4037">
                  <a:moveTo>
                    <a:pt x="0" y="1"/>
                  </a:moveTo>
                  <a:cubicBezTo>
                    <a:pt x="734" y="201"/>
                    <a:pt x="1418" y="251"/>
                    <a:pt x="2081" y="251"/>
                  </a:cubicBezTo>
                  <a:cubicBezTo>
                    <a:pt x="2744" y="251"/>
                    <a:pt x="3386" y="201"/>
                    <a:pt x="4037" y="201"/>
                  </a:cubicBezTo>
                  <a:cubicBezTo>
                    <a:pt x="2736" y="134"/>
                    <a:pt x="1468" y="6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
            <p:cNvSpPr/>
            <p:nvPr/>
          </p:nvSpPr>
          <p:spPr>
            <a:xfrm>
              <a:off x="5163025" y="4397750"/>
              <a:ext cx="20050" cy="47575"/>
            </a:xfrm>
            <a:custGeom>
              <a:rect b="b" l="l" r="r" t="t"/>
              <a:pathLst>
                <a:path extrusionOk="0" h="1903" w="802">
                  <a:moveTo>
                    <a:pt x="401" y="1"/>
                  </a:moveTo>
                  <a:lnTo>
                    <a:pt x="401" y="1"/>
                  </a:lnTo>
                  <a:cubicBezTo>
                    <a:pt x="267" y="635"/>
                    <a:pt x="134" y="1268"/>
                    <a:pt x="0" y="1902"/>
                  </a:cubicBezTo>
                  <a:cubicBezTo>
                    <a:pt x="668" y="1302"/>
                    <a:pt x="801" y="701"/>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
            <p:cNvSpPr/>
            <p:nvPr/>
          </p:nvSpPr>
          <p:spPr>
            <a:xfrm>
              <a:off x="4998750" y="4215275"/>
              <a:ext cx="69225" cy="17400"/>
            </a:xfrm>
            <a:custGeom>
              <a:rect b="b" l="l" r="r" t="t"/>
              <a:pathLst>
                <a:path extrusionOk="0" h="696" w="2769">
                  <a:moveTo>
                    <a:pt x="2022" y="1"/>
                  </a:moveTo>
                  <a:cubicBezTo>
                    <a:pt x="1287" y="1"/>
                    <a:pt x="711" y="212"/>
                    <a:pt x="0" y="695"/>
                  </a:cubicBezTo>
                  <a:cubicBezTo>
                    <a:pt x="934" y="495"/>
                    <a:pt x="1868" y="261"/>
                    <a:pt x="2769" y="61"/>
                  </a:cubicBezTo>
                  <a:cubicBezTo>
                    <a:pt x="2498" y="21"/>
                    <a:pt x="2252" y="1"/>
                    <a:pt x="20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
            <p:cNvSpPr/>
            <p:nvPr/>
          </p:nvSpPr>
          <p:spPr>
            <a:xfrm>
              <a:off x="5327300" y="4509500"/>
              <a:ext cx="35050" cy="61750"/>
            </a:xfrm>
            <a:custGeom>
              <a:rect b="b" l="l" r="r" t="t"/>
              <a:pathLst>
                <a:path extrusionOk="0" h="2470" w="1402">
                  <a:moveTo>
                    <a:pt x="1402" y="1"/>
                  </a:moveTo>
                  <a:lnTo>
                    <a:pt x="1402" y="1"/>
                  </a:lnTo>
                  <a:cubicBezTo>
                    <a:pt x="1002" y="668"/>
                    <a:pt x="701" y="1202"/>
                    <a:pt x="401" y="1769"/>
                  </a:cubicBezTo>
                  <a:cubicBezTo>
                    <a:pt x="234" y="2002"/>
                    <a:pt x="134" y="2236"/>
                    <a:pt x="1" y="2469"/>
                  </a:cubicBezTo>
                  <a:cubicBezTo>
                    <a:pt x="668" y="1802"/>
                    <a:pt x="1302" y="110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
            <p:cNvSpPr/>
            <p:nvPr/>
          </p:nvSpPr>
          <p:spPr>
            <a:xfrm>
              <a:off x="5089650" y="4591225"/>
              <a:ext cx="46725" cy="9350"/>
            </a:xfrm>
            <a:custGeom>
              <a:rect b="b" l="l" r="r" t="t"/>
              <a:pathLst>
                <a:path extrusionOk="0" h="374" w="1869">
                  <a:moveTo>
                    <a:pt x="0" y="1"/>
                  </a:moveTo>
                  <a:cubicBezTo>
                    <a:pt x="381" y="202"/>
                    <a:pt x="792" y="374"/>
                    <a:pt x="1223" y="374"/>
                  </a:cubicBezTo>
                  <a:cubicBezTo>
                    <a:pt x="1433" y="374"/>
                    <a:pt x="1649" y="333"/>
                    <a:pt x="1868" y="234"/>
                  </a:cubicBezTo>
                  <a:cubicBezTo>
                    <a:pt x="1234" y="167"/>
                    <a:pt x="600" y="6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
            <p:cNvSpPr/>
            <p:nvPr/>
          </p:nvSpPr>
          <p:spPr>
            <a:xfrm>
              <a:off x="5274775" y="4571225"/>
              <a:ext cx="52550" cy="39200"/>
            </a:xfrm>
            <a:custGeom>
              <a:rect b="b" l="l" r="r" t="t"/>
              <a:pathLst>
                <a:path extrusionOk="0" h="1568" w="2102">
                  <a:moveTo>
                    <a:pt x="2102" y="0"/>
                  </a:moveTo>
                  <a:lnTo>
                    <a:pt x="2102" y="0"/>
                  </a:lnTo>
                  <a:cubicBezTo>
                    <a:pt x="1902" y="134"/>
                    <a:pt x="1668" y="234"/>
                    <a:pt x="1468" y="400"/>
                  </a:cubicBezTo>
                  <a:cubicBezTo>
                    <a:pt x="1001" y="767"/>
                    <a:pt x="534" y="1168"/>
                    <a:pt x="0" y="1568"/>
                  </a:cubicBezTo>
                  <a:cubicBezTo>
                    <a:pt x="1001" y="1401"/>
                    <a:pt x="1501" y="634"/>
                    <a:pt x="21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
            <p:cNvSpPr/>
            <p:nvPr/>
          </p:nvSpPr>
          <p:spPr>
            <a:xfrm>
              <a:off x="5110475" y="4432775"/>
              <a:ext cx="38400" cy="23375"/>
            </a:xfrm>
            <a:custGeom>
              <a:rect b="b" l="l" r="r" t="t"/>
              <a:pathLst>
                <a:path extrusionOk="0" h="935" w="1536">
                  <a:moveTo>
                    <a:pt x="1535" y="1"/>
                  </a:moveTo>
                  <a:lnTo>
                    <a:pt x="1535" y="1"/>
                  </a:lnTo>
                  <a:cubicBezTo>
                    <a:pt x="1035" y="301"/>
                    <a:pt x="468" y="635"/>
                    <a:pt x="1" y="901"/>
                  </a:cubicBezTo>
                  <a:cubicBezTo>
                    <a:pt x="148" y="923"/>
                    <a:pt x="284" y="934"/>
                    <a:pt x="408" y="934"/>
                  </a:cubicBezTo>
                  <a:cubicBezTo>
                    <a:pt x="1046" y="934"/>
                    <a:pt x="1396" y="643"/>
                    <a:pt x="15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
            <p:cNvSpPr/>
            <p:nvPr/>
          </p:nvSpPr>
          <p:spPr>
            <a:xfrm>
              <a:off x="5060450" y="4508675"/>
              <a:ext cx="49225" cy="18575"/>
            </a:xfrm>
            <a:custGeom>
              <a:rect b="b" l="l" r="r" t="t"/>
              <a:pathLst>
                <a:path extrusionOk="0" h="743" w="1969">
                  <a:moveTo>
                    <a:pt x="1" y="0"/>
                  </a:moveTo>
                  <a:cubicBezTo>
                    <a:pt x="519" y="427"/>
                    <a:pt x="1093" y="743"/>
                    <a:pt x="1774" y="743"/>
                  </a:cubicBezTo>
                  <a:cubicBezTo>
                    <a:pt x="1838" y="743"/>
                    <a:pt x="1903" y="740"/>
                    <a:pt x="1969" y="734"/>
                  </a:cubicBezTo>
                  <a:cubicBezTo>
                    <a:pt x="1301" y="501"/>
                    <a:pt x="668" y="2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
            <p:cNvSpPr/>
            <p:nvPr/>
          </p:nvSpPr>
          <p:spPr>
            <a:xfrm>
              <a:off x="5168025" y="4594575"/>
              <a:ext cx="50075" cy="7950"/>
            </a:xfrm>
            <a:custGeom>
              <a:rect b="b" l="l" r="r" t="t"/>
              <a:pathLst>
                <a:path extrusionOk="0" h="318" w="2003">
                  <a:moveTo>
                    <a:pt x="2002" y="0"/>
                  </a:moveTo>
                  <a:lnTo>
                    <a:pt x="2002" y="0"/>
                  </a:lnTo>
                  <a:cubicBezTo>
                    <a:pt x="1201" y="67"/>
                    <a:pt x="601" y="134"/>
                    <a:pt x="1" y="200"/>
                  </a:cubicBezTo>
                  <a:cubicBezTo>
                    <a:pt x="269" y="271"/>
                    <a:pt x="537" y="318"/>
                    <a:pt x="813" y="318"/>
                  </a:cubicBezTo>
                  <a:cubicBezTo>
                    <a:pt x="1189" y="318"/>
                    <a:pt x="1579" y="231"/>
                    <a:pt x="20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
            <p:cNvSpPr/>
            <p:nvPr/>
          </p:nvSpPr>
          <p:spPr>
            <a:xfrm>
              <a:off x="4809450" y="4307700"/>
              <a:ext cx="11700" cy="40050"/>
            </a:xfrm>
            <a:custGeom>
              <a:rect b="b" l="l" r="r" t="t"/>
              <a:pathLst>
                <a:path extrusionOk="0" h="1602" w="468">
                  <a:moveTo>
                    <a:pt x="334" y="0"/>
                  </a:moveTo>
                  <a:cubicBezTo>
                    <a:pt x="234" y="501"/>
                    <a:pt x="100" y="1034"/>
                    <a:pt x="0" y="1568"/>
                  </a:cubicBezTo>
                  <a:cubicBezTo>
                    <a:pt x="67" y="1568"/>
                    <a:pt x="100" y="1601"/>
                    <a:pt x="167" y="1601"/>
                  </a:cubicBezTo>
                  <a:cubicBezTo>
                    <a:pt x="267" y="1068"/>
                    <a:pt x="367" y="534"/>
                    <a:pt x="467" y="34"/>
                  </a:cubicBezTo>
                  <a:cubicBezTo>
                    <a:pt x="434" y="0"/>
                    <a:pt x="367"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5087975" y="4476975"/>
              <a:ext cx="37550" cy="6725"/>
            </a:xfrm>
            <a:custGeom>
              <a:rect b="b" l="l" r="r" t="t"/>
              <a:pathLst>
                <a:path extrusionOk="0" h="269" w="1502">
                  <a:moveTo>
                    <a:pt x="0" y="1"/>
                  </a:moveTo>
                  <a:lnTo>
                    <a:pt x="0" y="1"/>
                  </a:lnTo>
                  <a:cubicBezTo>
                    <a:pt x="302" y="196"/>
                    <a:pt x="575" y="268"/>
                    <a:pt x="835" y="268"/>
                  </a:cubicBezTo>
                  <a:cubicBezTo>
                    <a:pt x="1064" y="268"/>
                    <a:pt x="1283" y="212"/>
                    <a:pt x="1501" y="134"/>
                  </a:cubicBezTo>
                  <a:cubicBezTo>
                    <a:pt x="1034" y="101"/>
                    <a:pt x="601" y="6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
            <p:cNvSpPr/>
            <p:nvPr/>
          </p:nvSpPr>
          <p:spPr>
            <a:xfrm>
              <a:off x="5200550" y="4682775"/>
              <a:ext cx="35875" cy="7725"/>
            </a:xfrm>
            <a:custGeom>
              <a:rect b="b" l="l" r="r" t="t"/>
              <a:pathLst>
                <a:path extrusionOk="0" h="309" w="1435">
                  <a:moveTo>
                    <a:pt x="896" y="1"/>
                  </a:moveTo>
                  <a:cubicBezTo>
                    <a:pt x="679" y="1"/>
                    <a:pt x="459" y="89"/>
                    <a:pt x="1" y="308"/>
                  </a:cubicBezTo>
                  <a:cubicBezTo>
                    <a:pt x="468" y="241"/>
                    <a:pt x="968" y="175"/>
                    <a:pt x="1435" y="108"/>
                  </a:cubicBezTo>
                  <a:lnTo>
                    <a:pt x="1402" y="108"/>
                  </a:lnTo>
                  <a:cubicBezTo>
                    <a:pt x="1187" y="41"/>
                    <a:pt x="1042" y="1"/>
                    <a:pt x="8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
            <p:cNvSpPr/>
            <p:nvPr/>
          </p:nvSpPr>
          <p:spPr>
            <a:xfrm>
              <a:off x="5138850" y="4373575"/>
              <a:ext cx="15025" cy="22550"/>
            </a:xfrm>
            <a:custGeom>
              <a:rect b="b" l="l" r="r" t="t"/>
              <a:pathLst>
                <a:path extrusionOk="0" h="902" w="601">
                  <a:moveTo>
                    <a:pt x="134" y="0"/>
                  </a:moveTo>
                  <a:cubicBezTo>
                    <a:pt x="100" y="34"/>
                    <a:pt x="33" y="67"/>
                    <a:pt x="0" y="100"/>
                  </a:cubicBezTo>
                  <a:cubicBezTo>
                    <a:pt x="167" y="367"/>
                    <a:pt x="334" y="634"/>
                    <a:pt x="500" y="901"/>
                  </a:cubicBezTo>
                  <a:cubicBezTo>
                    <a:pt x="601" y="467"/>
                    <a:pt x="467" y="167"/>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
            <p:cNvSpPr/>
            <p:nvPr/>
          </p:nvSpPr>
          <p:spPr>
            <a:xfrm>
              <a:off x="5182200" y="4440275"/>
              <a:ext cx="18375" cy="22550"/>
            </a:xfrm>
            <a:custGeom>
              <a:rect b="b" l="l" r="r" t="t"/>
              <a:pathLst>
                <a:path extrusionOk="0" h="902" w="735">
                  <a:moveTo>
                    <a:pt x="601" y="1"/>
                  </a:moveTo>
                  <a:cubicBezTo>
                    <a:pt x="401" y="268"/>
                    <a:pt x="201" y="535"/>
                    <a:pt x="1" y="802"/>
                  </a:cubicBezTo>
                  <a:cubicBezTo>
                    <a:pt x="34" y="835"/>
                    <a:pt x="101" y="868"/>
                    <a:pt x="134" y="902"/>
                  </a:cubicBezTo>
                  <a:cubicBezTo>
                    <a:pt x="334" y="635"/>
                    <a:pt x="534" y="368"/>
                    <a:pt x="735" y="101"/>
                  </a:cubicBezTo>
                  <a:cubicBezTo>
                    <a:pt x="701" y="68"/>
                    <a:pt x="634" y="34"/>
                    <a:pt x="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
            <p:cNvSpPr/>
            <p:nvPr/>
          </p:nvSpPr>
          <p:spPr>
            <a:xfrm>
              <a:off x="4940375" y="4456975"/>
              <a:ext cx="11700" cy="21700"/>
            </a:xfrm>
            <a:custGeom>
              <a:rect b="b" l="l" r="r" t="t"/>
              <a:pathLst>
                <a:path extrusionOk="0" h="868" w="468">
                  <a:moveTo>
                    <a:pt x="134" y="0"/>
                  </a:moveTo>
                  <a:cubicBezTo>
                    <a:pt x="100" y="0"/>
                    <a:pt x="33" y="33"/>
                    <a:pt x="0" y="67"/>
                  </a:cubicBezTo>
                  <a:lnTo>
                    <a:pt x="334" y="867"/>
                  </a:lnTo>
                  <a:cubicBezTo>
                    <a:pt x="367" y="834"/>
                    <a:pt x="434" y="801"/>
                    <a:pt x="467" y="801"/>
                  </a:cubicBezTo>
                  <a:lnTo>
                    <a:pt x="1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
            <p:cNvSpPr/>
            <p:nvPr/>
          </p:nvSpPr>
          <p:spPr>
            <a:xfrm>
              <a:off x="4928700" y="4507825"/>
              <a:ext cx="15850" cy="18375"/>
            </a:xfrm>
            <a:custGeom>
              <a:rect b="b" l="l" r="r" t="t"/>
              <a:pathLst>
                <a:path extrusionOk="0" h="735" w="634">
                  <a:moveTo>
                    <a:pt x="134" y="1"/>
                  </a:moveTo>
                  <a:lnTo>
                    <a:pt x="0" y="101"/>
                  </a:lnTo>
                  <a:lnTo>
                    <a:pt x="500" y="735"/>
                  </a:lnTo>
                  <a:cubicBezTo>
                    <a:pt x="534" y="701"/>
                    <a:pt x="567" y="668"/>
                    <a:pt x="634" y="635"/>
                  </a:cubicBezTo>
                  <a:cubicBezTo>
                    <a:pt x="467" y="435"/>
                    <a:pt x="300" y="201"/>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
            <p:cNvSpPr/>
            <p:nvPr/>
          </p:nvSpPr>
          <p:spPr>
            <a:xfrm>
              <a:off x="5125500" y="4622925"/>
              <a:ext cx="25050" cy="1675"/>
            </a:xfrm>
            <a:custGeom>
              <a:rect b="b" l="l" r="r" t="t"/>
              <a:pathLst>
                <a:path extrusionOk="0" h="67" w="1002">
                  <a:moveTo>
                    <a:pt x="0" y="0"/>
                  </a:moveTo>
                  <a:cubicBezTo>
                    <a:pt x="0" y="0"/>
                    <a:pt x="0" y="34"/>
                    <a:pt x="0" y="67"/>
                  </a:cubicBezTo>
                  <a:cubicBezTo>
                    <a:pt x="334" y="34"/>
                    <a:pt x="668" y="0"/>
                    <a:pt x="10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
            <p:cNvSpPr/>
            <p:nvPr/>
          </p:nvSpPr>
          <p:spPr>
            <a:xfrm>
              <a:off x="5278950" y="4623750"/>
              <a:ext cx="13350" cy="10025"/>
            </a:xfrm>
            <a:custGeom>
              <a:rect b="b" l="l" r="r" t="t"/>
              <a:pathLst>
                <a:path extrusionOk="0" h="401" w="534">
                  <a:moveTo>
                    <a:pt x="434" y="1"/>
                  </a:moveTo>
                  <a:cubicBezTo>
                    <a:pt x="300" y="101"/>
                    <a:pt x="134" y="201"/>
                    <a:pt x="0" y="301"/>
                  </a:cubicBezTo>
                  <a:cubicBezTo>
                    <a:pt x="0" y="334"/>
                    <a:pt x="33" y="368"/>
                    <a:pt x="67" y="401"/>
                  </a:cubicBezTo>
                  <a:cubicBezTo>
                    <a:pt x="200" y="301"/>
                    <a:pt x="367" y="201"/>
                    <a:pt x="534" y="134"/>
                  </a:cubicBezTo>
                  <a:cubicBezTo>
                    <a:pt x="500" y="67"/>
                    <a:pt x="467" y="34"/>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
            <p:cNvSpPr/>
            <p:nvPr/>
          </p:nvSpPr>
          <p:spPr>
            <a:xfrm>
              <a:off x="4902850" y="4145075"/>
              <a:ext cx="11700" cy="10875"/>
            </a:xfrm>
            <a:custGeom>
              <a:rect b="b" l="l" r="r" t="t"/>
              <a:pathLst>
                <a:path extrusionOk="0" h="435" w="468">
                  <a:moveTo>
                    <a:pt x="400" y="1"/>
                  </a:moveTo>
                  <a:cubicBezTo>
                    <a:pt x="267" y="101"/>
                    <a:pt x="133" y="234"/>
                    <a:pt x="0" y="334"/>
                  </a:cubicBezTo>
                  <a:cubicBezTo>
                    <a:pt x="0" y="367"/>
                    <a:pt x="33" y="401"/>
                    <a:pt x="67" y="434"/>
                  </a:cubicBezTo>
                  <a:cubicBezTo>
                    <a:pt x="200" y="301"/>
                    <a:pt x="334" y="201"/>
                    <a:pt x="467" y="101"/>
                  </a:cubicBezTo>
                  <a:cubicBezTo>
                    <a:pt x="467" y="67"/>
                    <a:pt x="434" y="34"/>
                    <a:pt x="4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
            <p:cNvSpPr/>
            <p:nvPr/>
          </p:nvSpPr>
          <p:spPr>
            <a:xfrm>
              <a:off x="5062950" y="4720500"/>
              <a:ext cx="13375" cy="4175"/>
            </a:xfrm>
            <a:custGeom>
              <a:rect b="b" l="l" r="r" t="t"/>
              <a:pathLst>
                <a:path extrusionOk="0" h="167" w="535">
                  <a:moveTo>
                    <a:pt x="34" y="0"/>
                  </a:moveTo>
                  <a:cubicBezTo>
                    <a:pt x="1" y="33"/>
                    <a:pt x="1" y="67"/>
                    <a:pt x="1" y="100"/>
                  </a:cubicBezTo>
                  <a:cubicBezTo>
                    <a:pt x="101" y="133"/>
                    <a:pt x="201" y="167"/>
                    <a:pt x="267" y="167"/>
                  </a:cubicBezTo>
                  <a:cubicBezTo>
                    <a:pt x="368" y="167"/>
                    <a:pt x="434" y="167"/>
                    <a:pt x="534" y="133"/>
                  </a:cubicBezTo>
                  <a:cubicBezTo>
                    <a:pt x="501" y="100"/>
                    <a:pt x="501" y="100"/>
                    <a:pt x="501" y="67"/>
                  </a:cubicBezTo>
                  <a:cubicBezTo>
                    <a:pt x="334" y="33"/>
                    <a:pt x="167" y="33"/>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
            <p:cNvSpPr/>
            <p:nvPr/>
          </p:nvSpPr>
          <p:spPr>
            <a:xfrm>
              <a:off x="5131325" y="4706300"/>
              <a:ext cx="11700" cy="875"/>
            </a:xfrm>
            <a:custGeom>
              <a:rect b="b" l="l" r="r" t="t"/>
              <a:pathLst>
                <a:path extrusionOk="0" h="35" w="468">
                  <a:moveTo>
                    <a:pt x="1" y="1"/>
                  </a:moveTo>
                  <a:lnTo>
                    <a:pt x="1" y="34"/>
                  </a:lnTo>
                  <a:lnTo>
                    <a:pt x="468" y="34"/>
                  </a:lnTo>
                  <a:lnTo>
                    <a:pt x="4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
            <p:cNvSpPr/>
            <p:nvPr/>
          </p:nvSpPr>
          <p:spPr>
            <a:xfrm>
              <a:off x="5193875" y="4581225"/>
              <a:ext cx="13375" cy="4200"/>
            </a:xfrm>
            <a:custGeom>
              <a:rect b="b" l="l" r="r" t="t"/>
              <a:pathLst>
                <a:path extrusionOk="0" h="168" w="535">
                  <a:moveTo>
                    <a:pt x="534" y="0"/>
                  </a:moveTo>
                  <a:cubicBezTo>
                    <a:pt x="368" y="34"/>
                    <a:pt x="167" y="67"/>
                    <a:pt x="1" y="100"/>
                  </a:cubicBezTo>
                  <a:cubicBezTo>
                    <a:pt x="1" y="134"/>
                    <a:pt x="1" y="134"/>
                    <a:pt x="1" y="167"/>
                  </a:cubicBezTo>
                  <a:lnTo>
                    <a:pt x="534" y="167"/>
                  </a:lnTo>
                  <a:cubicBezTo>
                    <a:pt x="534" y="134"/>
                    <a:pt x="534" y="67"/>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a:off x="5343975" y="4279350"/>
              <a:ext cx="10050" cy="10025"/>
            </a:xfrm>
            <a:custGeom>
              <a:rect b="b" l="l" r="r" t="t"/>
              <a:pathLst>
                <a:path extrusionOk="0" h="401" w="402">
                  <a:moveTo>
                    <a:pt x="68" y="0"/>
                  </a:moveTo>
                  <a:cubicBezTo>
                    <a:pt x="34" y="33"/>
                    <a:pt x="34" y="33"/>
                    <a:pt x="1" y="67"/>
                  </a:cubicBezTo>
                  <a:cubicBezTo>
                    <a:pt x="101" y="167"/>
                    <a:pt x="201" y="300"/>
                    <a:pt x="301" y="400"/>
                  </a:cubicBezTo>
                  <a:cubicBezTo>
                    <a:pt x="335" y="367"/>
                    <a:pt x="368" y="334"/>
                    <a:pt x="401" y="300"/>
                  </a:cubicBezTo>
                  <a:cubicBezTo>
                    <a:pt x="301" y="200"/>
                    <a:pt x="168" y="100"/>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
            <p:cNvSpPr/>
            <p:nvPr/>
          </p:nvSpPr>
          <p:spPr>
            <a:xfrm>
              <a:off x="4858650" y="4164250"/>
              <a:ext cx="9200" cy="8375"/>
            </a:xfrm>
            <a:custGeom>
              <a:rect b="b" l="l" r="r" t="t"/>
              <a:pathLst>
                <a:path extrusionOk="0" h="335" w="368">
                  <a:moveTo>
                    <a:pt x="300" y="1"/>
                  </a:moveTo>
                  <a:cubicBezTo>
                    <a:pt x="200" y="101"/>
                    <a:pt x="100" y="168"/>
                    <a:pt x="0" y="234"/>
                  </a:cubicBezTo>
                  <a:cubicBezTo>
                    <a:pt x="33" y="268"/>
                    <a:pt x="33" y="301"/>
                    <a:pt x="67" y="334"/>
                  </a:cubicBezTo>
                  <a:cubicBezTo>
                    <a:pt x="167" y="268"/>
                    <a:pt x="267" y="168"/>
                    <a:pt x="367" y="67"/>
                  </a:cubicBezTo>
                  <a:cubicBezTo>
                    <a:pt x="334" y="67"/>
                    <a:pt x="334" y="34"/>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
            <p:cNvSpPr/>
            <p:nvPr/>
          </p:nvSpPr>
          <p:spPr>
            <a:xfrm>
              <a:off x="5144675" y="4301025"/>
              <a:ext cx="11700" cy="6700"/>
            </a:xfrm>
            <a:custGeom>
              <a:rect b="b" l="l" r="r" t="t"/>
              <a:pathLst>
                <a:path extrusionOk="0" h="268" w="468">
                  <a:moveTo>
                    <a:pt x="34" y="0"/>
                  </a:moveTo>
                  <a:cubicBezTo>
                    <a:pt x="34" y="34"/>
                    <a:pt x="34" y="67"/>
                    <a:pt x="1" y="67"/>
                  </a:cubicBezTo>
                  <a:cubicBezTo>
                    <a:pt x="134" y="134"/>
                    <a:pt x="267" y="200"/>
                    <a:pt x="401" y="267"/>
                  </a:cubicBezTo>
                  <a:cubicBezTo>
                    <a:pt x="401" y="234"/>
                    <a:pt x="434" y="200"/>
                    <a:pt x="468" y="167"/>
                  </a:cubicBezTo>
                  <a:cubicBezTo>
                    <a:pt x="334" y="100"/>
                    <a:pt x="201" y="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
            <p:cNvSpPr/>
            <p:nvPr/>
          </p:nvSpPr>
          <p:spPr>
            <a:xfrm>
              <a:off x="5139675" y="4463625"/>
              <a:ext cx="11700" cy="8375"/>
            </a:xfrm>
            <a:custGeom>
              <a:rect b="b" l="l" r="r" t="t"/>
              <a:pathLst>
                <a:path extrusionOk="0" h="335" w="468">
                  <a:moveTo>
                    <a:pt x="401" y="1"/>
                  </a:moveTo>
                  <a:cubicBezTo>
                    <a:pt x="267" y="68"/>
                    <a:pt x="134" y="134"/>
                    <a:pt x="0" y="168"/>
                  </a:cubicBezTo>
                  <a:cubicBezTo>
                    <a:pt x="34" y="234"/>
                    <a:pt x="34" y="301"/>
                    <a:pt x="67" y="335"/>
                  </a:cubicBezTo>
                  <a:cubicBezTo>
                    <a:pt x="201" y="268"/>
                    <a:pt x="334" y="201"/>
                    <a:pt x="467" y="134"/>
                  </a:cubicBezTo>
                  <a:cubicBezTo>
                    <a:pt x="434" y="68"/>
                    <a:pt x="401" y="34"/>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183" name="Shape 183"/>
        <p:cNvGrpSpPr/>
        <p:nvPr/>
      </p:nvGrpSpPr>
      <p:grpSpPr>
        <a:xfrm>
          <a:off x="0" y="0"/>
          <a:ext cx="0" cy="0"/>
          <a:chOff x="0" y="0"/>
          <a:chExt cx="0" cy="0"/>
        </a:xfrm>
      </p:grpSpPr>
      <p:sp>
        <p:nvSpPr>
          <p:cNvPr id="184" name="Google Shape;184;p7"/>
          <p:cNvSpPr txBox="1"/>
          <p:nvPr>
            <p:ph type="title"/>
          </p:nvPr>
        </p:nvSpPr>
        <p:spPr>
          <a:xfrm>
            <a:off x="721800" y="1683300"/>
            <a:ext cx="3838200" cy="546300"/>
          </a:xfrm>
          <a:prstGeom prst="rect">
            <a:avLst/>
          </a:prstGeom>
          <a:noFill/>
          <a:ln>
            <a:noFill/>
          </a:ln>
        </p:spPr>
        <p:txBody>
          <a:bodyPr anchorCtr="0" anchor="ctr" bIns="91425" lIns="91425" spcFirstLastPara="1" rIns="91425" wrap="square" tIns="91425">
            <a:noAutofit/>
          </a:bodyPr>
          <a:lstStyle>
            <a:lvl1pPr lvl="0" marR="38100" algn="l">
              <a:lnSpc>
                <a:spcPct val="100000"/>
              </a:lnSpc>
              <a:spcBef>
                <a:spcPts val="0"/>
              </a:spcBef>
              <a:spcAft>
                <a:spcPts val="0"/>
              </a:spcAft>
              <a:buClr>
                <a:schemeClr val="lt1"/>
              </a:buClr>
              <a:buSzPts val="3000"/>
              <a:buNone/>
              <a:defRPr>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85" name="Google Shape;185;p7"/>
          <p:cNvSpPr txBox="1"/>
          <p:nvPr>
            <p:ph idx="1" type="subTitle"/>
          </p:nvPr>
        </p:nvSpPr>
        <p:spPr>
          <a:xfrm>
            <a:off x="711450" y="2168200"/>
            <a:ext cx="3858900" cy="139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7"/>
          <p:cNvSpPr/>
          <p:nvPr/>
        </p:nvSpPr>
        <p:spPr>
          <a:xfrm>
            <a:off x="2388925" y="323400"/>
            <a:ext cx="752018" cy="849242"/>
          </a:xfrm>
          <a:custGeom>
            <a:rect b="b" l="l" r="r" t="t"/>
            <a:pathLst>
              <a:path extrusionOk="0" h="46636" w="41297">
                <a:moveTo>
                  <a:pt x="30989" y="6677"/>
                </a:moveTo>
                <a:lnTo>
                  <a:pt x="30989" y="6677"/>
                </a:lnTo>
                <a:cubicBezTo>
                  <a:pt x="31589" y="6710"/>
                  <a:pt x="31756" y="6944"/>
                  <a:pt x="32457" y="8812"/>
                </a:cubicBezTo>
                <a:cubicBezTo>
                  <a:pt x="31890" y="8679"/>
                  <a:pt x="31690" y="8278"/>
                  <a:pt x="31523" y="7845"/>
                </a:cubicBezTo>
                <a:cubicBezTo>
                  <a:pt x="31356" y="7444"/>
                  <a:pt x="31156" y="7077"/>
                  <a:pt x="30989" y="6677"/>
                </a:cubicBezTo>
                <a:close/>
                <a:moveTo>
                  <a:pt x="32724" y="8212"/>
                </a:moveTo>
                <a:cubicBezTo>
                  <a:pt x="33024" y="8445"/>
                  <a:pt x="33357" y="8679"/>
                  <a:pt x="33658" y="8945"/>
                </a:cubicBezTo>
                <a:cubicBezTo>
                  <a:pt x="33958" y="9246"/>
                  <a:pt x="34225" y="9613"/>
                  <a:pt x="34525" y="9946"/>
                </a:cubicBezTo>
                <a:cubicBezTo>
                  <a:pt x="34458" y="9979"/>
                  <a:pt x="34425" y="10013"/>
                  <a:pt x="34391" y="10080"/>
                </a:cubicBezTo>
                <a:cubicBezTo>
                  <a:pt x="34091" y="9846"/>
                  <a:pt x="33791" y="9646"/>
                  <a:pt x="33457" y="9446"/>
                </a:cubicBezTo>
                <a:cubicBezTo>
                  <a:pt x="32824" y="9312"/>
                  <a:pt x="32657" y="9045"/>
                  <a:pt x="32724" y="8212"/>
                </a:cubicBezTo>
                <a:close/>
                <a:moveTo>
                  <a:pt x="17670" y="725"/>
                </a:moveTo>
                <a:cubicBezTo>
                  <a:pt x="19987" y="725"/>
                  <a:pt x="22117" y="1473"/>
                  <a:pt x="24218" y="2307"/>
                </a:cubicBezTo>
                <a:cubicBezTo>
                  <a:pt x="25152" y="2674"/>
                  <a:pt x="26086" y="2974"/>
                  <a:pt x="26953" y="3441"/>
                </a:cubicBezTo>
                <a:cubicBezTo>
                  <a:pt x="27787" y="3908"/>
                  <a:pt x="28521" y="4576"/>
                  <a:pt x="29355" y="5043"/>
                </a:cubicBezTo>
                <a:cubicBezTo>
                  <a:pt x="30455" y="5710"/>
                  <a:pt x="30822" y="6777"/>
                  <a:pt x="31022" y="8011"/>
                </a:cubicBezTo>
                <a:cubicBezTo>
                  <a:pt x="30789" y="7778"/>
                  <a:pt x="30589" y="7511"/>
                  <a:pt x="30322" y="7344"/>
                </a:cubicBezTo>
                <a:cubicBezTo>
                  <a:pt x="30022" y="7111"/>
                  <a:pt x="29688" y="6844"/>
                  <a:pt x="29355" y="6844"/>
                </a:cubicBezTo>
                <a:cubicBezTo>
                  <a:pt x="28787" y="6811"/>
                  <a:pt x="28487" y="6477"/>
                  <a:pt x="28087" y="6177"/>
                </a:cubicBezTo>
                <a:cubicBezTo>
                  <a:pt x="27653" y="5810"/>
                  <a:pt x="27153" y="5476"/>
                  <a:pt x="26553" y="5009"/>
                </a:cubicBezTo>
                <a:lnTo>
                  <a:pt x="26553" y="5710"/>
                </a:lnTo>
                <a:cubicBezTo>
                  <a:pt x="25418" y="5309"/>
                  <a:pt x="24318" y="4909"/>
                  <a:pt x="23217" y="4509"/>
                </a:cubicBezTo>
                <a:cubicBezTo>
                  <a:pt x="23117" y="4476"/>
                  <a:pt x="23050" y="4342"/>
                  <a:pt x="22983" y="4242"/>
                </a:cubicBezTo>
                <a:cubicBezTo>
                  <a:pt x="22550" y="3775"/>
                  <a:pt x="21916" y="3808"/>
                  <a:pt x="21382" y="3642"/>
                </a:cubicBezTo>
                <a:cubicBezTo>
                  <a:pt x="20348" y="3275"/>
                  <a:pt x="19347" y="2908"/>
                  <a:pt x="18313" y="2574"/>
                </a:cubicBezTo>
                <a:cubicBezTo>
                  <a:pt x="17946" y="2441"/>
                  <a:pt x="17513" y="2474"/>
                  <a:pt x="17112" y="2407"/>
                </a:cubicBezTo>
                <a:cubicBezTo>
                  <a:pt x="17079" y="2507"/>
                  <a:pt x="17046" y="2574"/>
                  <a:pt x="17012" y="2674"/>
                </a:cubicBezTo>
                <a:cubicBezTo>
                  <a:pt x="18247" y="3175"/>
                  <a:pt x="19514" y="3675"/>
                  <a:pt x="20782" y="4209"/>
                </a:cubicBezTo>
                <a:cubicBezTo>
                  <a:pt x="20748" y="4242"/>
                  <a:pt x="20748" y="4275"/>
                  <a:pt x="20715" y="4309"/>
                </a:cubicBezTo>
                <a:cubicBezTo>
                  <a:pt x="20348" y="4309"/>
                  <a:pt x="19948" y="4275"/>
                  <a:pt x="19581" y="4242"/>
                </a:cubicBezTo>
                <a:cubicBezTo>
                  <a:pt x="19548" y="4309"/>
                  <a:pt x="19548" y="4409"/>
                  <a:pt x="19548" y="4476"/>
                </a:cubicBezTo>
                <a:cubicBezTo>
                  <a:pt x="21015" y="4776"/>
                  <a:pt x="22550" y="4642"/>
                  <a:pt x="24084" y="5510"/>
                </a:cubicBezTo>
                <a:lnTo>
                  <a:pt x="22249" y="5510"/>
                </a:lnTo>
                <a:cubicBezTo>
                  <a:pt x="22216" y="5576"/>
                  <a:pt x="22216" y="5643"/>
                  <a:pt x="22216" y="5710"/>
                </a:cubicBezTo>
                <a:lnTo>
                  <a:pt x="24251" y="6110"/>
                </a:lnTo>
                <a:cubicBezTo>
                  <a:pt x="24251" y="6177"/>
                  <a:pt x="24251" y="6243"/>
                  <a:pt x="24251" y="6277"/>
                </a:cubicBezTo>
                <a:cubicBezTo>
                  <a:pt x="23917" y="6243"/>
                  <a:pt x="23584" y="6243"/>
                  <a:pt x="23250" y="6210"/>
                </a:cubicBezTo>
                <a:cubicBezTo>
                  <a:pt x="23250" y="6277"/>
                  <a:pt x="23217" y="6344"/>
                  <a:pt x="23217" y="6410"/>
                </a:cubicBezTo>
                <a:cubicBezTo>
                  <a:pt x="23617" y="6510"/>
                  <a:pt x="23984" y="6677"/>
                  <a:pt x="24418" y="6710"/>
                </a:cubicBezTo>
                <a:cubicBezTo>
                  <a:pt x="25252" y="6811"/>
                  <a:pt x="26152" y="6777"/>
                  <a:pt x="27020" y="6877"/>
                </a:cubicBezTo>
                <a:cubicBezTo>
                  <a:pt x="27320" y="6911"/>
                  <a:pt x="27620" y="7177"/>
                  <a:pt x="27920" y="7444"/>
                </a:cubicBezTo>
                <a:cubicBezTo>
                  <a:pt x="26986" y="7344"/>
                  <a:pt x="26052" y="7278"/>
                  <a:pt x="25118" y="7177"/>
                </a:cubicBezTo>
                <a:cubicBezTo>
                  <a:pt x="25118" y="7244"/>
                  <a:pt x="25118" y="7311"/>
                  <a:pt x="25118" y="7378"/>
                </a:cubicBezTo>
                <a:cubicBezTo>
                  <a:pt x="25752" y="7511"/>
                  <a:pt x="26419" y="7611"/>
                  <a:pt x="27053" y="7711"/>
                </a:cubicBezTo>
                <a:cubicBezTo>
                  <a:pt x="26719" y="8111"/>
                  <a:pt x="26853" y="8478"/>
                  <a:pt x="27453" y="8578"/>
                </a:cubicBezTo>
                <a:cubicBezTo>
                  <a:pt x="28320" y="8679"/>
                  <a:pt x="29221" y="8712"/>
                  <a:pt x="30122" y="8812"/>
                </a:cubicBezTo>
                <a:cubicBezTo>
                  <a:pt x="30622" y="8879"/>
                  <a:pt x="31122" y="9045"/>
                  <a:pt x="31623" y="9146"/>
                </a:cubicBezTo>
                <a:cubicBezTo>
                  <a:pt x="31623" y="9246"/>
                  <a:pt x="31589" y="9346"/>
                  <a:pt x="31589" y="9446"/>
                </a:cubicBezTo>
                <a:lnTo>
                  <a:pt x="27720" y="9446"/>
                </a:lnTo>
                <a:cubicBezTo>
                  <a:pt x="27720" y="9546"/>
                  <a:pt x="27720" y="9613"/>
                  <a:pt x="27720" y="9713"/>
                </a:cubicBezTo>
                <a:cubicBezTo>
                  <a:pt x="29455" y="9813"/>
                  <a:pt x="31189" y="9913"/>
                  <a:pt x="32890" y="10013"/>
                </a:cubicBezTo>
                <a:cubicBezTo>
                  <a:pt x="32890" y="10080"/>
                  <a:pt x="32890" y="10180"/>
                  <a:pt x="32890" y="10280"/>
                </a:cubicBezTo>
                <a:lnTo>
                  <a:pt x="30822" y="10280"/>
                </a:lnTo>
                <a:cubicBezTo>
                  <a:pt x="30822" y="10346"/>
                  <a:pt x="30789" y="10413"/>
                  <a:pt x="30789" y="10480"/>
                </a:cubicBezTo>
                <a:cubicBezTo>
                  <a:pt x="31082" y="10578"/>
                  <a:pt x="31387" y="10601"/>
                  <a:pt x="31695" y="10601"/>
                </a:cubicBezTo>
                <a:cubicBezTo>
                  <a:pt x="31976" y="10601"/>
                  <a:pt x="32260" y="10582"/>
                  <a:pt x="32541" y="10582"/>
                </a:cubicBezTo>
                <a:cubicBezTo>
                  <a:pt x="33006" y="10582"/>
                  <a:pt x="33465" y="10634"/>
                  <a:pt x="33891" y="10913"/>
                </a:cubicBezTo>
                <a:cubicBezTo>
                  <a:pt x="33262" y="10913"/>
                  <a:pt x="32622" y="10935"/>
                  <a:pt x="31984" y="10935"/>
                </a:cubicBezTo>
                <a:cubicBezTo>
                  <a:pt x="31505" y="10935"/>
                  <a:pt x="31027" y="10923"/>
                  <a:pt x="30555" y="10880"/>
                </a:cubicBezTo>
                <a:cubicBezTo>
                  <a:pt x="27353" y="10580"/>
                  <a:pt x="24418" y="9246"/>
                  <a:pt x="21549" y="7878"/>
                </a:cubicBezTo>
                <a:cubicBezTo>
                  <a:pt x="19781" y="7044"/>
                  <a:pt x="18147" y="5776"/>
                  <a:pt x="16545" y="4642"/>
                </a:cubicBezTo>
                <a:cubicBezTo>
                  <a:pt x="15311" y="3742"/>
                  <a:pt x="14144" y="2674"/>
                  <a:pt x="12976" y="1707"/>
                </a:cubicBezTo>
                <a:cubicBezTo>
                  <a:pt x="12909" y="1640"/>
                  <a:pt x="12876" y="1507"/>
                  <a:pt x="12809" y="1373"/>
                </a:cubicBezTo>
                <a:cubicBezTo>
                  <a:pt x="14210" y="906"/>
                  <a:pt x="15645" y="806"/>
                  <a:pt x="17112" y="740"/>
                </a:cubicBezTo>
                <a:cubicBezTo>
                  <a:pt x="17300" y="730"/>
                  <a:pt x="17486" y="725"/>
                  <a:pt x="17670" y="725"/>
                </a:cubicBezTo>
                <a:close/>
                <a:moveTo>
                  <a:pt x="38661" y="9312"/>
                </a:moveTo>
                <a:cubicBezTo>
                  <a:pt x="38728" y="9512"/>
                  <a:pt x="38728" y="9512"/>
                  <a:pt x="37794" y="10313"/>
                </a:cubicBezTo>
                <a:cubicBezTo>
                  <a:pt x="38094" y="10246"/>
                  <a:pt x="38394" y="10180"/>
                  <a:pt x="38695" y="10080"/>
                </a:cubicBezTo>
                <a:cubicBezTo>
                  <a:pt x="38728" y="10146"/>
                  <a:pt x="38761" y="10213"/>
                  <a:pt x="38761" y="10280"/>
                </a:cubicBezTo>
                <a:cubicBezTo>
                  <a:pt x="38165" y="10512"/>
                  <a:pt x="37568" y="10777"/>
                  <a:pt x="36971" y="11009"/>
                </a:cubicBezTo>
                <a:lnTo>
                  <a:pt x="36971" y="11009"/>
                </a:lnTo>
                <a:cubicBezTo>
                  <a:pt x="37244" y="10131"/>
                  <a:pt x="37839" y="9608"/>
                  <a:pt x="38661" y="9312"/>
                </a:cubicBezTo>
                <a:close/>
                <a:moveTo>
                  <a:pt x="36962" y="11041"/>
                </a:moveTo>
                <a:cubicBezTo>
                  <a:pt x="36976" y="11440"/>
                  <a:pt x="36611" y="11984"/>
                  <a:pt x="37360" y="12114"/>
                </a:cubicBezTo>
                <a:cubicBezTo>
                  <a:pt x="37060" y="12314"/>
                  <a:pt x="36726" y="12515"/>
                  <a:pt x="36426" y="12748"/>
                </a:cubicBezTo>
                <a:lnTo>
                  <a:pt x="36426" y="13449"/>
                </a:lnTo>
                <a:cubicBezTo>
                  <a:pt x="36226" y="13515"/>
                  <a:pt x="35993" y="13582"/>
                  <a:pt x="35792" y="13682"/>
                </a:cubicBezTo>
                <a:cubicBezTo>
                  <a:pt x="35659" y="13749"/>
                  <a:pt x="35459" y="14016"/>
                  <a:pt x="35459" y="14016"/>
                </a:cubicBezTo>
                <a:cubicBezTo>
                  <a:pt x="35859" y="14516"/>
                  <a:pt x="35325" y="14683"/>
                  <a:pt x="35159" y="14983"/>
                </a:cubicBezTo>
                <a:cubicBezTo>
                  <a:pt x="34125" y="16851"/>
                  <a:pt x="33091" y="18719"/>
                  <a:pt x="32023" y="20554"/>
                </a:cubicBezTo>
                <a:cubicBezTo>
                  <a:pt x="31256" y="21921"/>
                  <a:pt x="30756" y="23322"/>
                  <a:pt x="30422" y="24857"/>
                </a:cubicBezTo>
                <a:cubicBezTo>
                  <a:pt x="30122" y="26158"/>
                  <a:pt x="29555" y="27392"/>
                  <a:pt x="29188" y="28693"/>
                </a:cubicBezTo>
                <a:cubicBezTo>
                  <a:pt x="28954" y="29627"/>
                  <a:pt x="28888" y="30628"/>
                  <a:pt x="28687" y="31628"/>
                </a:cubicBezTo>
                <a:cubicBezTo>
                  <a:pt x="28654" y="31962"/>
                  <a:pt x="28521" y="32295"/>
                  <a:pt x="28454" y="32662"/>
                </a:cubicBezTo>
                <a:lnTo>
                  <a:pt x="28220" y="32662"/>
                </a:lnTo>
                <a:cubicBezTo>
                  <a:pt x="28120" y="32396"/>
                  <a:pt x="27920" y="32095"/>
                  <a:pt x="27987" y="31828"/>
                </a:cubicBezTo>
                <a:cubicBezTo>
                  <a:pt x="28421" y="29627"/>
                  <a:pt x="28787" y="27359"/>
                  <a:pt x="29455" y="25224"/>
                </a:cubicBezTo>
                <a:cubicBezTo>
                  <a:pt x="30122" y="23156"/>
                  <a:pt x="31089" y="21187"/>
                  <a:pt x="32023" y="19219"/>
                </a:cubicBezTo>
                <a:cubicBezTo>
                  <a:pt x="32724" y="17718"/>
                  <a:pt x="33558" y="16284"/>
                  <a:pt x="34325" y="14816"/>
                </a:cubicBezTo>
                <a:cubicBezTo>
                  <a:pt x="34425" y="14616"/>
                  <a:pt x="34458" y="14383"/>
                  <a:pt x="34558" y="13916"/>
                </a:cubicBezTo>
                <a:lnTo>
                  <a:pt x="34558" y="13916"/>
                </a:lnTo>
                <a:cubicBezTo>
                  <a:pt x="32757" y="14283"/>
                  <a:pt x="31122" y="14549"/>
                  <a:pt x="29555" y="14950"/>
                </a:cubicBezTo>
                <a:cubicBezTo>
                  <a:pt x="27987" y="15350"/>
                  <a:pt x="26419" y="15884"/>
                  <a:pt x="24885" y="16451"/>
                </a:cubicBezTo>
                <a:cubicBezTo>
                  <a:pt x="23417" y="17018"/>
                  <a:pt x="21983" y="17818"/>
                  <a:pt x="20515" y="18385"/>
                </a:cubicBezTo>
                <a:cubicBezTo>
                  <a:pt x="18847" y="18986"/>
                  <a:pt x="17646" y="20320"/>
                  <a:pt x="16178" y="21187"/>
                </a:cubicBezTo>
                <a:cubicBezTo>
                  <a:pt x="15411" y="21621"/>
                  <a:pt x="15044" y="22422"/>
                  <a:pt x="14477" y="22989"/>
                </a:cubicBezTo>
                <a:cubicBezTo>
                  <a:pt x="14210" y="23256"/>
                  <a:pt x="13944" y="23489"/>
                  <a:pt x="13677" y="23756"/>
                </a:cubicBezTo>
                <a:cubicBezTo>
                  <a:pt x="13176" y="24323"/>
                  <a:pt x="12676" y="24924"/>
                  <a:pt x="12176" y="25491"/>
                </a:cubicBezTo>
                <a:cubicBezTo>
                  <a:pt x="12042" y="25657"/>
                  <a:pt x="11875" y="25757"/>
                  <a:pt x="11742" y="25924"/>
                </a:cubicBezTo>
                <a:cubicBezTo>
                  <a:pt x="11675" y="25858"/>
                  <a:pt x="11609" y="25858"/>
                  <a:pt x="11542" y="25824"/>
                </a:cubicBezTo>
                <a:cubicBezTo>
                  <a:pt x="11609" y="25557"/>
                  <a:pt x="11609" y="25224"/>
                  <a:pt x="11775" y="25024"/>
                </a:cubicBezTo>
                <a:cubicBezTo>
                  <a:pt x="13376" y="23156"/>
                  <a:pt x="15078" y="21321"/>
                  <a:pt x="17046" y="19820"/>
                </a:cubicBezTo>
                <a:cubicBezTo>
                  <a:pt x="18113" y="18986"/>
                  <a:pt x="19347" y="18385"/>
                  <a:pt x="20515" y="17718"/>
                </a:cubicBezTo>
                <a:cubicBezTo>
                  <a:pt x="20882" y="17518"/>
                  <a:pt x="21249" y="17351"/>
                  <a:pt x="21582" y="17118"/>
                </a:cubicBezTo>
                <a:cubicBezTo>
                  <a:pt x="22416" y="16584"/>
                  <a:pt x="23350" y="16251"/>
                  <a:pt x="24284" y="15950"/>
                </a:cubicBezTo>
                <a:cubicBezTo>
                  <a:pt x="25418" y="15650"/>
                  <a:pt x="26419" y="15050"/>
                  <a:pt x="27520" y="14716"/>
                </a:cubicBezTo>
                <a:cubicBezTo>
                  <a:pt x="28888" y="14316"/>
                  <a:pt x="30255" y="13982"/>
                  <a:pt x="31623" y="13682"/>
                </a:cubicBezTo>
                <a:cubicBezTo>
                  <a:pt x="32657" y="13449"/>
                  <a:pt x="33691" y="13315"/>
                  <a:pt x="34725" y="13115"/>
                </a:cubicBezTo>
                <a:cubicBezTo>
                  <a:pt x="34925" y="13082"/>
                  <a:pt x="35225" y="13015"/>
                  <a:pt x="35359" y="12848"/>
                </a:cubicBezTo>
                <a:cubicBezTo>
                  <a:pt x="35792" y="12314"/>
                  <a:pt x="36193" y="11747"/>
                  <a:pt x="36626" y="11180"/>
                </a:cubicBezTo>
                <a:cubicBezTo>
                  <a:pt x="36726" y="11114"/>
                  <a:pt x="36860" y="11080"/>
                  <a:pt x="36960" y="11047"/>
                </a:cubicBezTo>
                <a:cubicBezTo>
                  <a:pt x="36960" y="11045"/>
                  <a:pt x="36961" y="11043"/>
                  <a:pt x="36962" y="11041"/>
                </a:cubicBezTo>
                <a:close/>
                <a:moveTo>
                  <a:pt x="32621" y="31961"/>
                </a:moveTo>
                <a:cubicBezTo>
                  <a:pt x="32721" y="31961"/>
                  <a:pt x="32822" y="31984"/>
                  <a:pt x="32924" y="32029"/>
                </a:cubicBezTo>
                <a:cubicBezTo>
                  <a:pt x="32457" y="32429"/>
                  <a:pt x="32023" y="32762"/>
                  <a:pt x="31456" y="33229"/>
                </a:cubicBezTo>
                <a:cubicBezTo>
                  <a:pt x="31807" y="32366"/>
                  <a:pt x="32201" y="31961"/>
                  <a:pt x="32621" y="31961"/>
                </a:cubicBezTo>
                <a:close/>
                <a:moveTo>
                  <a:pt x="7112" y="21651"/>
                </a:moveTo>
                <a:cubicBezTo>
                  <a:pt x="7550" y="21651"/>
                  <a:pt x="8004" y="21717"/>
                  <a:pt x="8473" y="21855"/>
                </a:cubicBezTo>
                <a:cubicBezTo>
                  <a:pt x="8306" y="22021"/>
                  <a:pt x="8239" y="22121"/>
                  <a:pt x="8039" y="22322"/>
                </a:cubicBezTo>
                <a:cubicBezTo>
                  <a:pt x="8227" y="22281"/>
                  <a:pt x="8399" y="22262"/>
                  <a:pt x="8557" y="22262"/>
                </a:cubicBezTo>
                <a:cubicBezTo>
                  <a:pt x="9435" y="22262"/>
                  <a:pt x="9883" y="22849"/>
                  <a:pt x="10308" y="23556"/>
                </a:cubicBezTo>
                <a:cubicBezTo>
                  <a:pt x="9874" y="23656"/>
                  <a:pt x="9574" y="23723"/>
                  <a:pt x="9307" y="23789"/>
                </a:cubicBezTo>
                <a:lnTo>
                  <a:pt x="9307" y="23923"/>
                </a:lnTo>
                <a:cubicBezTo>
                  <a:pt x="9474" y="23956"/>
                  <a:pt x="9674" y="24023"/>
                  <a:pt x="9941" y="24090"/>
                </a:cubicBezTo>
                <a:cubicBezTo>
                  <a:pt x="9741" y="24223"/>
                  <a:pt x="9574" y="24323"/>
                  <a:pt x="9440" y="24423"/>
                </a:cubicBezTo>
                <a:cubicBezTo>
                  <a:pt x="9440" y="24457"/>
                  <a:pt x="9440" y="24490"/>
                  <a:pt x="9474" y="24557"/>
                </a:cubicBezTo>
                <a:cubicBezTo>
                  <a:pt x="9807" y="24490"/>
                  <a:pt x="10141" y="24457"/>
                  <a:pt x="10508" y="24423"/>
                </a:cubicBezTo>
                <a:lnTo>
                  <a:pt x="10508" y="24423"/>
                </a:lnTo>
                <a:cubicBezTo>
                  <a:pt x="10541" y="24523"/>
                  <a:pt x="10174" y="24790"/>
                  <a:pt x="9173" y="25491"/>
                </a:cubicBezTo>
                <a:cubicBezTo>
                  <a:pt x="9807" y="25457"/>
                  <a:pt x="10274" y="25424"/>
                  <a:pt x="10808" y="25391"/>
                </a:cubicBezTo>
                <a:lnTo>
                  <a:pt x="10808" y="25391"/>
                </a:lnTo>
                <a:cubicBezTo>
                  <a:pt x="11308" y="26224"/>
                  <a:pt x="10441" y="26058"/>
                  <a:pt x="9874" y="26358"/>
                </a:cubicBezTo>
                <a:cubicBezTo>
                  <a:pt x="10132" y="26387"/>
                  <a:pt x="10267" y="26465"/>
                  <a:pt x="10342" y="26465"/>
                </a:cubicBezTo>
                <a:cubicBezTo>
                  <a:pt x="10354" y="26465"/>
                  <a:pt x="10365" y="26463"/>
                  <a:pt x="10374" y="26458"/>
                </a:cubicBezTo>
                <a:cubicBezTo>
                  <a:pt x="10502" y="26388"/>
                  <a:pt x="10622" y="26359"/>
                  <a:pt x="10737" y="26359"/>
                </a:cubicBezTo>
                <a:cubicBezTo>
                  <a:pt x="10951" y="26359"/>
                  <a:pt x="11146" y="26461"/>
                  <a:pt x="11342" y="26591"/>
                </a:cubicBezTo>
                <a:cubicBezTo>
                  <a:pt x="12079" y="27030"/>
                  <a:pt x="12376" y="27206"/>
                  <a:pt x="12808" y="27206"/>
                </a:cubicBezTo>
                <a:cubicBezTo>
                  <a:pt x="13100" y="27206"/>
                  <a:pt x="13453" y="27126"/>
                  <a:pt x="14044" y="26992"/>
                </a:cubicBezTo>
                <a:cubicBezTo>
                  <a:pt x="14177" y="26958"/>
                  <a:pt x="14344" y="26958"/>
                  <a:pt x="14477" y="26958"/>
                </a:cubicBezTo>
                <a:cubicBezTo>
                  <a:pt x="14477" y="27025"/>
                  <a:pt x="14477" y="27092"/>
                  <a:pt x="14511" y="27158"/>
                </a:cubicBezTo>
                <a:cubicBezTo>
                  <a:pt x="14144" y="27259"/>
                  <a:pt x="13777" y="27292"/>
                  <a:pt x="13443" y="27392"/>
                </a:cubicBezTo>
                <a:cubicBezTo>
                  <a:pt x="13110" y="27492"/>
                  <a:pt x="12776" y="27625"/>
                  <a:pt x="12442" y="27759"/>
                </a:cubicBezTo>
                <a:cubicBezTo>
                  <a:pt x="12476" y="27826"/>
                  <a:pt x="12476" y="27926"/>
                  <a:pt x="12509" y="28026"/>
                </a:cubicBezTo>
                <a:cubicBezTo>
                  <a:pt x="13543" y="27826"/>
                  <a:pt x="14611" y="27625"/>
                  <a:pt x="15645" y="27425"/>
                </a:cubicBezTo>
                <a:cubicBezTo>
                  <a:pt x="15645" y="27492"/>
                  <a:pt x="15678" y="27559"/>
                  <a:pt x="15678" y="27625"/>
                </a:cubicBezTo>
                <a:cubicBezTo>
                  <a:pt x="14777" y="27826"/>
                  <a:pt x="13877" y="28026"/>
                  <a:pt x="12976" y="28193"/>
                </a:cubicBezTo>
                <a:cubicBezTo>
                  <a:pt x="13010" y="28326"/>
                  <a:pt x="13010" y="28426"/>
                  <a:pt x="13010" y="28526"/>
                </a:cubicBezTo>
                <a:cubicBezTo>
                  <a:pt x="13193" y="28526"/>
                  <a:pt x="13385" y="28534"/>
                  <a:pt x="13577" y="28534"/>
                </a:cubicBezTo>
                <a:cubicBezTo>
                  <a:pt x="13768" y="28534"/>
                  <a:pt x="13960" y="28526"/>
                  <a:pt x="14144" y="28493"/>
                </a:cubicBezTo>
                <a:cubicBezTo>
                  <a:pt x="14811" y="28393"/>
                  <a:pt x="15478" y="28193"/>
                  <a:pt x="16145" y="28092"/>
                </a:cubicBezTo>
                <a:cubicBezTo>
                  <a:pt x="16312" y="28092"/>
                  <a:pt x="16479" y="28293"/>
                  <a:pt x="16645" y="28393"/>
                </a:cubicBezTo>
                <a:cubicBezTo>
                  <a:pt x="16645" y="28459"/>
                  <a:pt x="16612" y="28526"/>
                  <a:pt x="16579" y="28559"/>
                </a:cubicBezTo>
                <a:cubicBezTo>
                  <a:pt x="15812" y="28726"/>
                  <a:pt x="15078" y="28893"/>
                  <a:pt x="14310" y="29060"/>
                </a:cubicBezTo>
                <a:cubicBezTo>
                  <a:pt x="14344" y="29160"/>
                  <a:pt x="14344" y="29227"/>
                  <a:pt x="14377" y="29293"/>
                </a:cubicBezTo>
                <a:cubicBezTo>
                  <a:pt x="14560" y="29349"/>
                  <a:pt x="14742" y="29372"/>
                  <a:pt x="14925" y="29372"/>
                </a:cubicBezTo>
                <a:cubicBezTo>
                  <a:pt x="15610" y="29372"/>
                  <a:pt x="16294" y="29060"/>
                  <a:pt x="16979" y="29060"/>
                </a:cubicBezTo>
                <a:cubicBezTo>
                  <a:pt x="16979" y="29160"/>
                  <a:pt x="17012" y="29227"/>
                  <a:pt x="17012" y="29293"/>
                </a:cubicBezTo>
                <a:cubicBezTo>
                  <a:pt x="16279" y="29527"/>
                  <a:pt x="15511" y="29727"/>
                  <a:pt x="14744" y="29927"/>
                </a:cubicBezTo>
                <a:cubicBezTo>
                  <a:pt x="14925" y="30131"/>
                  <a:pt x="14984" y="30196"/>
                  <a:pt x="15274" y="30196"/>
                </a:cubicBezTo>
                <a:cubicBezTo>
                  <a:pt x="15412" y="30196"/>
                  <a:pt x="15600" y="30182"/>
                  <a:pt x="15878" y="30161"/>
                </a:cubicBezTo>
                <a:cubicBezTo>
                  <a:pt x="16279" y="30127"/>
                  <a:pt x="16712" y="30061"/>
                  <a:pt x="17112" y="29994"/>
                </a:cubicBezTo>
                <a:cubicBezTo>
                  <a:pt x="17112" y="30061"/>
                  <a:pt x="17146" y="30127"/>
                  <a:pt x="17146" y="30161"/>
                </a:cubicBezTo>
                <a:cubicBezTo>
                  <a:pt x="16645" y="30327"/>
                  <a:pt x="16178" y="30528"/>
                  <a:pt x="15645" y="30628"/>
                </a:cubicBezTo>
                <a:cubicBezTo>
                  <a:pt x="15144" y="30728"/>
                  <a:pt x="14777" y="30794"/>
                  <a:pt x="14878" y="31428"/>
                </a:cubicBezTo>
                <a:cubicBezTo>
                  <a:pt x="14878" y="31495"/>
                  <a:pt x="14777" y="31562"/>
                  <a:pt x="14644" y="31728"/>
                </a:cubicBezTo>
                <a:cubicBezTo>
                  <a:pt x="15378" y="31862"/>
                  <a:pt x="16012" y="31962"/>
                  <a:pt x="16679" y="32095"/>
                </a:cubicBezTo>
                <a:cubicBezTo>
                  <a:pt x="16679" y="32095"/>
                  <a:pt x="16679" y="32129"/>
                  <a:pt x="16679" y="32162"/>
                </a:cubicBezTo>
                <a:cubicBezTo>
                  <a:pt x="15812" y="32262"/>
                  <a:pt x="14911" y="32329"/>
                  <a:pt x="14010" y="32429"/>
                </a:cubicBezTo>
                <a:cubicBezTo>
                  <a:pt x="14010" y="32496"/>
                  <a:pt x="14010" y="32596"/>
                  <a:pt x="14010" y="32662"/>
                </a:cubicBezTo>
                <a:lnTo>
                  <a:pt x="16345" y="32863"/>
                </a:lnTo>
                <a:cubicBezTo>
                  <a:pt x="16345" y="32896"/>
                  <a:pt x="16379" y="32929"/>
                  <a:pt x="16379" y="32963"/>
                </a:cubicBezTo>
                <a:cubicBezTo>
                  <a:pt x="16212" y="32996"/>
                  <a:pt x="16078" y="33063"/>
                  <a:pt x="15912" y="33063"/>
                </a:cubicBezTo>
                <a:cubicBezTo>
                  <a:pt x="15244" y="33096"/>
                  <a:pt x="14611" y="33129"/>
                  <a:pt x="13944" y="33229"/>
                </a:cubicBezTo>
                <a:cubicBezTo>
                  <a:pt x="14878" y="33496"/>
                  <a:pt x="14878" y="33496"/>
                  <a:pt x="14844" y="33930"/>
                </a:cubicBezTo>
                <a:lnTo>
                  <a:pt x="13043" y="33930"/>
                </a:lnTo>
                <a:cubicBezTo>
                  <a:pt x="13043" y="33997"/>
                  <a:pt x="13010" y="34063"/>
                  <a:pt x="13010" y="34130"/>
                </a:cubicBezTo>
                <a:cubicBezTo>
                  <a:pt x="13610" y="34197"/>
                  <a:pt x="14210" y="34230"/>
                  <a:pt x="14811" y="34297"/>
                </a:cubicBezTo>
                <a:cubicBezTo>
                  <a:pt x="14978" y="34330"/>
                  <a:pt x="15111" y="34464"/>
                  <a:pt x="15278" y="34530"/>
                </a:cubicBezTo>
                <a:cubicBezTo>
                  <a:pt x="15111" y="34597"/>
                  <a:pt x="14944" y="34664"/>
                  <a:pt x="14777" y="34664"/>
                </a:cubicBezTo>
                <a:cubicBezTo>
                  <a:pt x="14044" y="34731"/>
                  <a:pt x="13310" y="34764"/>
                  <a:pt x="12576" y="34797"/>
                </a:cubicBezTo>
                <a:cubicBezTo>
                  <a:pt x="12576" y="34864"/>
                  <a:pt x="12576" y="34931"/>
                  <a:pt x="12576" y="34997"/>
                </a:cubicBezTo>
                <a:lnTo>
                  <a:pt x="14777" y="34997"/>
                </a:lnTo>
                <a:cubicBezTo>
                  <a:pt x="14777" y="35031"/>
                  <a:pt x="14811" y="35097"/>
                  <a:pt x="14844" y="35164"/>
                </a:cubicBezTo>
                <a:cubicBezTo>
                  <a:pt x="14611" y="35264"/>
                  <a:pt x="14444" y="35431"/>
                  <a:pt x="14210" y="35464"/>
                </a:cubicBezTo>
                <a:cubicBezTo>
                  <a:pt x="13878" y="35503"/>
                  <a:pt x="13535" y="35520"/>
                  <a:pt x="13193" y="35520"/>
                </a:cubicBezTo>
                <a:cubicBezTo>
                  <a:pt x="12951" y="35520"/>
                  <a:pt x="12711" y="35512"/>
                  <a:pt x="12476" y="35498"/>
                </a:cubicBezTo>
                <a:cubicBezTo>
                  <a:pt x="12419" y="35495"/>
                  <a:pt x="12367" y="35493"/>
                  <a:pt x="12317" y="35493"/>
                </a:cubicBezTo>
                <a:cubicBezTo>
                  <a:pt x="11808" y="35493"/>
                  <a:pt x="11639" y="35666"/>
                  <a:pt x="11609" y="36365"/>
                </a:cubicBezTo>
                <a:lnTo>
                  <a:pt x="12076" y="36365"/>
                </a:lnTo>
                <a:lnTo>
                  <a:pt x="12076" y="36498"/>
                </a:lnTo>
                <a:cubicBezTo>
                  <a:pt x="11242" y="36565"/>
                  <a:pt x="10408" y="36599"/>
                  <a:pt x="9574" y="36665"/>
                </a:cubicBezTo>
                <a:cubicBezTo>
                  <a:pt x="9574" y="36732"/>
                  <a:pt x="9540" y="36799"/>
                  <a:pt x="9507" y="36865"/>
                </a:cubicBezTo>
                <a:cubicBezTo>
                  <a:pt x="9941" y="37066"/>
                  <a:pt x="10408" y="37232"/>
                  <a:pt x="10841" y="37432"/>
                </a:cubicBezTo>
                <a:cubicBezTo>
                  <a:pt x="10841" y="37466"/>
                  <a:pt x="10808" y="37499"/>
                  <a:pt x="10808" y="37566"/>
                </a:cubicBezTo>
                <a:cubicBezTo>
                  <a:pt x="10041" y="37466"/>
                  <a:pt x="9240" y="37366"/>
                  <a:pt x="8440" y="37299"/>
                </a:cubicBezTo>
                <a:cubicBezTo>
                  <a:pt x="8440" y="37366"/>
                  <a:pt x="8440" y="37432"/>
                  <a:pt x="8440" y="37499"/>
                </a:cubicBezTo>
                <a:cubicBezTo>
                  <a:pt x="8973" y="37599"/>
                  <a:pt x="9540" y="37733"/>
                  <a:pt x="10074" y="37833"/>
                </a:cubicBezTo>
                <a:cubicBezTo>
                  <a:pt x="10107" y="37866"/>
                  <a:pt x="10107" y="37899"/>
                  <a:pt x="10141" y="37933"/>
                </a:cubicBezTo>
                <a:cubicBezTo>
                  <a:pt x="9933" y="37963"/>
                  <a:pt x="9751" y="38072"/>
                  <a:pt x="9573" y="38072"/>
                </a:cubicBezTo>
                <a:cubicBezTo>
                  <a:pt x="9551" y="38072"/>
                  <a:pt x="9529" y="38070"/>
                  <a:pt x="9507" y="38066"/>
                </a:cubicBezTo>
                <a:cubicBezTo>
                  <a:pt x="8239" y="37933"/>
                  <a:pt x="7005" y="37799"/>
                  <a:pt x="5738" y="37566"/>
                </a:cubicBezTo>
                <a:cubicBezTo>
                  <a:pt x="5037" y="37432"/>
                  <a:pt x="4637" y="36865"/>
                  <a:pt x="4403" y="36198"/>
                </a:cubicBezTo>
                <a:cubicBezTo>
                  <a:pt x="4203" y="35731"/>
                  <a:pt x="4103" y="35231"/>
                  <a:pt x="3436" y="35131"/>
                </a:cubicBezTo>
                <a:cubicBezTo>
                  <a:pt x="3203" y="35097"/>
                  <a:pt x="3102" y="34464"/>
                  <a:pt x="2836" y="34297"/>
                </a:cubicBezTo>
                <a:cubicBezTo>
                  <a:pt x="2724" y="34235"/>
                  <a:pt x="2566" y="34224"/>
                  <a:pt x="2405" y="34224"/>
                </a:cubicBezTo>
                <a:cubicBezTo>
                  <a:pt x="2313" y="34224"/>
                  <a:pt x="2220" y="34227"/>
                  <a:pt x="2133" y="34227"/>
                </a:cubicBezTo>
                <a:cubicBezTo>
                  <a:pt x="1965" y="34227"/>
                  <a:pt x="1824" y="34213"/>
                  <a:pt x="1768" y="34130"/>
                </a:cubicBezTo>
                <a:cubicBezTo>
                  <a:pt x="1435" y="33596"/>
                  <a:pt x="1068" y="32929"/>
                  <a:pt x="1068" y="32295"/>
                </a:cubicBezTo>
                <a:cubicBezTo>
                  <a:pt x="1034" y="30661"/>
                  <a:pt x="1134" y="29026"/>
                  <a:pt x="1268" y="27392"/>
                </a:cubicBezTo>
                <a:cubicBezTo>
                  <a:pt x="1335" y="26758"/>
                  <a:pt x="1635" y="26124"/>
                  <a:pt x="1968" y="25557"/>
                </a:cubicBezTo>
                <a:cubicBezTo>
                  <a:pt x="2669" y="24290"/>
                  <a:pt x="3503" y="23122"/>
                  <a:pt x="4770" y="22355"/>
                </a:cubicBezTo>
                <a:cubicBezTo>
                  <a:pt x="5493" y="21895"/>
                  <a:pt x="6274" y="21651"/>
                  <a:pt x="7112" y="21651"/>
                </a:cubicBezTo>
                <a:close/>
                <a:moveTo>
                  <a:pt x="24628" y="30950"/>
                </a:moveTo>
                <a:cubicBezTo>
                  <a:pt x="24679" y="30950"/>
                  <a:pt x="24731" y="30953"/>
                  <a:pt x="24785" y="30961"/>
                </a:cubicBezTo>
                <a:cubicBezTo>
                  <a:pt x="24451" y="31161"/>
                  <a:pt x="24218" y="31261"/>
                  <a:pt x="24051" y="31395"/>
                </a:cubicBezTo>
                <a:cubicBezTo>
                  <a:pt x="23951" y="31495"/>
                  <a:pt x="23917" y="31662"/>
                  <a:pt x="23851" y="31762"/>
                </a:cubicBezTo>
                <a:cubicBezTo>
                  <a:pt x="23959" y="31789"/>
                  <a:pt x="24088" y="31838"/>
                  <a:pt x="24205" y="31838"/>
                </a:cubicBezTo>
                <a:cubicBezTo>
                  <a:pt x="24232" y="31838"/>
                  <a:pt x="24259" y="31835"/>
                  <a:pt x="24284" y="31828"/>
                </a:cubicBezTo>
                <a:cubicBezTo>
                  <a:pt x="24407" y="31774"/>
                  <a:pt x="24525" y="31730"/>
                  <a:pt x="24628" y="31730"/>
                </a:cubicBezTo>
                <a:cubicBezTo>
                  <a:pt x="24775" y="31730"/>
                  <a:pt x="24892" y="31820"/>
                  <a:pt x="24951" y="32095"/>
                </a:cubicBezTo>
                <a:cubicBezTo>
                  <a:pt x="24951" y="32162"/>
                  <a:pt x="25218" y="32262"/>
                  <a:pt x="25352" y="32262"/>
                </a:cubicBezTo>
                <a:cubicBezTo>
                  <a:pt x="25518" y="32229"/>
                  <a:pt x="25685" y="32095"/>
                  <a:pt x="25952" y="32095"/>
                </a:cubicBezTo>
                <a:cubicBezTo>
                  <a:pt x="25819" y="32262"/>
                  <a:pt x="25719" y="32429"/>
                  <a:pt x="25619" y="32562"/>
                </a:cubicBezTo>
                <a:cubicBezTo>
                  <a:pt x="25652" y="32629"/>
                  <a:pt x="25685" y="32662"/>
                  <a:pt x="25719" y="32729"/>
                </a:cubicBezTo>
                <a:cubicBezTo>
                  <a:pt x="26019" y="32496"/>
                  <a:pt x="26286" y="32262"/>
                  <a:pt x="26619" y="31995"/>
                </a:cubicBezTo>
                <a:cubicBezTo>
                  <a:pt x="26719" y="32062"/>
                  <a:pt x="26886" y="32162"/>
                  <a:pt x="27053" y="32295"/>
                </a:cubicBezTo>
                <a:cubicBezTo>
                  <a:pt x="26686" y="32662"/>
                  <a:pt x="26352" y="33029"/>
                  <a:pt x="25919" y="33496"/>
                </a:cubicBezTo>
                <a:cubicBezTo>
                  <a:pt x="25941" y="33499"/>
                  <a:pt x="25962" y="33500"/>
                  <a:pt x="25983" y="33500"/>
                </a:cubicBezTo>
                <a:cubicBezTo>
                  <a:pt x="26369" y="33500"/>
                  <a:pt x="26658" y="33118"/>
                  <a:pt x="26937" y="33118"/>
                </a:cubicBezTo>
                <a:cubicBezTo>
                  <a:pt x="27064" y="33118"/>
                  <a:pt x="27189" y="33198"/>
                  <a:pt x="27320" y="33430"/>
                </a:cubicBezTo>
                <a:cubicBezTo>
                  <a:pt x="27253" y="33596"/>
                  <a:pt x="27186" y="33763"/>
                  <a:pt x="27120" y="33997"/>
                </a:cubicBezTo>
                <a:cubicBezTo>
                  <a:pt x="27353" y="33963"/>
                  <a:pt x="27587" y="33930"/>
                  <a:pt x="27587" y="33863"/>
                </a:cubicBezTo>
                <a:cubicBezTo>
                  <a:pt x="27687" y="33296"/>
                  <a:pt x="28120" y="33430"/>
                  <a:pt x="28521" y="33396"/>
                </a:cubicBezTo>
                <a:cubicBezTo>
                  <a:pt x="28787" y="33396"/>
                  <a:pt x="29088" y="33330"/>
                  <a:pt x="29388" y="33296"/>
                </a:cubicBezTo>
                <a:lnTo>
                  <a:pt x="29388" y="33663"/>
                </a:lnTo>
                <a:cubicBezTo>
                  <a:pt x="29621" y="33630"/>
                  <a:pt x="29855" y="33596"/>
                  <a:pt x="30055" y="33530"/>
                </a:cubicBezTo>
                <a:cubicBezTo>
                  <a:pt x="30243" y="32902"/>
                  <a:pt x="30933" y="32187"/>
                  <a:pt x="31569" y="32187"/>
                </a:cubicBezTo>
                <a:cubicBezTo>
                  <a:pt x="31610" y="32187"/>
                  <a:pt x="31650" y="32189"/>
                  <a:pt x="31690" y="32195"/>
                </a:cubicBezTo>
                <a:cubicBezTo>
                  <a:pt x="31056" y="32696"/>
                  <a:pt x="30555" y="33129"/>
                  <a:pt x="30055" y="33530"/>
                </a:cubicBezTo>
                <a:lnTo>
                  <a:pt x="30055" y="33963"/>
                </a:lnTo>
                <a:cubicBezTo>
                  <a:pt x="30255" y="33897"/>
                  <a:pt x="30455" y="33830"/>
                  <a:pt x="30689" y="33763"/>
                </a:cubicBezTo>
                <a:cubicBezTo>
                  <a:pt x="30722" y="33897"/>
                  <a:pt x="30756" y="34063"/>
                  <a:pt x="30789" y="34197"/>
                </a:cubicBezTo>
                <a:cubicBezTo>
                  <a:pt x="31890" y="33897"/>
                  <a:pt x="32457" y="32929"/>
                  <a:pt x="33291" y="32295"/>
                </a:cubicBezTo>
                <a:cubicBezTo>
                  <a:pt x="33457" y="32162"/>
                  <a:pt x="33624" y="32129"/>
                  <a:pt x="33791" y="32029"/>
                </a:cubicBezTo>
                <a:lnTo>
                  <a:pt x="33791" y="32029"/>
                </a:lnTo>
                <a:cubicBezTo>
                  <a:pt x="33758" y="32229"/>
                  <a:pt x="33791" y="32529"/>
                  <a:pt x="33691" y="32662"/>
                </a:cubicBezTo>
                <a:cubicBezTo>
                  <a:pt x="33391" y="32996"/>
                  <a:pt x="33024" y="33263"/>
                  <a:pt x="32690" y="33563"/>
                </a:cubicBezTo>
                <a:cubicBezTo>
                  <a:pt x="32557" y="33663"/>
                  <a:pt x="32490" y="33830"/>
                  <a:pt x="32490" y="34030"/>
                </a:cubicBezTo>
                <a:cubicBezTo>
                  <a:pt x="33391" y="33863"/>
                  <a:pt x="33724" y="32963"/>
                  <a:pt x="34558" y="32529"/>
                </a:cubicBezTo>
                <a:cubicBezTo>
                  <a:pt x="34658" y="32596"/>
                  <a:pt x="34825" y="32696"/>
                  <a:pt x="35059" y="32863"/>
                </a:cubicBezTo>
                <a:cubicBezTo>
                  <a:pt x="34391" y="33430"/>
                  <a:pt x="33791" y="33930"/>
                  <a:pt x="33157" y="34464"/>
                </a:cubicBezTo>
                <a:cubicBezTo>
                  <a:pt x="33191" y="34530"/>
                  <a:pt x="33257" y="34564"/>
                  <a:pt x="33291" y="34630"/>
                </a:cubicBezTo>
                <a:cubicBezTo>
                  <a:pt x="34125" y="34497"/>
                  <a:pt x="34592" y="33763"/>
                  <a:pt x="35259" y="33330"/>
                </a:cubicBezTo>
                <a:cubicBezTo>
                  <a:pt x="35325" y="33330"/>
                  <a:pt x="35392" y="33363"/>
                  <a:pt x="35459" y="33396"/>
                </a:cubicBezTo>
                <a:cubicBezTo>
                  <a:pt x="35359" y="33596"/>
                  <a:pt x="35359" y="33830"/>
                  <a:pt x="35225" y="33963"/>
                </a:cubicBezTo>
                <a:cubicBezTo>
                  <a:pt x="34792" y="34364"/>
                  <a:pt x="34358" y="34797"/>
                  <a:pt x="33858" y="35064"/>
                </a:cubicBezTo>
                <a:cubicBezTo>
                  <a:pt x="33457" y="35298"/>
                  <a:pt x="33724" y="35398"/>
                  <a:pt x="33824" y="35564"/>
                </a:cubicBezTo>
                <a:cubicBezTo>
                  <a:pt x="33958" y="35731"/>
                  <a:pt x="34058" y="35865"/>
                  <a:pt x="34225" y="36065"/>
                </a:cubicBezTo>
                <a:cubicBezTo>
                  <a:pt x="34758" y="35798"/>
                  <a:pt x="35392" y="35498"/>
                  <a:pt x="36026" y="35198"/>
                </a:cubicBezTo>
                <a:cubicBezTo>
                  <a:pt x="36059" y="35264"/>
                  <a:pt x="36093" y="35331"/>
                  <a:pt x="36126" y="35398"/>
                </a:cubicBezTo>
                <a:cubicBezTo>
                  <a:pt x="35359" y="35931"/>
                  <a:pt x="34592" y="36465"/>
                  <a:pt x="33858" y="36999"/>
                </a:cubicBezTo>
                <a:lnTo>
                  <a:pt x="33924" y="37132"/>
                </a:lnTo>
                <a:cubicBezTo>
                  <a:pt x="34258" y="37032"/>
                  <a:pt x="34592" y="36965"/>
                  <a:pt x="34992" y="36832"/>
                </a:cubicBezTo>
                <a:lnTo>
                  <a:pt x="34992" y="36832"/>
                </a:lnTo>
                <a:cubicBezTo>
                  <a:pt x="34825" y="37299"/>
                  <a:pt x="33991" y="37166"/>
                  <a:pt x="34258" y="37966"/>
                </a:cubicBezTo>
                <a:cubicBezTo>
                  <a:pt x="34892" y="37566"/>
                  <a:pt x="35459" y="37199"/>
                  <a:pt x="36059" y="36832"/>
                </a:cubicBezTo>
                <a:cubicBezTo>
                  <a:pt x="36126" y="36865"/>
                  <a:pt x="36159" y="36899"/>
                  <a:pt x="36193" y="36899"/>
                </a:cubicBezTo>
                <a:cubicBezTo>
                  <a:pt x="36093" y="37099"/>
                  <a:pt x="36059" y="37366"/>
                  <a:pt x="35893" y="37466"/>
                </a:cubicBezTo>
                <a:cubicBezTo>
                  <a:pt x="35426" y="37799"/>
                  <a:pt x="34892" y="38066"/>
                  <a:pt x="34391" y="38366"/>
                </a:cubicBezTo>
                <a:cubicBezTo>
                  <a:pt x="34191" y="38500"/>
                  <a:pt x="33991" y="38667"/>
                  <a:pt x="33858" y="38867"/>
                </a:cubicBezTo>
                <a:cubicBezTo>
                  <a:pt x="33936" y="38882"/>
                  <a:pt x="34011" y="38889"/>
                  <a:pt x="34084" y="38889"/>
                </a:cubicBezTo>
                <a:cubicBezTo>
                  <a:pt x="34818" y="38889"/>
                  <a:pt x="35295" y="38188"/>
                  <a:pt x="35993" y="38066"/>
                </a:cubicBezTo>
                <a:cubicBezTo>
                  <a:pt x="36059" y="38133"/>
                  <a:pt x="36093" y="38166"/>
                  <a:pt x="36126" y="38233"/>
                </a:cubicBezTo>
                <a:cubicBezTo>
                  <a:pt x="35759" y="38467"/>
                  <a:pt x="35359" y="38733"/>
                  <a:pt x="34992" y="38967"/>
                </a:cubicBezTo>
                <a:cubicBezTo>
                  <a:pt x="34625" y="39234"/>
                  <a:pt x="34258" y="39501"/>
                  <a:pt x="33891" y="39801"/>
                </a:cubicBezTo>
                <a:cubicBezTo>
                  <a:pt x="33924" y="39868"/>
                  <a:pt x="33991" y="39934"/>
                  <a:pt x="34025" y="40034"/>
                </a:cubicBezTo>
                <a:cubicBezTo>
                  <a:pt x="34658" y="39701"/>
                  <a:pt x="35259" y="39401"/>
                  <a:pt x="35893" y="39067"/>
                </a:cubicBezTo>
                <a:cubicBezTo>
                  <a:pt x="35926" y="39134"/>
                  <a:pt x="35993" y="39200"/>
                  <a:pt x="36026" y="39234"/>
                </a:cubicBezTo>
                <a:cubicBezTo>
                  <a:pt x="35192" y="39834"/>
                  <a:pt x="34358" y="40401"/>
                  <a:pt x="33524" y="40968"/>
                </a:cubicBezTo>
                <a:lnTo>
                  <a:pt x="33558" y="41102"/>
                </a:lnTo>
                <a:cubicBezTo>
                  <a:pt x="33824" y="41068"/>
                  <a:pt x="34058" y="41035"/>
                  <a:pt x="34458" y="40968"/>
                </a:cubicBezTo>
                <a:lnTo>
                  <a:pt x="34458" y="40968"/>
                </a:lnTo>
                <a:cubicBezTo>
                  <a:pt x="34225" y="41168"/>
                  <a:pt x="34091" y="41402"/>
                  <a:pt x="33958" y="41402"/>
                </a:cubicBezTo>
                <a:cubicBezTo>
                  <a:pt x="33937" y="41401"/>
                  <a:pt x="33917" y="41401"/>
                  <a:pt x="33898" y="41401"/>
                </a:cubicBezTo>
                <a:cubicBezTo>
                  <a:pt x="33183" y="41401"/>
                  <a:pt x="33053" y="41985"/>
                  <a:pt x="32890" y="42569"/>
                </a:cubicBezTo>
                <a:cubicBezTo>
                  <a:pt x="32916" y="42571"/>
                  <a:pt x="32941" y="42571"/>
                  <a:pt x="32966" y="42571"/>
                </a:cubicBezTo>
                <a:cubicBezTo>
                  <a:pt x="33727" y="42571"/>
                  <a:pt x="34276" y="42089"/>
                  <a:pt x="34825" y="41669"/>
                </a:cubicBezTo>
                <a:cubicBezTo>
                  <a:pt x="34858" y="41736"/>
                  <a:pt x="34925" y="41769"/>
                  <a:pt x="34959" y="41836"/>
                </a:cubicBezTo>
                <a:cubicBezTo>
                  <a:pt x="34692" y="42069"/>
                  <a:pt x="34425" y="42369"/>
                  <a:pt x="34091" y="42536"/>
                </a:cubicBezTo>
                <a:cubicBezTo>
                  <a:pt x="33391" y="42903"/>
                  <a:pt x="32690" y="43170"/>
                  <a:pt x="31956" y="43470"/>
                </a:cubicBezTo>
                <a:cubicBezTo>
                  <a:pt x="31823" y="43537"/>
                  <a:pt x="31556" y="43637"/>
                  <a:pt x="31890" y="43870"/>
                </a:cubicBezTo>
                <a:cubicBezTo>
                  <a:pt x="31890" y="43904"/>
                  <a:pt x="31756" y="44104"/>
                  <a:pt x="31690" y="44271"/>
                </a:cubicBezTo>
                <a:lnTo>
                  <a:pt x="32257" y="44271"/>
                </a:lnTo>
                <a:cubicBezTo>
                  <a:pt x="32223" y="44304"/>
                  <a:pt x="32223" y="44337"/>
                  <a:pt x="32223" y="44371"/>
                </a:cubicBezTo>
                <a:cubicBezTo>
                  <a:pt x="31923" y="44938"/>
                  <a:pt x="31456" y="45271"/>
                  <a:pt x="30756" y="45371"/>
                </a:cubicBezTo>
                <a:cubicBezTo>
                  <a:pt x="30355" y="45438"/>
                  <a:pt x="29955" y="45772"/>
                  <a:pt x="29521" y="45905"/>
                </a:cubicBezTo>
                <a:cubicBezTo>
                  <a:pt x="29367" y="45946"/>
                  <a:pt x="29215" y="45965"/>
                  <a:pt x="29065" y="45965"/>
                </a:cubicBezTo>
                <a:cubicBezTo>
                  <a:pt x="28599" y="45965"/>
                  <a:pt x="28157" y="45783"/>
                  <a:pt x="27753" y="45505"/>
                </a:cubicBezTo>
                <a:cubicBezTo>
                  <a:pt x="27401" y="45278"/>
                  <a:pt x="27105" y="44900"/>
                  <a:pt x="26681" y="44900"/>
                </a:cubicBezTo>
                <a:cubicBezTo>
                  <a:pt x="26543" y="44900"/>
                  <a:pt x="26391" y="44940"/>
                  <a:pt x="26219" y="45038"/>
                </a:cubicBezTo>
                <a:cubicBezTo>
                  <a:pt x="26186" y="45038"/>
                  <a:pt x="26052" y="44938"/>
                  <a:pt x="25985" y="44871"/>
                </a:cubicBezTo>
                <a:cubicBezTo>
                  <a:pt x="25786" y="44689"/>
                  <a:pt x="25605" y="44577"/>
                  <a:pt x="25418" y="44577"/>
                </a:cubicBezTo>
                <a:cubicBezTo>
                  <a:pt x="25262" y="44577"/>
                  <a:pt x="25100" y="44656"/>
                  <a:pt x="24918" y="44838"/>
                </a:cubicBezTo>
                <a:cubicBezTo>
                  <a:pt x="24753" y="44984"/>
                  <a:pt x="24588" y="45061"/>
                  <a:pt x="24406" y="45061"/>
                </a:cubicBezTo>
                <a:cubicBezTo>
                  <a:pt x="24257" y="45061"/>
                  <a:pt x="24097" y="45010"/>
                  <a:pt x="23917" y="44904"/>
                </a:cubicBezTo>
                <a:cubicBezTo>
                  <a:pt x="23017" y="44371"/>
                  <a:pt x="22416" y="43537"/>
                  <a:pt x="21916" y="42703"/>
                </a:cubicBezTo>
                <a:cubicBezTo>
                  <a:pt x="21249" y="41669"/>
                  <a:pt x="20715" y="40501"/>
                  <a:pt x="20215" y="39367"/>
                </a:cubicBezTo>
                <a:cubicBezTo>
                  <a:pt x="19981" y="38833"/>
                  <a:pt x="19881" y="38200"/>
                  <a:pt x="19881" y="37599"/>
                </a:cubicBezTo>
                <a:cubicBezTo>
                  <a:pt x="19814" y="36132"/>
                  <a:pt x="19881" y="34630"/>
                  <a:pt x="20582" y="33263"/>
                </a:cubicBezTo>
                <a:cubicBezTo>
                  <a:pt x="21182" y="32129"/>
                  <a:pt x="22083" y="31395"/>
                  <a:pt x="23317" y="31028"/>
                </a:cubicBezTo>
                <a:lnTo>
                  <a:pt x="23317" y="31028"/>
                </a:lnTo>
                <a:cubicBezTo>
                  <a:pt x="23083" y="31195"/>
                  <a:pt x="22817" y="31395"/>
                  <a:pt x="22450" y="31662"/>
                </a:cubicBezTo>
                <a:cubicBezTo>
                  <a:pt x="22558" y="31691"/>
                  <a:pt x="22660" y="31704"/>
                  <a:pt x="22756" y="31704"/>
                </a:cubicBezTo>
                <a:cubicBezTo>
                  <a:pt x="23493" y="31704"/>
                  <a:pt x="23898" y="30950"/>
                  <a:pt x="24628" y="30950"/>
                </a:cubicBezTo>
                <a:close/>
                <a:moveTo>
                  <a:pt x="17059" y="0"/>
                </a:moveTo>
                <a:cubicBezTo>
                  <a:pt x="16525" y="0"/>
                  <a:pt x="15985" y="12"/>
                  <a:pt x="15445" y="72"/>
                </a:cubicBezTo>
                <a:cubicBezTo>
                  <a:pt x="14477" y="206"/>
                  <a:pt x="13477" y="439"/>
                  <a:pt x="12543" y="740"/>
                </a:cubicBezTo>
                <a:cubicBezTo>
                  <a:pt x="11975" y="906"/>
                  <a:pt x="11942" y="1340"/>
                  <a:pt x="12342" y="1807"/>
                </a:cubicBezTo>
                <a:cubicBezTo>
                  <a:pt x="12676" y="2174"/>
                  <a:pt x="13010" y="2608"/>
                  <a:pt x="13410" y="2908"/>
                </a:cubicBezTo>
                <a:cubicBezTo>
                  <a:pt x="15178" y="4242"/>
                  <a:pt x="16946" y="5576"/>
                  <a:pt x="18747" y="6844"/>
                </a:cubicBezTo>
                <a:cubicBezTo>
                  <a:pt x="20748" y="8312"/>
                  <a:pt x="23050" y="9346"/>
                  <a:pt x="25385" y="10213"/>
                </a:cubicBezTo>
                <a:cubicBezTo>
                  <a:pt x="27220" y="10913"/>
                  <a:pt x="29121" y="11347"/>
                  <a:pt x="31056" y="11647"/>
                </a:cubicBezTo>
                <a:cubicBezTo>
                  <a:pt x="32357" y="11847"/>
                  <a:pt x="33658" y="12014"/>
                  <a:pt x="35192" y="12214"/>
                </a:cubicBezTo>
                <a:cubicBezTo>
                  <a:pt x="34892" y="12381"/>
                  <a:pt x="34725" y="12515"/>
                  <a:pt x="34558" y="12548"/>
                </a:cubicBezTo>
                <a:cubicBezTo>
                  <a:pt x="33924" y="12615"/>
                  <a:pt x="33291" y="12615"/>
                  <a:pt x="32657" y="12715"/>
                </a:cubicBezTo>
                <a:cubicBezTo>
                  <a:pt x="31856" y="12848"/>
                  <a:pt x="31056" y="13115"/>
                  <a:pt x="30255" y="13215"/>
                </a:cubicBezTo>
                <a:cubicBezTo>
                  <a:pt x="28587" y="13449"/>
                  <a:pt x="27020" y="13982"/>
                  <a:pt x="25452" y="14549"/>
                </a:cubicBezTo>
                <a:cubicBezTo>
                  <a:pt x="24518" y="14883"/>
                  <a:pt x="23617" y="15317"/>
                  <a:pt x="22716" y="15750"/>
                </a:cubicBezTo>
                <a:cubicBezTo>
                  <a:pt x="21549" y="16284"/>
                  <a:pt x="20215" y="16551"/>
                  <a:pt x="19147" y="17351"/>
                </a:cubicBezTo>
                <a:cubicBezTo>
                  <a:pt x="18080" y="18152"/>
                  <a:pt x="16746" y="18552"/>
                  <a:pt x="15778" y="19553"/>
                </a:cubicBezTo>
                <a:cubicBezTo>
                  <a:pt x="14978" y="20387"/>
                  <a:pt x="14144" y="21221"/>
                  <a:pt x="13276" y="22021"/>
                </a:cubicBezTo>
                <a:cubicBezTo>
                  <a:pt x="12643" y="22655"/>
                  <a:pt x="11942" y="23289"/>
                  <a:pt x="11242" y="23889"/>
                </a:cubicBezTo>
                <a:cubicBezTo>
                  <a:pt x="11175" y="23689"/>
                  <a:pt x="11142" y="23389"/>
                  <a:pt x="10975" y="23156"/>
                </a:cubicBezTo>
                <a:cubicBezTo>
                  <a:pt x="10041" y="21821"/>
                  <a:pt x="8773" y="21087"/>
                  <a:pt x="7139" y="20954"/>
                </a:cubicBezTo>
                <a:cubicBezTo>
                  <a:pt x="7017" y="20944"/>
                  <a:pt x="6897" y="20939"/>
                  <a:pt x="6780" y="20939"/>
                </a:cubicBezTo>
                <a:cubicBezTo>
                  <a:pt x="4945" y="20939"/>
                  <a:pt x="3700" y="22131"/>
                  <a:pt x="2602" y="23322"/>
                </a:cubicBezTo>
                <a:cubicBezTo>
                  <a:pt x="1268" y="24790"/>
                  <a:pt x="567" y="26625"/>
                  <a:pt x="300" y="28660"/>
                </a:cubicBezTo>
                <a:cubicBezTo>
                  <a:pt x="0" y="30728"/>
                  <a:pt x="100" y="32662"/>
                  <a:pt x="1068" y="34497"/>
                </a:cubicBezTo>
                <a:cubicBezTo>
                  <a:pt x="1335" y="34997"/>
                  <a:pt x="1668" y="35564"/>
                  <a:pt x="2102" y="35865"/>
                </a:cubicBezTo>
                <a:cubicBezTo>
                  <a:pt x="2269" y="35956"/>
                  <a:pt x="2485" y="35978"/>
                  <a:pt x="2724" y="35978"/>
                </a:cubicBezTo>
                <a:cubicBezTo>
                  <a:pt x="2945" y="35978"/>
                  <a:pt x="3186" y="35959"/>
                  <a:pt x="3427" y="35959"/>
                </a:cubicBezTo>
                <a:cubicBezTo>
                  <a:pt x="3497" y="35959"/>
                  <a:pt x="3567" y="35961"/>
                  <a:pt x="3636" y="35965"/>
                </a:cubicBezTo>
                <a:cubicBezTo>
                  <a:pt x="4270" y="37699"/>
                  <a:pt x="5037" y="38300"/>
                  <a:pt x="6939" y="38633"/>
                </a:cubicBezTo>
                <a:cubicBezTo>
                  <a:pt x="7384" y="38703"/>
                  <a:pt x="7816" y="38737"/>
                  <a:pt x="8239" y="38737"/>
                </a:cubicBezTo>
                <a:cubicBezTo>
                  <a:pt x="10034" y="38737"/>
                  <a:pt x="11644" y="38131"/>
                  <a:pt x="13210" y="37132"/>
                </a:cubicBezTo>
                <a:cubicBezTo>
                  <a:pt x="14310" y="36465"/>
                  <a:pt x="15144" y="35598"/>
                  <a:pt x="15945" y="34630"/>
                </a:cubicBezTo>
                <a:cubicBezTo>
                  <a:pt x="17213" y="33163"/>
                  <a:pt x="17880" y="31495"/>
                  <a:pt x="17780" y="29594"/>
                </a:cubicBezTo>
                <a:cubicBezTo>
                  <a:pt x="17746" y="28826"/>
                  <a:pt x="17579" y="27992"/>
                  <a:pt x="16879" y="27492"/>
                </a:cubicBezTo>
                <a:cubicBezTo>
                  <a:pt x="15945" y="26858"/>
                  <a:pt x="15111" y="26091"/>
                  <a:pt x="13843" y="26058"/>
                </a:cubicBezTo>
                <a:cubicBezTo>
                  <a:pt x="13510" y="26058"/>
                  <a:pt x="13143" y="25924"/>
                  <a:pt x="12709" y="25824"/>
                </a:cubicBezTo>
                <a:cubicBezTo>
                  <a:pt x="12909" y="25591"/>
                  <a:pt x="13043" y="25424"/>
                  <a:pt x="13210" y="25290"/>
                </a:cubicBezTo>
                <a:cubicBezTo>
                  <a:pt x="14177" y="24290"/>
                  <a:pt x="15111" y="23289"/>
                  <a:pt x="16112" y="22322"/>
                </a:cubicBezTo>
                <a:cubicBezTo>
                  <a:pt x="16512" y="21955"/>
                  <a:pt x="17079" y="21721"/>
                  <a:pt x="17446" y="21321"/>
                </a:cubicBezTo>
                <a:cubicBezTo>
                  <a:pt x="18980" y="19586"/>
                  <a:pt x="21149" y="18852"/>
                  <a:pt x="23117" y="17852"/>
                </a:cubicBezTo>
                <a:cubicBezTo>
                  <a:pt x="24351" y="17185"/>
                  <a:pt x="25719" y="16818"/>
                  <a:pt x="27053" y="16417"/>
                </a:cubicBezTo>
                <a:cubicBezTo>
                  <a:pt x="29254" y="15750"/>
                  <a:pt x="31489" y="15183"/>
                  <a:pt x="33724" y="14583"/>
                </a:cubicBezTo>
                <a:cubicBezTo>
                  <a:pt x="33758" y="14649"/>
                  <a:pt x="33791" y="14716"/>
                  <a:pt x="33824" y="14783"/>
                </a:cubicBezTo>
                <a:cubicBezTo>
                  <a:pt x="30589" y="19953"/>
                  <a:pt x="28220" y="25457"/>
                  <a:pt x="27453" y="31628"/>
                </a:cubicBezTo>
                <a:cubicBezTo>
                  <a:pt x="27086" y="31295"/>
                  <a:pt x="26753" y="30894"/>
                  <a:pt x="26286" y="30694"/>
                </a:cubicBezTo>
                <a:cubicBezTo>
                  <a:pt x="25575" y="30371"/>
                  <a:pt x="24849" y="30189"/>
                  <a:pt x="24127" y="30189"/>
                </a:cubicBezTo>
                <a:cubicBezTo>
                  <a:pt x="23356" y="30189"/>
                  <a:pt x="22589" y="30396"/>
                  <a:pt x="21849" y="30861"/>
                </a:cubicBezTo>
                <a:cubicBezTo>
                  <a:pt x="21449" y="31095"/>
                  <a:pt x="20982" y="31295"/>
                  <a:pt x="20715" y="31662"/>
                </a:cubicBezTo>
                <a:cubicBezTo>
                  <a:pt x="19214" y="33696"/>
                  <a:pt x="18814" y="36031"/>
                  <a:pt x="19214" y="38467"/>
                </a:cubicBezTo>
                <a:cubicBezTo>
                  <a:pt x="19481" y="40234"/>
                  <a:pt x="20248" y="41902"/>
                  <a:pt x="21282" y="43370"/>
                </a:cubicBezTo>
                <a:cubicBezTo>
                  <a:pt x="22016" y="44371"/>
                  <a:pt x="23050" y="45171"/>
                  <a:pt x="24084" y="45838"/>
                </a:cubicBezTo>
                <a:cubicBezTo>
                  <a:pt x="24628" y="46196"/>
                  <a:pt x="25073" y="46370"/>
                  <a:pt x="25457" y="46370"/>
                </a:cubicBezTo>
                <a:cubicBezTo>
                  <a:pt x="25969" y="46370"/>
                  <a:pt x="26372" y="46062"/>
                  <a:pt x="26753" y="45472"/>
                </a:cubicBezTo>
                <a:cubicBezTo>
                  <a:pt x="27487" y="46130"/>
                  <a:pt x="28299" y="46635"/>
                  <a:pt x="29217" y="46635"/>
                </a:cubicBezTo>
                <a:cubicBezTo>
                  <a:pt x="29508" y="46635"/>
                  <a:pt x="29809" y="46585"/>
                  <a:pt x="30122" y="46472"/>
                </a:cubicBezTo>
                <a:cubicBezTo>
                  <a:pt x="31690" y="45872"/>
                  <a:pt x="33291" y="45271"/>
                  <a:pt x="34325" y="43770"/>
                </a:cubicBezTo>
                <a:cubicBezTo>
                  <a:pt x="35392" y="42236"/>
                  <a:pt x="36393" y="40668"/>
                  <a:pt x="36593" y="38767"/>
                </a:cubicBezTo>
                <a:cubicBezTo>
                  <a:pt x="36626" y="38467"/>
                  <a:pt x="36626" y="38200"/>
                  <a:pt x="36693" y="37899"/>
                </a:cubicBezTo>
                <a:cubicBezTo>
                  <a:pt x="37060" y="35998"/>
                  <a:pt x="36726" y="34197"/>
                  <a:pt x="35659" y="32629"/>
                </a:cubicBezTo>
                <a:cubicBezTo>
                  <a:pt x="35259" y="32062"/>
                  <a:pt x="34592" y="31495"/>
                  <a:pt x="33924" y="31328"/>
                </a:cubicBezTo>
                <a:cubicBezTo>
                  <a:pt x="33385" y="31214"/>
                  <a:pt x="32830" y="31115"/>
                  <a:pt x="32274" y="31115"/>
                </a:cubicBezTo>
                <a:cubicBezTo>
                  <a:pt x="31696" y="31115"/>
                  <a:pt x="31117" y="31222"/>
                  <a:pt x="30555" y="31528"/>
                </a:cubicBezTo>
                <a:cubicBezTo>
                  <a:pt x="30188" y="31762"/>
                  <a:pt x="29721" y="31862"/>
                  <a:pt x="29221" y="32062"/>
                </a:cubicBezTo>
                <a:cubicBezTo>
                  <a:pt x="29254" y="31795"/>
                  <a:pt x="29254" y="31595"/>
                  <a:pt x="29288" y="31428"/>
                </a:cubicBezTo>
                <a:cubicBezTo>
                  <a:pt x="29588" y="30261"/>
                  <a:pt x="29822" y="29127"/>
                  <a:pt x="30155" y="27959"/>
                </a:cubicBezTo>
                <a:cubicBezTo>
                  <a:pt x="30655" y="26291"/>
                  <a:pt x="30889" y="24523"/>
                  <a:pt x="31623" y="22922"/>
                </a:cubicBezTo>
                <a:cubicBezTo>
                  <a:pt x="32157" y="21721"/>
                  <a:pt x="32724" y="20554"/>
                  <a:pt x="33357" y="19386"/>
                </a:cubicBezTo>
                <a:cubicBezTo>
                  <a:pt x="33958" y="18285"/>
                  <a:pt x="34658" y="17218"/>
                  <a:pt x="35259" y="16084"/>
                </a:cubicBezTo>
                <a:cubicBezTo>
                  <a:pt x="35759" y="15050"/>
                  <a:pt x="36393" y="14116"/>
                  <a:pt x="37327" y="13415"/>
                </a:cubicBezTo>
                <a:cubicBezTo>
                  <a:pt x="37927" y="12948"/>
                  <a:pt x="38494" y="12448"/>
                  <a:pt x="39095" y="12014"/>
                </a:cubicBezTo>
                <a:cubicBezTo>
                  <a:pt x="39662" y="11547"/>
                  <a:pt x="40229" y="11114"/>
                  <a:pt x="40829" y="10713"/>
                </a:cubicBezTo>
                <a:cubicBezTo>
                  <a:pt x="41196" y="10513"/>
                  <a:pt x="41296" y="10313"/>
                  <a:pt x="41196" y="9913"/>
                </a:cubicBezTo>
                <a:cubicBezTo>
                  <a:pt x="40896" y="8578"/>
                  <a:pt x="40162" y="7644"/>
                  <a:pt x="38895" y="7177"/>
                </a:cubicBezTo>
                <a:cubicBezTo>
                  <a:pt x="37961" y="8412"/>
                  <a:pt x="37060" y="9646"/>
                  <a:pt x="36059" y="10947"/>
                </a:cubicBezTo>
                <a:cubicBezTo>
                  <a:pt x="35492" y="10180"/>
                  <a:pt x="35025" y="9346"/>
                  <a:pt x="34391" y="8745"/>
                </a:cubicBezTo>
                <a:cubicBezTo>
                  <a:pt x="33124" y="7478"/>
                  <a:pt x="31756" y="6310"/>
                  <a:pt x="30455" y="5076"/>
                </a:cubicBezTo>
                <a:cubicBezTo>
                  <a:pt x="28954" y="3708"/>
                  <a:pt x="27086" y="2874"/>
                  <a:pt x="25285" y="2007"/>
                </a:cubicBezTo>
                <a:cubicBezTo>
                  <a:pt x="23417" y="1106"/>
                  <a:pt x="21382" y="606"/>
                  <a:pt x="19381" y="139"/>
                </a:cubicBezTo>
                <a:cubicBezTo>
                  <a:pt x="18980" y="39"/>
                  <a:pt x="18547" y="6"/>
                  <a:pt x="18113" y="6"/>
                </a:cubicBezTo>
                <a:cubicBezTo>
                  <a:pt x="17766" y="6"/>
                  <a:pt x="17414" y="0"/>
                  <a:pt x="170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 name="Google Shape;187;p7"/>
          <p:cNvGrpSpPr/>
          <p:nvPr/>
        </p:nvGrpSpPr>
        <p:grpSpPr>
          <a:xfrm rot="1181418">
            <a:off x="4178147" y="3529199"/>
            <a:ext cx="589857" cy="1373883"/>
            <a:chOff x="4282175" y="3769050"/>
            <a:chExt cx="593975" cy="1383475"/>
          </a:xfrm>
        </p:grpSpPr>
        <p:sp>
          <p:nvSpPr>
            <p:cNvPr id="188" name="Google Shape;188;p7"/>
            <p:cNvSpPr/>
            <p:nvPr/>
          </p:nvSpPr>
          <p:spPr>
            <a:xfrm>
              <a:off x="4572450" y="4277375"/>
              <a:ext cx="236875" cy="428175"/>
            </a:xfrm>
            <a:custGeom>
              <a:rect b="b" l="l" r="r" t="t"/>
              <a:pathLst>
                <a:path extrusionOk="0" h="17127" w="9475">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7"/>
            <p:cNvSpPr/>
            <p:nvPr/>
          </p:nvSpPr>
          <p:spPr>
            <a:xfrm>
              <a:off x="4591900" y="4281025"/>
              <a:ext cx="202250" cy="402650"/>
            </a:xfrm>
            <a:custGeom>
              <a:rect b="b" l="l" r="r" t="t"/>
              <a:pathLst>
                <a:path extrusionOk="0" fill="none" h="16106" w="8090">
                  <a:moveTo>
                    <a:pt x="0" y="16106"/>
                  </a:moveTo>
                  <a:cubicBezTo>
                    <a:pt x="1361" y="13239"/>
                    <a:pt x="2502" y="10154"/>
                    <a:pt x="3984" y="7336"/>
                  </a:cubicBezTo>
                  <a:cubicBezTo>
                    <a:pt x="5272" y="4859"/>
                    <a:pt x="6632" y="2405"/>
                    <a:pt x="8090"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
            <p:cNvSpPr/>
            <p:nvPr/>
          </p:nvSpPr>
          <p:spPr>
            <a:xfrm>
              <a:off x="4352625" y="3860750"/>
              <a:ext cx="213175" cy="740950"/>
            </a:xfrm>
            <a:custGeom>
              <a:rect b="b" l="l" r="r" t="t"/>
              <a:pathLst>
                <a:path extrusionOk="0" h="29638" w="8527">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
            <p:cNvSpPr/>
            <p:nvPr/>
          </p:nvSpPr>
          <p:spPr>
            <a:xfrm>
              <a:off x="4355050" y="3864400"/>
              <a:ext cx="210750" cy="717250"/>
            </a:xfrm>
            <a:custGeom>
              <a:rect b="b" l="l" r="r" t="t"/>
              <a:pathLst>
                <a:path extrusionOk="0" fill="none" h="28690" w="843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
            <p:cNvSpPr/>
            <p:nvPr/>
          </p:nvSpPr>
          <p:spPr>
            <a:xfrm>
              <a:off x="4585825" y="4582950"/>
              <a:ext cx="290325" cy="189400"/>
            </a:xfrm>
            <a:custGeom>
              <a:rect b="b" l="l" r="r" t="t"/>
              <a:pathLst>
                <a:path extrusionOk="0" h="7576" w="11613">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
            <p:cNvSpPr/>
            <p:nvPr/>
          </p:nvSpPr>
          <p:spPr>
            <a:xfrm>
              <a:off x="4584600" y="4593075"/>
              <a:ext cx="195575" cy="145275"/>
            </a:xfrm>
            <a:custGeom>
              <a:rect b="b" l="l" r="r" t="t"/>
              <a:pathLst>
                <a:path extrusionOk="0" h="5811" w="7823">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
            <p:cNvSpPr/>
            <p:nvPr/>
          </p:nvSpPr>
          <p:spPr>
            <a:xfrm>
              <a:off x="4704850" y="4581625"/>
              <a:ext cx="128175" cy="187075"/>
            </a:xfrm>
            <a:custGeom>
              <a:rect b="b" l="l" r="r" t="t"/>
              <a:pathLst>
                <a:path extrusionOk="0" fill="none" h="7483" w="5127">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
            <p:cNvSpPr/>
            <p:nvPr/>
          </p:nvSpPr>
          <p:spPr>
            <a:xfrm>
              <a:off x="4282175" y="4548175"/>
              <a:ext cx="292750" cy="224175"/>
            </a:xfrm>
            <a:custGeom>
              <a:rect b="b" l="l" r="r" t="t"/>
              <a:pathLst>
                <a:path extrusionOk="0" h="8967" w="1171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7"/>
            <p:cNvSpPr/>
            <p:nvPr/>
          </p:nvSpPr>
          <p:spPr>
            <a:xfrm>
              <a:off x="4301600" y="4577375"/>
              <a:ext cx="269675" cy="153075"/>
            </a:xfrm>
            <a:custGeom>
              <a:rect b="b" l="l" r="r" t="t"/>
              <a:pathLst>
                <a:path extrusionOk="0" fill="none" h="6123" w="10787">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7"/>
            <p:cNvSpPr/>
            <p:nvPr/>
          </p:nvSpPr>
          <p:spPr>
            <a:xfrm>
              <a:off x="4571850" y="4254900"/>
              <a:ext cx="6700" cy="897625"/>
            </a:xfrm>
            <a:custGeom>
              <a:rect b="b" l="l" r="r" t="t"/>
              <a:pathLst>
                <a:path extrusionOk="0" fill="none" h="35905" w="268">
                  <a:moveTo>
                    <a:pt x="1" y="1"/>
                  </a:moveTo>
                  <a:cubicBezTo>
                    <a:pt x="244" y="12414"/>
                    <a:pt x="268" y="25216"/>
                    <a:pt x="122" y="35904"/>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
            <p:cNvSpPr/>
            <p:nvPr/>
          </p:nvSpPr>
          <p:spPr>
            <a:xfrm>
              <a:off x="4504450" y="3769050"/>
              <a:ext cx="128150" cy="556925"/>
            </a:xfrm>
            <a:custGeom>
              <a:rect b="b" l="l" r="r" t="t"/>
              <a:pathLst>
                <a:path extrusionOk="0" h="22277" w="5126">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9" name="Shape 199"/>
        <p:cNvGrpSpPr/>
        <p:nvPr/>
      </p:nvGrpSpPr>
      <p:grpSpPr>
        <a:xfrm>
          <a:off x="0" y="0"/>
          <a:ext cx="0" cy="0"/>
          <a:chOff x="0" y="0"/>
          <a:chExt cx="0" cy="0"/>
        </a:xfrm>
      </p:grpSpPr>
      <p:sp>
        <p:nvSpPr>
          <p:cNvPr id="200" name="Google Shape;200;p8"/>
          <p:cNvSpPr txBox="1"/>
          <p:nvPr>
            <p:ph type="title"/>
          </p:nvPr>
        </p:nvSpPr>
        <p:spPr>
          <a:xfrm>
            <a:off x="1388100" y="1313250"/>
            <a:ext cx="6367800" cy="149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None/>
              <a:defRPr sz="72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201" name="Google Shape;201;p8"/>
          <p:cNvGrpSpPr/>
          <p:nvPr/>
        </p:nvGrpSpPr>
        <p:grpSpPr>
          <a:xfrm rot="-3676357">
            <a:off x="4222046" y="134985"/>
            <a:ext cx="559463" cy="1123799"/>
            <a:chOff x="1462050" y="648700"/>
            <a:chExt cx="973225" cy="1954925"/>
          </a:xfrm>
        </p:grpSpPr>
        <p:sp>
          <p:nvSpPr>
            <p:cNvPr id="202" name="Google Shape;202;p8"/>
            <p:cNvSpPr/>
            <p:nvPr/>
          </p:nvSpPr>
          <p:spPr>
            <a:xfrm>
              <a:off x="1462050" y="648700"/>
              <a:ext cx="973225" cy="1954925"/>
            </a:xfrm>
            <a:custGeom>
              <a:rect b="b" l="l" r="r" t="t"/>
              <a:pathLst>
                <a:path extrusionOk="0" h="78197" w="38929">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8"/>
            <p:cNvSpPr/>
            <p:nvPr/>
          </p:nvSpPr>
          <p:spPr>
            <a:xfrm>
              <a:off x="2225925" y="2101125"/>
              <a:ext cx="101775" cy="46725"/>
            </a:xfrm>
            <a:custGeom>
              <a:rect b="b" l="l" r="r" t="t"/>
              <a:pathLst>
                <a:path extrusionOk="0" h="1869" w="4071">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8"/>
            <p:cNvSpPr/>
            <p:nvPr/>
          </p:nvSpPr>
          <p:spPr>
            <a:xfrm>
              <a:off x="2285975" y="1835100"/>
              <a:ext cx="94250" cy="37550"/>
            </a:xfrm>
            <a:custGeom>
              <a:rect b="b" l="l" r="r" t="t"/>
              <a:pathLst>
                <a:path extrusionOk="0" h="1502" w="377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8"/>
            <p:cNvSpPr/>
            <p:nvPr/>
          </p:nvSpPr>
          <p:spPr>
            <a:xfrm>
              <a:off x="2213425" y="1691650"/>
              <a:ext cx="91625" cy="33375"/>
            </a:xfrm>
            <a:custGeom>
              <a:rect b="b" l="l" r="r" t="t"/>
              <a:pathLst>
                <a:path extrusionOk="0" h="1335" w="3665">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8"/>
            <p:cNvSpPr/>
            <p:nvPr/>
          </p:nvSpPr>
          <p:spPr>
            <a:xfrm>
              <a:off x="1980750" y="1068700"/>
              <a:ext cx="40050" cy="14800"/>
            </a:xfrm>
            <a:custGeom>
              <a:rect b="b" l="l" r="r" t="t"/>
              <a:pathLst>
                <a:path extrusionOk="0" h="592" w="1602">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8"/>
            <p:cNvSpPr/>
            <p:nvPr/>
          </p:nvSpPr>
          <p:spPr>
            <a:xfrm>
              <a:off x="1991600" y="1055375"/>
              <a:ext cx="46725" cy="20850"/>
            </a:xfrm>
            <a:custGeom>
              <a:rect b="b" l="l" r="r" t="t"/>
              <a:pathLst>
                <a:path extrusionOk="0" h="834" w="1869">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
            <p:cNvSpPr/>
            <p:nvPr/>
          </p:nvSpPr>
          <p:spPr>
            <a:xfrm>
              <a:off x="2229275" y="921925"/>
              <a:ext cx="38375" cy="14825"/>
            </a:xfrm>
            <a:custGeom>
              <a:rect b="b" l="l" r="r" t="t"/>
              <a:pathLst>
                <a:path extrusionOk="0" h="593" w="1535">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
            <p:cNvSpPr/>
            <p:nvPr/>
          </p:nvSpPr>
          <p:spPr>
            <a:xfrm>
              <a:off x="1684700" y="2228700"/>
              <a:ext cx="130125" cy="86750"/>
            </a:xfrm>
            <a:custGeom>
              <a:rect b="b" l="l" r="r" t="t"/>
              <a:pathLst>
                <a:path extrusionOk="0" h="3470" w="5205">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8"/>
            <p:cNvSpPr/>
            <p:nvPr/>
          </p:nvSpPr>
          <p:spPr>
            <a:xfrm>
              <a:off x="1562125" y="1641625"/>
              <a:ext cx="54225" cy="170150"/>
            </a:xfrm>
            <a:custGeom>
              <a:rect b="b" l="l" r="r" t="t"/>
              <a:pathLst>
                <a:path extrusionOk="0" h="6806" w="2169">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8"/>
            <p:cNvSpPr/>
            <p:nvPr/>
          </p:nvSpPr>
          <p:spPr>
            <a:xfrm>
              <a:off x="1651350" y="1473175"/>
              <a:ext cx="84250" cy="110100"/>
            </a:xfrm>
            <a:custGeom>
              <a:rect b="b" l="l" r="r" t="t"/>
              <a:pathLst>
                <a:path extrusionOk="0" h="4404" w="337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8"/>
            <p:cNvSpPr/>
            <p:nvPr/>
          </p:nvSpPr>
          <p:spPr>
            <a:xfrm>
              <a:off x="2206750" y="1979350"/>
              <a:ext cx="110925" cy="42575"/>
            </a:xfrm>
            <a:custGeom>
              <a:rect b="b" l="l" r="r" t="t"/>
              <a:pathLst>
                <a:path extrusionOk="0" h="1703" w="4437">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8"/>
            <p:cNvSpPr/>
            <p:nvPr/>
          </p:nvSpPr>
          <p:spPr>
            <a:xfrm>
              <a:off x="1722225" y="1469000"/>
              <a:ext cx="73425" cy="85925"/>
            </a:xfrm>
            <a:custGeom>
              <a:rect b="b" l="l" r="r" t="t"/>
              <a:pathLst>
                <a:path extrusionOk="0" h="3437" w="2937">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8"/>
            <p:cNvSpPr/>
            <p:nvPr/>
          </p:nvSpPr>
          <p:spPr>
            <a:xfrm>
              <a:off x="2153375" y="2057750"/>
              <a:ext cx="104275" cy="45900"/>
            </a:xfrm>
            <a:custGeom>
              <a:rect b="b" l="l" r="r" t="t"/>
              <a:pathLst>
                <a:path extrusionOk="0" h="1836" w="4171">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8"/>
            <p:cNvSpPr/>
            <p:nvPr/>
          </p:nvSpPr>
          <p:spPr>
            <a:xfrm>
              <a:off x="1673025" y="1552375"/>
              <a:ext cx="52575" cy="77600"/>
            </a:xfrm>
            <a:custGeom>
              <a:rect b="b" l="l" r="r" t="t"/>
              <a:pathLst>
                <a:path extrusionOk="0" h="3104" w="2103">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8"/>
            <p:cNvSpPr/>
            <p:nvPr/>
          </p:nvSpPr>
          <p:spPr>
            <a:xfrm>
              <a:off x="2168375" y="1589075"/>
              <a:ext cx="80100" cy="26725"/>
            </a:xfrm>
            <a:custGeom>
              <a:rect b="b" l="l" r="r" t="t"/>
              <a:pathLst>
                <a:path extrusionOk="0" h="1069" w="3204">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8"/>
            <p:cNvSpPr/>
            <p:nvPr/>
          </p:nvSpPr>
          <p:spPr>
            <a:xfrm>
              <a:off x="2130850" y="2232875"/>
              <a:ext cx="80100" cy="27550"/>
            </a:xfrm>
            <a:custGeom>
              <a:rect b="b" l="l" r="r" t="t"/>
              <a:pathLst>
                <a:path extrusionOk="0" h="1102" w="3204">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8"/>
            <p:cNvSpPr/>
            <p:nvPr/>
          </p:nvSpPr>
          <p:spPr>
            <a:xfrm>
              <a:off x="2189225" y="2032725"/>
              <a:ext cx="52575" cy="27550"/>
            </a:xfrm>
            <a:custGeom>
              <a:rect b="b" l="l" r="r" t="t"/>
              <a:pathLst>
                <a:path extrusionOk="0" h="1102" w="2103">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8"/>
            <p:cNvSpPr/>
            <p:nvPr/>
          </p:nvSpPr>
          <p:spPr>
            <a:xfrm>
              <a:off x="2261775" y="1950300"/>
              <a:ext cx="51750" cy="20750"/>
            </a:xfrm>
            <a:custGeom>
              <a:rect b="b" l="l" r="r" t="t"/>
              <a:pathLst>
                <a:path extrusionOk="0" h="830" w="207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8"/>
            <p:cNvSpPr/>
            <p:nvPr/>
          </p:nvSpPr>
          <p:spPr>
            <a:xfrm>
              <a:off x="2195900" y="1966850"/>
              <a:ext cx="57575" cy="24200"/>
            </a:xfrm>
            <a:custGeom>
              <a:rect b="b" l="l" r="r" t="t"/>
              <a:pathLst>
                <a:path extrusionOk="0" h="968" w="2303">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8"/>
            <p:cNvSpPr/>
            <p:nvPr/>
          </p:nvSpPr>
          <p:spPr>
            <a:xfrm>
              <a:off x="2116675" y="1466500"/>
              <a:ext cx="59250" cy="17525"/>
            </a:xfrm>
            <a:custGeom>
              <a:rect b="b" l="l" r="r" t="t"/>
              <a:pathLst>
                <a:path extrusionOk="0" h="701" w="237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8"/>
            <p:cNvSpPr/>
            <p:nvPr/>
          </p:nvSpPr>
          <p:spPr>
            <a:xfrm>
              <a:off x="1846500" y="1244675"/>
              <a:ext cx="20025" cy="49225"/>
            </a:xfrm>
            <a:custGeom>
              <a:rect b="b" l="l" r="r" t="t"/>
              <a:pathLst>
                <a:path extrusionOk="0" h="1969" w="801">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8"/>
            <p:cNvSpPr/>
            <p:nvPr/>
          </p:nvSpPr>
          <p:spPr>
            <a:xfrm>
              <a:off x="1993250" y="1338700"/>
              <a:ext cx="49250" cy="10250"/>
            </a:xfrm>
            <a:custGeom>
              <a:rect b="b" l="l" r="r" t="t"/>
              <a:pathLst>
                <a:path extrusionOk="0" h="410" w="197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8"/>
            <p:cNvSpPr/>
            <p:nvPr/>
          </p:nvSpPr>
          <p:spPr>
            <a:xfrm>
              <a:off x="2220100" y="1660800"/>
              <a:ext cx="54225" cy="30875"/>
            </a:xfrm>
            <a:custGeom>
              <a:rect b="b" l="l" r="r" t="t"/>
              <a:pathLst>
                <a:path extrusionOk="0" h="1235" w="2169">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8"/>
            <p:cNvSpPr/>
            <p:nvPr/>
          </p:nvSpPr>
          <p:spPr>
            <a:xfrm>
              <a:off x="2185900" y="2242050"/>
              <a:ext cx="45050" cy="20500"/>
            </a:xfrm>
            <a:custGeom>
              <a:rect b="b" l="l" r="r" t="t"/>
              <a:pathLst>
                <a:path extrusionOk="0" h="820" w="1802">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8"/>
            <p:cNvSpPr/>
            <p:nvPr/>
          </p:nvSpPr>
          <p:spPr>
            <a:xfrm>
              <a:off x="1628825" y="1579900"/>
              <a:ext cx="23375" cy="40900"/>
            </a:xfrm>
            <a:custGeom>
              <a:rect b="b" l="l" r="r" t="t"/>
              <a:pathLst>
                <a:path extrusionOk="0" h="1636" w="935">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8"/>
            <p:cNvSpPr/>
            <p:nvPr/>
          </p:nvSpPr>
          <p:spPr>
            <a:xfrm>
              <a:off x="2203400" y="1625775"/>
              <a:ext cx="42575" cy="15025"/>
            </a:xfrm>
            <a:custGeom>
              <a:rect b="b" l="l" r="r" t="t"/>
              <a:pathLst>
                <a:path extrusionOk="0" h="601" w="1703">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8"/>
            <p:cNvSpPr/>
            <p:nvPr/>
          </p:nvSpPr>
          <p:spPr>
            <a:xfrm>
              <a:off x="2110000" y="2361850"/>
              <a:ext cx="30050" cy="19500"/>
            </a:xfrm>
            <a:custGeom>
              <a:rect b="b" l="l" r="r" t="t"/>
              <a:pathLst>
                <a:path extrusionOk="0" h="780" w="1202">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8"/>
            <p:cNvSpPr/>
            <p:nvPr/>
          </p:nvSpPr>
          <p:spPr>
            <a:xfrm>
              <a:off x="2247600" y="1798400"/>
              <a:ext cx="42575" cy="14200"/>
            </a:xfrm>
            <a:custGeom>
              <a:rect b="b" l="l" r="r" t="t"/>
              <a:pathLst>
                <a:path extrusionOk="0" h="568" w="1703">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8"/>
            <p:cNvSpPr/>
            <p:nvPr/>
          </p:nvSpPr>
          <p:spPr>
            <a:xfrm>
              <a:off x="2228425" y="1878450"/>
              <a:ext cx="32550" cy="16700"/>
            </a:xfrm>
            <a:custGeom>
              <a:rect b="b" l="l" r="r" t="t"/>
              <a:pathLst>
                <a:path extrusionOk="0" h="668" w="1302">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8"/>
            <p:cNvSpPr/>
            <p:nvPr/>
          </p:nvSpPr>
          <p:spPr>
            <a:xfrm>
              <a:off x="2130025" y="981150"/>
              <a:ext cx="100925" cy="13725"/>
            </a:xfrm>
            <a:custGeom>
              <a:rect b="b" l="l" r="r" t="t"/>
              <a:pathLst>
                <a:path extrusionOk="0" h="549" w="4037">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 name="Google Shape;232;p8"/>
          <p:cNvGrpSpPr/>
          <p:nvPr/>
        </p:nvGrpSpPr>
        <p:grpSpPr>
          <a:xfrm rot="-561525">
            <a:off x="791779" y="3222736"/>
            <a:ext cx="501224" cy="1584231"/>
            <a:chOff x="4895550" y="2860525"/>
            <a:chExt cx="725150" cy="2292000"/>
          </a:xfrm>
        </p:grpSpPr>
        <p:sp>
          <p:nvSpPr>
            <p:cNvPr id="233" name="Google Shape;233;p8"/>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8"/>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8"/>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8"/>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8"/>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8"/>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8"/>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8"/>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8"/>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8"/>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8"/>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8"/>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8"/>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8"/>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8"/>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8"/>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8"/>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8"/>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8"/>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8"/>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8"/>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8"/>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8"/>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8"/>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8"/>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8"/>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8"/>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8"/>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8"/>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8"/>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2">
    <p:spTree>
      <p:nvGrpSpPr>
        <p:cNvPr id="264" name="Shape 264"/>
        <p:cNvGrpSpPr/>
        <p:nvPr/>
      </p:nvGrpSpPr>
      <p:grpSpPr>
        <a:xfrm>
          <a:off x="0" y="0"/>
          <a:ext cx="0" cy="0"/>
          <a:chOff x="0" y="0"/>
          <a:chExt cx="0" cy="0"/>
        </a:xfrm>
      </p:grpSpPr>
      <p:sp>
        <p:nvSpPr>
          <p:cNvPr id="265" name="Google Shape;265;p9"/>
          <p:cNvSpPr/>
          <p:nvPr/>
        </p:nvSpPr>
        <p:spPr>
          <a:xfrm>
            <a:off x="353400"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9"/>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5837"/>
              </a:buClr>
              <a:buSzPts val="3000"/>
              <a:buNone/>
              <a:defRPr b="0">
                <a:solidFill>
                  <a:srgbClr val="005837"/>
                </a:solidFill>
              </a:defRPr>
            </a:lvl1pPr>
            <a:lvl2pPr lvl="1" algn="l">
              <a:lnSpc>
                <a:spcPct val="100000"/>
              </a:lnSpc>
              <a:spcBef>
                <a:spcPts val="0"/>
              </a:spcBef>
              <a:spcAft>
                <a:spcPts val="0"/>
              </a:spcAft>
              <a:buClr>
                <a:srgbClr val="64CF64"/>
              </a:buClr>
              <a:buSzPts val="3000"/>
              <a:buNone/>
              <a:defRPr>
                <a:solidFill>
                  <a:srgbClr val="64CF64"/>
                </a:solidFill>
              </a:defRPr>
            </a:lvl2pPr>
            <a:lvl3pPr lvl="2" algn="l">
              <a:lnSpc>
                <a:spcPct val="100000"/>
              </a:lnSpc>
              <a:spcBef>
                <a:spcPts val="0"/>
              </a:spcBef>
              <a:spcAft>
                <a:spcPts val="0"/>
              </a:spcAft>
              <a:buClr>
                <a:srgbClr val="64CF64"/>
              </a:buClr>
              <a:buSzPts val="3000"/>
              <a:buNone/>
              <a:defRPr>
                <a:solidFill>
                  <a:srgbClr val="64CF64"/>
                </a:solidFill>
              </a:defRPr>
            </a:lvl3pPr>
            <a:lvl4pPr lvl="3" algn="l">
              <a:lnSpc>
                <a:spcPct val="100000"/>
              </a:lnSpc>
              <a:spcBef>
                <a:spcPts val="0"/>
              </a:spcBef>
              <a:spcAft>
                <a:spcPts val="0"/>
              </a:spcAft>
              <a:buClr>
                <a:srgbClr val="64CF64"/>
              </a:buClr>
              <a:buSzPts val="3000"/>
              <a:buNone/>
              <a:defRPr>
                <a:solidFill>
                  <a:srgbClr val="64CF64"/>
                </a:solidFill>
              </a:defRPr>
            </a:lvl4pPr>
            <a:lvl5pPr lvl="4" algn="l">
              <a:lnSpc>
                <a:spcPct val="100000"/>
              </a:lnSpc>
              <a:spcBef>
                <a:spcPts val="0"/>
              </a:spcBef>
              <a:spcAft>
                <a:spcPts val="0"/>
              </a:spcAft>
              <a:buClr>
                <a:srgbClr val="64CF64"/>
              </a:buClr>
              <a:buSzPts val="3000"/>
              <a:buNone/>
              <a:defRPr>
                <a:solidFill>
                  <a:srgbClr val="64CF64"/>
                </a:solidFill>
              </a:defRPr>
            </a:lvl5pPr>
            <a:lvl6pPr lvl="5" algn="l">
              <a:lnSpc>
                <a:spcPct val="100000"/>
              </a:lnSpc>
              <a:spcBef>
                <a:spcPts val="0"/>
              </a:spcBef>
              <a:spcAft>
                <a:spcPts val="0"/>
              </a:spcAft>
              <a:buClr>
                <a:srgbClr val="64CF64"/>
              </a:buClr>
              <a:buSzPts val="3000"/>
              <a:buNone/>
              <a:defRPr>
                <a:solidFill>
                  <a:srgbClr val="64CF64"/>
                </a:solidFill>
              </a:defRPr>
            </a:lvl6pPr>
            <a:lvl7pPr lvl="6" algn="l">
              <a:lnSpc>
                <a:spcPct val="100000"/>
              </a:lnSpc>
              <a:spcBef>
                <a:spcPts val="0"/>
              </a:spcBef>
              <a:spcAft>
                <a:spcPts val="0"/>
              </a:spcAft>
              <a:buClr>
                <a:srgbClr val="64CF64"/>
              </a:buClr>
              <a:buSzPts val="3000"/>
              <a:buNone/>
              <a:defRPr>
                <a:solidFill>
                  <a:srgbClr val="64CF64"/>
                </a:solidFill>
              </a:defRPr>
            </a:lvl7pPr>
            <a:lvl8pPr lvl="7" algn="l">
              <a:lnSpc>
                <a:spcPct val="100000"/>
              </a:lnSpc>
              <a:spcBef>
                <a:spcPts val="0"/>
              </a:spcBef>
              <a:spcAft>
                <a:spcPts val="0"/>
              </a:spcAft>
              <a:buClr>
                <a:srgbClr val="64CF64"/>
              </a:buClr>
              <a:buSzPts val="3000"/>
              <a:buNone/>
              <a:defRPr>
                <a:solidFill>
                  <a:srgbClr val="64CF64"/>
                </a:solidFill>
              </a:defRPr>
            </a:lvl8pPr>
            <a:lvl9pPr lvl="8" algn="l">
              <a:lnSpc>
                <a:spcPct val="100000"/>
              </a:lnSpc>
              <a:spcBef>
                <a:spcPts val="0"/>
              </a:spcBef>
              <a:spcAft>
                <a:spcPts val="0"/>
              </a:spcAft>
              <a:buClr>
                <a:srgbClr val="64CF64"/>
              </a:buClr>
              <a:buSzPts val="3000"/>
              <a:buNone/>
              <a:defRPr>
                <a:solidFill>
                  <a:srgbClr val="64CF64"/>
                </a:solidFill>
              </a:defRPr>
            </a:lvl9pPr>
          </a:lstStyle>
          <a:p/>
        </p:txBody>
      </p:sp>
      <p:sp>
        <p:nvSpPr>
          <p:cNvPr id="267" name="Google Shape;267;p9"/>
          <p:cNvSpPr txBox="1"/>
          <p:nvPr>
            <p:ph idx="2" type="title"/>
          </p:nvPr>
        </p:nvSpPr>
        <p:spPr>
          <a:xfrm rot="-7883">
            <a:off x="4459796" y="1400672"/>
            <a:ext cx="3401709" cy="407707"/>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268" name="Google Shape;268;p9"/>
          <p:cNvSpPr txBox="1"/>
          <p:nvPr>
            <p:ph idx="1" type="subTitle"/>
          </p:nvPr>
        </p:nvSpPr>
        <p:spPr>
          <a:xfrm rot="-7897">
            <a:off x="4460480" y="1752721"/>
            <a:ext cx="3395409" cy="657607"/>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269" name="Google Shape;269;p9"/>
          <p:cNvSpPr txBox="1"/>
          <p:nvPr>
            <p:ph idx="3" type="title"/>
          </p:nvPr>
        </p:nvSpPr>
        <p:spPr>
          <a:xfrm rot="-7883">
            <a:off x="4457046" y="2527646"/>
            <a:ext cx="3401709" cy="410707"/>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270" name="Google Shape;270;p9"/>
          <p:cNvSpPr txBox="1"/>
          <p:nvPr>
            <p:ph idx="4" type="subTitle"/>
          </p:nvPr>
        </p:nvSpPr>
        <p:spPr>
          <a:xfrm rot="-7897">
            <a:off x="4457751" y="2882521"/>
            <a:ext cx="3395709" cy="657907"/>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271" name="Google Shape;271;p9"/>
          <p:cNvSpPr txBox="1"/>
          <p:nvPr>
            <p:ph idx="5" type="title"/>
          </p:nvPr>
        </p:nvSpPr>
        <p:spPr>
          <a:xfrm rot="-7895">
            <a:off x="4457196" y="3657622"/>
            <a:ext cx="3396309" cy="414007"/>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A6C18"/>
              </a:buClr>
              <a:buSzPts val="1700"/>
              <a:buNone/>
              <a:defRPr sz="2000">
                <a:solidFill>
                  <a:srgbClr val="CA6C18"/>
                </a:solidFill>
              </a:defRPr>
            </a:lvl1pPr>
            <a:lvl2pPr lvl="1" algn="l">
              <a:lnSpc>
                <a:spcPct val="100000"/>
              </a:lnSpc>
              <a:spcBef>
                <a:spcPts val="0"/>
              </a:spcBef>
              <a:spcAft>
                <a:spcPts val="0"/>
              </a:spcAft>
              <a:buClr>
                <a:schemeClr val="lt2"/>
              </a:buClr>
              <a:buSzPts val="1700"/>
              <a:buNone/>
              <a:defRPr sz="1700">
                <a:solidFill>
                  <a:schemeClr val="lt2"/>
                </a:solidFill>
              </a:defRPr>
            </a:lvl2pPr>
            <a:lvl3pPr lvl="2" algn="l">
              <a:lnSpc>
                <a:spcPct val="100000"/>
              </a:lnSpc>
              <a:spcBef>
                <a:spcPts val="0"/>
              </a:spcBef>
              <a:spcAft>
                <a:spcPts val="0"/>
              </a:spcAft>
              <a:buClr>
                <a:schemeClr val="lt2"/>
              </a:buClr>
              <a:buSzPts val="1700"/>
              <a:buNone/>
              <a:defRPr sz="1700">
                <a:solidFill>
                  <a:schemeClr val="lt2"/>
                </a:solidFill>
              </a:defRPr>
            </a:lvl3pPr>
            <a:lvl4pPr lvl="3" algn="l">
              <a:lnSpc>
                <a:spcPct val="100000"/>
              </a:lnSpc>
              <a:spcBef>
                <a:spcPts val="0"/>
              </a:spcBef>
              <a:spcAft>
                <a:spcPts val="0"/>
              </a:spcAft>
              <a:buClr>
                <a:schemeClr val="lt2"/>
              </a:buClr>
              <a:buSzPts val="1700"/>
              <a:buNone/>
              <a:defRPr sz="1700">
                <a:solidFill>
                  <a:schemeClr val="lt2"/>
                </a:solidFill>
              </a:defRPr>
            </a:lvl4pPr>
            <a:lvl5pPr lvl="4" algn="l">
              <a:lnSpc>
                <a:spcPct val="100000"/>
              </a:lnSpc>
              <a:spcBef>
                <a:spcPts val="0"/>
              </a:spcBef>
              <a:spcAft>
                <a:spcPts val="0"/>
              </a:spcAft>
              <a:buClr>
                <a:schemeClr val="lt2"/>
              </a:buClr>
              <a:buSzPts val="1700"/>
              <a:buNone/>
              <a:defRPr sz="1700">
                <a:solidFill>
                  <a:schemeClr val="lt2"/>
                </a:solidFill>
              </a:defRPr>
            </a:lvl5pPr>
            <a:lvl6pPr lvl="5" algn="l">
              <a:lnSpc>
                <a:spcPct val="100000"/>
              </a:lnSpc>
              <a:spcBef>
                <a:spcPts val="0"/>
              </a:spcBef>
              <a:spcAft>
                <a:spcPts val="0"/>
              </a:spcAft>
              <a:buClr>
                <a:schemeClr val="lt2"/>
              </a:buClr>
              <a:buSzPts val="1700"/>
              <a:buNone/>
              <a:defRPr sz="1700">
                <a:solidFill>
                  <a:schemeClr val="lt2"/>
                </a:solidFill>
              </a:defRPr>
            </a:lvl6pPr>
            <a:lvl7pPr lvl="6" algn="l">
              <a:lnSpc>
                <a:spcPct val="100000"/>
              </a:lnSpc>
              <a:spcBef>
                <a:spcPts val="0"/>
              </a:spcBef>
              <a:spcAft>
                <a:spcPts val="0"/>
              </a:spcAft>
              <a:buClr>
                <a:schemeClr val="lt2"/>
              </a:buClr>
              <a:buSzPts val="1700"/>
              <a:buNone/>
              <a:defRPr sz="1700">
                <a:solidFill>
                  <a:schemeClr val="lt2"/>
                </a:solidFill>
              </a:defRPr>
            </a:lvl7pPr>
            <a:lvl8pPr lvl="7" algn="l">
              <a:lnSpc>
                <a:spcPct val="100000"/>
              </a:lnSpc>
              <a:spcBef>
                <a:spcPts val="0"/>
              </a:spcBef>
              <a:spcAft>
                <a:spcPts val="0"/>
              </a:spcAft>
              <a:buClr>
                <a:schemeClr val="lt2"/>
              </a:buClr>
              <a:buSzPts val="1700"/>
              <a:buNone/>
              <a:defRPr sz="1700">
                <a:solidFill>
                  <a:schemeClr val="lt2"/>
                </a:solidFill>
              </a:defRPr>
            </a:lvl8pPr>
            <a:lvl9pPr lvl="8" algn="l">
              <a:lnSpc>
                <a:spcPct val="100000"/>
              </a:lnSpc>
              <a:spcBef>
                <a:spcPts val="0"/>
              </a:spcBef>
              <a:spcAft>
                <a:spcPts val="0"/>
              </a:spcAft>
              <a:buClr>
                <a:schemeClr val="lt2"/>
              </a:buClr>
              <a:buSzPts val="1700"/>
              <a:buNone/>
              <a:defRPr sz="1700">
                <a:solidFill>
                  <a:schemeClr val="lt2"/>
                </a:solidFill>
              </a:defRPr>
            </a:lvl9pPr>
          </a:lstStyle>
          <a:p/>
        </p:txBody>
      </p:sp>
      <p:sp>
        <p:nvSpPr>
          <p:cNvPr id="272" name="Google Shape;272;p9"/>
          <p:cNvSpPr txBox="1"/>
          <p:nvPr>
            <p:ph idx="6" type="subTitle"/>
          </p:nvPr>
        </p:nvSpPr>
        <p:spPr>
          <a:xfrm rot="-7910">
            <a:off x="4458157" y="4015296"/>
            <a:ext cx="3390009" cy="658508"/>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3" name="Shape 273"/>
        <p:cNvGrpSpPr/>
        <p:nvPr/>
      </p:nvGrpSpPr>
      <p:grpSpPr>
        <a:xfrm>
          <a:off x="0" y="0"/>
          <a:ext cx="0" cy="0"/>
          <a:chOff x="0" y="0"/>
          <a:chExt cx="0" cy="0"/>
        </a:xfrm>
      </p:grpSpPr>
      <p:sp>
        <p:nvSpPr>
          <p:cNvPr id="274" name="Google Shape;274;p10"/>
          <p:cNvSpPr txBox="1"/>
          <p:nvPr>
            <p:ph type="title"/>
          </p:nvPr>
        </p:nvSpPr>
        <p:spPr>
          <a:xfrm>
            <a:off x="713225" y="2136400"/>
            <a:ext cx="4206000" cy="125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43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5" name="Google Shape;275;p10"/>
          <p:cNvSpPr txBox="1"/>
          <p:nvPr>
            <p:ph idx="1" type="subTitle"/>
          </p:nvPr>
        </p:nvSpPr>
        <p:spPr>
          <a:xfrm>
            <a:off x="713225" y="3674250"/>
            <a:ext cx="2876100" cy="70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p10"/>
          <p:cNvSpPr txBox="1"/>
          <p:nvPr>
            <p:ph idx="2" type="title"/>
          </p:nvPr>
        </p:nvSpPr>
        <p:spPr>
          <a:xfrm>
            <a:off x="713225" y="572850"/>
            <a:ext cx="1905600" cy="123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900"/>
              <a:buNone/>
              <a:defRPr sz="8500">
                <a:solidFill>
                  <a:schemeClr val="lt1"/>
                </a:solidFill>
              </a:defRPr>
            </a:lvl1pPr>
            <a:lvl2pPr lvl="1" algn="ctr">
              <a:lnSpc>
                <a:spcPct val="100000"/>
              </a:lnSpc>
              <a:spcBef>
                <a:spcPts val="0"/>
              </a:spcBef>
              <a:spcAft>
                <a:spcPts val="0"/>
              </a:spcAft>
              <a:buSzPts val="8900"/>
              <a:buNone/>
              <a:defRPr sz="8900"/>
            </a:lvl2pPr>
            <a:lvl3pPr lvl="2" algn="ctr">
              <a:lnSpc>
                <a:spcPct val="100000"/>
              </a:lnSpc>
              <a:spcBef>
                <a:spcPts val="0"/>
              </a:spcBef>
              <a:spcAft>
                <a:spcPts val="0"/>
              </a:spcAft>
              <a:buSzPts val="8900"/>
              <a:buNone/>
              <a:defRPr sz="8900"/>
            </a:lvl3pPr>
            <a:lvl4pPr lvl="3" algn="ctr">
              <a:lnSpc>
                <a:spcPct val="100000"/>
              </a:lnSpc>
              <a:spcBef>
                <a:spcPts val="0"/>
              </a:spcBef>
              <a:spcAft>
                <a:spcPts val="0"/>
              </a:spcAft>
              <a:buSzPts val="8900"/>
              <a:buNone/>
              <a:defRPr sz="8900"/>
            </a:lvl4pPr>
            <a:lvl5pPr lvl="4" algn="ctr">
              <a:lnSpc>
                <a:spcPct val="100000"/>
              </a:lnSpc>
              <a:spcBef>
                <a:spcPts val="0"/>
              </a:spcBef>
              <a:spcAft>
                <a:spcPts val="0"/>
              </a:spcAft>
              <a:buSzPts val="8900"/>
              <a:buNone/>
              <a:defRPr sz="8900"/>
            </a:lvl5pPr>
            <a:lvl6pPr lvl="5" algn="ctr">
              <a:lnSpc>
                <a:spcPct val="100000"/>
              </a:lnSpc>
              <a:spcBef>
                <a:spcPts val="0"/>
              </a:spcBef>
              <a:spcAft>
                <a:spcPts val="0"/>
              </a:spcAft>
              <a:buSzPts val="8900"/>
              <a:buNone/>
              <a:defRPr sz="8900"/>
            </a:lvl6pPr>
            <a:lvl7pPr lvl="6" algn="ctr">
              <a:lnSpc>
                <a:spcPct val="100000"/>
              </a:lnSpc>
              <a:spcBef>
                <a:spcPts val="0"/>
              </a:spcBef>
              <a:spcAft>
                <a:spcPts val="0"/>
              </a:spcAft>
              <a:buSzPts val="8900"/>
              <a:buNone/>
              <a:defRPr sz="8900"/>
            </a:lvl7pPr>
            <a:lvl8pPr lvl="7" algn="ctr">
              <a:lnSpc>
                <a:spcPct val="100000"/>
              </a:lnSpc>
              <a:spcBef>
                <a:spcPts val="0"/>
              </a:spcBef>
              <a:spcAft>
                <a:spcPts val="0"/>
              </a:spcAft>
              <a:buSzPts val="8900"/>
              <a:buNone/>
              <a:defRPr sz="8900"/>
            </a:lvl8pPr>
            <a:lvl9pPr lvl="8" algn="ctr">
              <a:lnSpc>
                <a:spcPct val="100000"/>
              </a:lnSpc>
              <a:spcBef>
                <a:spcPts val="0"/>
              </a:spcBef>
              <a:spcAft>
                <a:spcPts val="0"/>
              </a:spcAft>
              <a:buSzPts val="8900"/>
              <a:buNone/>
              <a:defRPr sz="8900"/>
            </a:lvl9pPr>
          </a:lstStyle>
          <a:p/>
        </p:txBody>
      </p:sp>
      <p:sp>
        <p:nvSpPr>
          <p:cNvPr id="277" name="Google Shape;277;p10"/>
          <p:cNvSpPr/>
          <p:nvPr/>
        </p:nvSpPr>
        <p:spPr>
          <a:xfrm rot="1717823">
            <a:off x="3626118" y="198311"/>
            <a:ext cx="611861" cy="1192867"/>
          </a:xfrm>
          <a:custGeom>
            <a:rect b="b" l="l" r="r" t="t"/>
            <a:pathLst>
              <a:path extrusionOk="0" h="103922" w="53305">
                <a:moveTo>
                  <a:pt x="14744" y="25471"/>
                </a:moveTo>
                <a:lnTo>
                  <a:pt x="14744" y="25471"/>
                </a:lnTo>
                <a:cubicBezTo>
                  <a:pt x="15244" y="25504"/>
                  <a:pt x="15745" y="25538"/>
                  <a:pt x="16278" y="25571"/>
                </a:cubicBezTo>
                <a:cubicBezTo>
                  <a:pt x="16033" y="25801"/>
                  <a:pt x="15788" y="25911"/>
                  <a:pt x="15549" y="25911"/>
                </a:cubicBezTo>
                <a:cubicBezTo>
                  <a:pt x="15268" y="25911"/>
                  <a:pt x="14996" y="25759"/>
                  <a:pt x="14744" y="25471"/>
                </a:cubicBezTo>
                <a:close/>
                <a:moveTo>
                  <a:pt x="15811" y="26138"/>
                </a:moveTo>
                <a:cubicBezTo>
                  <a:pt x="15845" y="26238"/>
                  <a:pt x="15845" y="26338"/>
                  <a:pt x="15845" y="26438"/>
                </a:cubicBezTo>
                <a:lnTo>
                  <a:pt x="14077" y="26538"/>
                </a:lnTo>
                <a:cubicBezTo>
                  <a:pt x="14077" y="26472"/>
                  <a:pt x="14077" y="26372"/>
                  <a:pt x="14043" y="26305"/>
                </a:cubicBezTo>
                <a:cubicBezTo>
                  <a:pt x="14644" y="26271"/>
                  <a:pt x="15244" y="26205"/>
                  <a:pt x="15811" y="26138"/>
                </a:cubicBezTo>
                <a:close/>
                <a:moveTo>
                  <a:pt x="13076" y="26905"/>
                </a:moveTo>
                <a:lnTo>
                  <a:pt x="13076" y="26905"/>
                </a:lnTo>
                <a:cubicBezTo>
                  <a:pt x="13843" y="27072"/>
                  <a:pt x="14577" y="27205"/>
                  <a:pt x="15344" y="27339"/>
                </a:cubicBezTo>
                <a:cubicBezTo>
                  <a:pt x="15231" y="27590"/>
                  <a:pt x="15100" y="27657"/>
                  <a:pt x="14960" y="27657"/>
                </a:cubicBezTo>
                <a:cubicBezTo>
                  <a:pt x="14800" y="27657"/>
                  <a:pt x="14629" y="27569"/>
                  <a:pt x="14464" y="27569"/>
                </a:cubicBezTo>
                <a:cubicBezTo>
                  <a:pt x="14389" y="27569"/>
                  <a:pt x="14315" y="27587"/>
                  <a:pt x="14244" y="27639"/>
                </a:cubicBezTo>
                <a:cubicBezTo>
                  <a:pt x="14510" y="27773"/>
                  <a:pt x="14811" y="27873"/>
                  <a:pt x="15244" y="28073"/>
                </a:cubicBezTo>
                <a:cubicBezTo>
                  <a:pt x="15011" y="28139"/>
                  <a:pt x="14877" y="28206"/>
                  <a:pt x="14777" y="28240"/>
                </a:cubicBezTo>
                <a:cubicBezTo>
                  <a:pt x="14544" y="28273"/>
                  <a:pt x="14244" y="28173"/>
                  <a:pt x="14244" y="28540"/>
                </a:cubicBezTo>
                <a:lnTo>
                  <a:pt x="14944" y="28540"/>
                </a:lnTo>
                <a:cubicBezTo>
                  <a:pt x="14877" y="28740"/>
                  <a:pt x="14811" y="28873"/>
                  <a:pt x="14777" y="29040"/>
                </a:cubicBezTo>
                <a:cubicBezTo>
                  <a:pt x="14510" y="28940"/>
                  <a:pt x="14244" y="28840"/>
                  <a:pt x="13843" y="28673"/>
                </a:cubicBezTo>
                <a:cubicBezTo>
                  <a:pt x="14043" y="28606"/>
                  <a:pt x="14144" y="28573"/>
                  <a:pt x="14244" y="28540"/>
                </a:cubicBezTo>
                <a:cubicBezTo>
                  <a:pt x="14177" y="28440"/>
                  <a:pt x="14110" y="28273"/>
                  <a:pt x="14077" y="28273"/>
                </a:cubicBezTo>
                <a:cubicBezTo>
                  <a:pt x="14056" y="28274"/>
                  <a:pt x="14035" y="28275"/>
                  <a:pt x="14015" y="28275"/>
                </a:cubicBezTo>
                <a:cubicBezTo>
                  <a:pt x="13571" y="28275"/>
                  <a:pt x="13501" y="27924"/>
                  <a:pt x="13310" y="27572"/>
                </a:cubicBezTo>
                <a:lnTo>
                  <a:pt x="13310" y="27572"/>
                </a:lnTo>
                <a:cubicBezTo>
                  <a:pt x="13510" y="27606"/>
                  <a:pt x="13643" y="27639"/>
                  <a:pt x="13777" y="27639"/>
                </a:cubicBezTo>
                <a:cubicBezTo>
                  <a:pt x="13877" y="27672"/>
                  <a:pt x="13977" y="27739"/>
                  <a:pt x="14244" y="27839"/>
                </a:cubicBezTo>
                <a:cubicBezTo>
                  <a:pt x="14077" y="27072"/>
                  <a:pt x="13243" y="27539"/>
                  <a:pt x="13076" y="26905"/>
                </a:cubicBezTo>
                <a:close/>
                <a:moveTo>
                  <a:pt x="14043" y="29374"/>
                </a:moveTo>
                <a:lnTo>
                  <a:pt x="14043" y="29374"/>
                </a:lnTo>
                <a:cubicBezTo>
                  <a:pt x="14644" y="29440"/>
                  <a:pt x="14677" y="29507"/>
                  <a:pt x="14344" y="30208"/>
                </a:cubicBezTo>
                <a:cubicBezTo>
                  <a:pt x="14244" y="29941"/>
                  <a:pt x="14144" y="29674"/>
                  <a:pt x="14043" y="29374"/>
                </a:cubicBezTo>
                <a:close/>
                <a:moveTo>
                  <a:pt x="16078" y="29540"/>
                </a:moveTo>
                <a:cubicBezTo>
                  <a:pt x="16812" y="29841"/>
                  <a:pt x="17546" y="30141"/>
                  <a:pt x="18280" y="30441"/>
                </a:cubicBezTo>
                <a:cubicBezTo>
                  <a:pt x="18183" y="30477"/>
                  <a:pt x="18067" y="30493"/>
                  <a:pt x="17939" y="30493"/>
                </a:cubicBezTo>
                <a:cubicBezTo>
                  <a:pt x="17230" y="30493"/>
                  <a:pt x="16163" y="29993"/>
                  <a:pt x="16078" y="29540"/>
                </a:cubicBezTo>
                <a:close/>
                <a:moveTo>
                  <a:pt x="15878" y="30041"/>
                </a:moveTo>
                <a:lnTo>
                  <a:pt x="15878" y="30041"/>
                </a:lnTo>
                <a:cubicBezTo>
                  <a:pt x="16512" y="30308"/>
                  <a:pt x="17079" y="30575"/>
                  <a:pt x="17646" y="30841"/>
                </a:cubicBezTo>
                <a:cubicBezTo>
                  <a:pt x="17584" y="30851"/>
                  <a:pt x="17519" y="30855"/>
                  <a:pt x="17453" y="30855"/>
                </a:cubicBezTo>
                <a:cubicBezTo>
                  <a:pt x="16801" y="30855"/>
                  <a:pt x="15969" y="30434"/>
                  <a:pt x="15878" y="30041"/>
                </a:cubicBezTo>
                <a:close/>
                <a:moveTo>
                  <a:pt x="31263" y="485"/>
                </a:moveTo>
                <a:cubicBezTo>
                  <a:pt x="31898" y="485"/>
                  <a:pt x="32863" y="1232"/>
                  <a:pt x="33124" y="1787"/>
                </a:cubicBezTo>
                <a:cubicBezTo>
                  <a:pt x="33758" y="3021"/>
                  <a:pt x="33824" y="4422"/>
                  <a:pt x="34191" y="5723"/>
                </a:cubicBezTo>
                <a:cubicBezTo>
                  <a:pt x="34258" y="6024"/>
                  <a:pt x="34158" y="6357"/>
                  <a:pt x="34158" y="6657"/>
                </a:cubicBezTo>
                <a:cubicBezTo>
                  <a:pt x="34258" y="7625"/>
                  <a:pt x="34425" y="8559"/>
                  <a:pt x="34491" y="9526"/>
                </a:cubicBezTo>
                <a:cubicBezTo>
                  <a:pt x="34558" y="10560"/>
                  <a:pt x="34558" y="11594"/>
                  <a:pt x="34591" y="12628"/>
                </a:cubicBezTo>
                <a:cubicBezTo>
                  <a:pt x="34625" y="13262"/>
                  <a:pt x="34692" y="13929"/>
                  <a:pt x="34725" y="14596"/>
                </a:cubicBezTo>
                <a:cubicBezTo>
                  <a:pt x="34792" y="14630"/>
                  <a:pt x="34958" y="14663"/>
                  <a:pt x="35092" y="14696"/>
                </a:cubicBezTo>
                <a:cubicBezTo>
                  <a:pt x="35092" y="14696"/>
                  <a:pt x="35092" y="14763"/>
                  <a:pt x="35058" y="14763"/>
                </a:cubicBezTo>
                <a:cubicBezTo>
                  <a:pt x="34458" y="14763"/>
                  <a:pt x="34758" y="15297"/>
                  <a:pt x="34725" y="15497"/>
                </a:cubicBezTo>
                <a:cubicBezTo>
                  <a:pt x="34658" y="16097"/>
                  <a:pt x="34725" y="16731"/>
                  <a:pt x="34792" y="17365"/>
                </a:cubicBezTo>
                <a:cubicBezTo>
                  <a:pt x="34792" y="17699"/>
                  <a:pt x="34825" y="18066"/>
                  <a:pt x="34958" y="18366"/>
                </a:cubicBezTo>
                <a:cubicBezTo>
                  <a:pt x="35018" y="18515"/>
                  <a:pt x="35265" y="18638"/>
                  <a:pt x="35436" y="18638"/>
                </a:cubicBezTo>
                <a:cubicBezTo>
                  <a:pt x="35456" y="18638"/>
                  <a:pt x="35475" y="18636"/>
                  <a:pt x="35492" y="18633"/>
                </a:cubicBezTo>
                <a:cubicBezTo>
                  <a:pt x="36159" y="18533"/>
                  <a:pt x="36826" y="18399"/>
                  <a:pt x="37494" y="18266"/>
                </a:cubicBezTo>
                <a:cubicBezTo>
                  <a:pt x="37538" y="18255"/>
                  <a:pt x="37583" y="18251"/>
                  <a:pt x="37627" y="18251"/>
                </a:cubicBezTo>
                <a:cubicBezTo>
                  <a:pt x="37716" y="18251"/>
                  <a:pt x="37805" y="18266"/>
                  <a:pt x="37894" y="18266"/>
                </a:cubicBezTo>
                <a:cubicBezTo>
                  <a:pt x="37694" y="19633"/>
                  <a:pt x="36760" y="20434"/>
                  <a:pt x="35826" y="21301"/>
                </a:cubicBezTo>
                <a:cubicBezTo>
                  <a:pt x="35259" y="21835"/>
                  <a:pt x="34725" y="22435"/>
                  <a:pt x="34158" y="22969"/>
                </a:cubicBezTo>
                <a:cubicBezTo>
                  <a:pt x="33824" y="23269"/>
                  <a:pt x="33391" y="23436"/>
                  <a:pt x="33024" y="23670"/>
                </a:cubicBezTo>
                <a:cubicBezTo>
                  <a:pt x="32256" y="24203"/>
                  <a:pt x="31489" y="24737"/>
                  <a:pt x="30655" y="25237"/>
                </a:cubicBezTo>
                <a:cubicBezTo>
                  <a:pt x="29955" y="25638"/>
                  <a:pt x="29221" y="26038"/>
                  <a:pt x="28487" y="26338"/>
                </a:cubicBezTo>
                <a:cubicBezTo>
                  <a:pt x="27953" y="26538"/>
                  <a:pt x="27386" y="26505"/>
                  <a:pt x="26853" y="26638"/>
                </a:cubicBezTo>
                <a:cubicBezTo>
                  <a:pt x="26586" y="26672"/>
                  <a:pt x="26152" y="26839"/>
                  <a:pt x="26152" y="26939"/>
                </a:cubicBezTo>
                <a:cubicBezTo>
                  <a:pt x="26152" y="27239"/>
                  <a:pt x="26252" y="27706"/>
                  <a:pt x="26486" y="27839"/>
                </a:cubicBezTo>
                <a:cubicBezTo>
                  <a:pt x="26986" y="28173"/>
                  <a:pt x="27186" y="28673"/>
                  <a:pt x="27386" y="29174"/>
                </a:cubicBezTo>
                <a:cubicBezTo>
                  <a:pt x="27486" y="29374"/>
                  <a:pt x="27420" y="29741"/>
                  <a:pt x="27286" y="29841"/>
                </a:cubicBezTo>
                <a:cubicBezTo>
                  <a:pt x="26941" y="30137"/>
                  <a:pt x="26559" y="30305"/>
                  <a:pt x="26140" y="30305"/>
                </a:cubicBezTo>
                <a:cubicBezTo>
                  <a:pt x="25993" y="30305"/>
                  <a:pt x="25841" y="30284"/>
                  <a:pt x="25685" y="30241"/>
                </a:cubicBezTo>
                <a:cubicBezTo>
                  <a:pt x="24584" y="29907"/>
                  <a:pt x="23517" y="29641"/>
                  <a:pt x="22416" y="29340"/>
                </a:cubicBezTo>
                <a:cubicBezTo>
                  <a:pt x="22349" y="29340"/>
                  <a:pt x="22249" y="29374"/>
                  <a:pt x="22183" y="29407"/>
                </a:cubicBezTo>
                <a:lnTo>
                  <a:pt x="22183" y="29474"/>
                </a:lnTo>
                <a:cubicBezTo>
                  <a:pt x="22516" y="29607"/>
                  <a:pt x="22850" y="29741"/>
                  <a:pt x="23183" y="29807"/>
                </a:cubicBezTo>
                <a:cubicBezTo>
                  <a:pt x="24017" y="30041"/>
                  <a:pt x="24851" y="30241"/>
                  <a:pt x="25819" y="30474"/>
                </a:cubicBezTo>
                <a:cubicBezTo>
                  <a:pt x="25322" y="30733"/>
                  <a:pt x="24873" y="30837"/>
                  <a:pt x="24436" y="30837"/>
                </a:cubicBezTo>
                <a:cubicBezTo>
                  <a:pt x="24139" y="30837"/>
                  <a:pt x="23847" y="30789"/>
                  <a:pt x="23550" y="30708"/>
                </a:cubicBezTo>
                <a:cubicBezTo>
                  <a:pt x="22416" y="30341"/>
                  <a:pt x="21282" y="29974"/>
                  <a:pt x="20181" y="29607"/>
                </a:cubicBezTo>
                <a:cubicBezTo>
                  <a:pt x="20048" y="29574"/>
                  <a:pt x="19881" y="29574"/>
                  <a:pt x="19748" y="29540"/>
                </a:cubicBezTo>
                <a:lnTo>
                  <a:pt x="19748" y="29540"/>
                </a:lnTo>
                <a:cubicBezTo>
                  <a:pt x="19748" y="30007"/>
                  <a:pt x="20181" y="29874"/>
                  <a:pt x="20381" y="29974"/>
                </a:cubicBezTo>
                <a:cubicBezTo>
                  <a:pt x="21015" y="30208"/>
                  <a:pt x="21682" y="30374"/>
                  <a:pt x="22316" y="30575"/>
                </a:cubicBezTo>
                <a:cubicBezTo>
                  <a:pt x="22716" y="30708"/>
                  <a:pt x="23117" y="30841"/>
                  <a:pt x="23550" y="30975"/>
                </a:cubicBezTo>
                <a:cubicBezTo>
                  <a:pt x="23235" y="31126"/>
                  <a:pt x="22881" y="31196"/>
                  <a:pt x="22515" y="31196"/>
                </a:cubicBezTo>
                <a:cubicBezTo>
                  <a:pt x="21912" y="31196"/>
                  <a:pt x="21275" y="31006"/>
                  <a:pt x="20715" y="30675"/>
                </a:cubicBezTo>
                <a:cubicBezTo>
                  <a:pt x="20148" y="30341"/>
                  <a:pt x="19481" y="30174"/>
                  <a:pt x="18880" y="29907"/>
                </a:cubicBezTo>
                <a:cubicBezTo>
                  <a:pt x="18547" y="29774"/>
                  <a:pt x="18213" y="29574"/>
                  <a:pt x="17880" y="29440"/>
                </a:cubicBezTo>
                <a:cubicBezTo>
                  <a:pt x="17446" y="29274"/>
                  <a:pt x="16979" y="29107"/>
                  <a:pt x="16512" y="28907"/>
                </a:cubicBezTo>
                <a:cubicBezTo>
                  <a:pt x="16545" y="28840"/>
                  <a:pt x="16579" y="28707"/>
                  <a:pt x="16612" y="28606"/>
                </a:cubicBezTo>
                <a:cubicBezTo>
                  <a:pt x="17079" y="28707"/>
                  <a:pt x="17513" y="28840"/>
                  <a:pt x="17980" y="28940"/>
                </a:cubicBezTo>
                <a:cubicBezTo>
                  <a:pt x="17946" y="28840"/>
                  <a:pt x="17946" y="28673"/>
                  <a:pt x="17880" y="28673"/>
                </a:cubicBezTo>
                <a:cubicBezTo>
                  <a:pt x="17713" y="28573"/>
                  <a:pt x="17513" y="28573"/>
                  <a:pt x="17346" y="28506"/>
                </a:cubicBezTo>
                <a:cubicBezTo>
                  <a:pt x="17046" y="28373"/>
                  <a:pt x="16745" y="28240"/>
                  <a:pt x="16946" y="27806"/>
                </a:cubicBezTo>
                <a:lnTo>
                  <a:pt x="16946" y="27806"/>
                </a:lnTo>
                <a:cubicBezTo>
                  <a:pt x="17813" y="28139"/>
                  <a:pt x="18680" y="28506"/>
                  <a:pt x="19547" y="28840"/>
                </a:cubicBezTo>
                <a:lnTo>
                  <a:pt x="19781" y="28707"/>
                </a:lnTo>
                <a:cubicBezTo>
                  <a:pt x="19681" y="28606"/>
                  <a:pt x="19581" y="28473"/>
                  <a:pt x="19447" y="28440"/>
                </a:cubicBezTo>
                <a:cubicBezTo>
                  <a:pt x="18647" y="28139"/>
                  <a:pt x="17846" y="27873"/>
                  <a:pt x="17079" y="27606"/>
                </a:cubicBezTo>
                <a:cubicBezTo>
                  <a:pt x="17079" y="27370"/>
                  <a:pt x="17120" y="27197"/>
                  <a:pt x="17330" y="27197"/>
                </a:cubicBezTo>
                <a:cubicBezTo>
                  <a:pt x="17388" y="27197"/>
                  <a:pt x="17459" y="27210"/>
                  <a:pt x="17546" y="27239"/>
                </a:cubicBezTo>
                <a:cubicBezTo>
                  <a:pt x="18280" y="27506"/>
                  <a:pt x="19047" y="27773"/>
                  <a:pt x="19814" y="28039"/>
                </a:cubicBezTo>
                <a:cubicBezTo>
                  <a:pt x="20782" y="28373"/>
                  <a:pt x="21749" y="28707"/>
                  <a:pt x="22716" y="29040"/>
                </a:cubicBezTo>
                <a:cubicBezTo>
                  <a:pt x="22750" y="29051"/>
                  <a:pt x="22783" y="29055"/>
                  <a:pt x="22818" y="29055"/>
                </a:cubicBezTo>
                <a:cubicBezTo>
                  <a:pt x="22887" y="29055"/>
                  <a:pt x="22961" y="29040"/>
                  <a:pt x="23050" y="29040"/>
                </a:cubicBezTo>
                <a:cubicBezTo>
                  <a:pt x="23050" y="28973"/>
                  <a:pt x="23083" y="28940"/>
                  <a:pt x="23083" y="28873"/>
                </a:cubicBezTo>
                <a:cubicBezTo>
                  <a:pt x="21182" y="28206"/>
                  <a:pt x="19281" y="27539"/>
                  <a:pt x="17379" y="26872"/>
                </a:cubicBezTo>
                <a:cubicBezTo>
                  <a:pt x="17424" y="26490"/>
                  <a:pt x="17499" y="26350"/>
                  <a:pt x="17696" y="26350"/>
                </a:cubicBezTo>
                <a:cubicBezTo>
                  <a:pt x="17791" y="26350"/>
                  <a:pt x="17916" y="26384"/>
                  <a:pt x="18080" y="26438"/>
                </a:cubicBezTo>
                <a:cubicBezTo>
                  <a:pt x="18814" y="26705"/>
                  <a:pt x="19581" y="26939"/>
                  <a:pt x="20315" y="27172"/>
                </a:cubicBezTo>
                <a:cubicBezTo>
                  <a:pt x="21215" y="27439"/>
                  <a:pt x="22116" y="27706"/>
                  <a:pt x="23050" y="27939"/>
                </a:cubicBezTo>
                <a:cubicBezTo>
                  <a:pt x="23083" y="27948"/>
                  <a:pt x="23119" y="27952"/>
                  <a:pt x="23156" y="27952"/>
                </a:cubicBezTo>
                <a:cubicBezTo>
                  <a:pt x="23267" y="27952"/>
                  <a:pt x="23392" y="27914"/>
                  <a:pt x="23517" y="27839"/>
                </a:cubicBezTo>
                <a:cubicBezTo>
                  <a:pt x="21582" y="27239"/>
                  <a:pt x="19681" y="26638"/>
                  <a:pt x="17713" y="26038"/>
                </a:cubicBezTo>
                <a:cubicBezTo>
                  <a:pt x="17779" y="25904"/>
                  <a:pt x="17846" y="25771"/>
                  <a:pt x="17913" y="25571"/>
                </a:cubicBezTo>
                <a:cubicBezTo>
                  <a:pt x="19314" y="25938"/>
                  <a:pt x="20715" y="26305"/>
                  <a:pt x="22083" y="26672"/>
                </a:cubicBezTo>
                <a:cubicBezTo>
                  <a:pt x="22083" y="26638"/>
                  <a:pt x="22116" y="26572"/>
                  <a:pt x="22116" y="26505"/>
                </a:cubicBezTo>
                <a:cubicBezTo>
                  <a:pt x="20915" y="25904"/>
                  <a:pt x="19547" y="25771"/>
                  <a:pt x="18146" y="25304"/>
                </a:cubicBezTo>
                <a:cubicBezTo>
                  <a:pt x="18303" y="25210"/>
                  <a:pt x="18461" y="24968"/>
                  <a:pt x="18590" y="24968"/>
                </a:cubicBezTo>
                <a:cubicBezTo>
                  <a:pt x="18598" y="24968"/>
                  <a:pt x="18606" y="24969"/>
                  <a:pt x="18613" y="24970"/>
                </a:cubicBezTo>
                <a:cubicBezTo>
                  <a:pt x="19214" y="25004"/>
                  <a:pt x="19781" y="25104"/>
                  <a:pt x="20348" y="25204"/>
                </a:cubicBezTo>
                <a:cubicBezTo>
                  <a:pt x="20815" y="25304"/>
                  <a:pt x="21249" y="25437"/>
                  <a:pt x="21682" y="25571"/>
                </a:cubicBezTo>
                <a:cubicBezTo>
                  <a:pt x="21716" y="25504"/>
                  <a:pt x="21749" y="25437"/>
                  <a:pt x="21749" y="25371"/>
                </a:cubicBezTo>
                <a:cubicBezTo>
                  <a:pt x="21215" y="25204"/>
                  <a:pt x="20648" y="25004"/>
                  <a:pt x="20081" y="24837"/>
                </a:cubicBezTo>
                <a:cubicBezTo>
                  <a:pt x="19581" y="24670"/>
                  <a:pt x="18980" y="24804"/>
                  <a:pt x="18480" y="24537"/>
                </a:cubicBezTo>
                <a:cubicBezTo>
                  <a:pt x="18480" y="24503"/>
                  <a:pt x="18480" y="24437"/>
                  <a:pt x="18513" y="24370"/>
                </a:cubicBezTo>
                <a:cubicBezTo>
                  <a:pt x="19347" y="24437"/>
                  <a:pt x="20148" y="24470"/>
                  <a:pt x="20982" y="24503"/>
                </a:cubicBezTo>
                <a:lnTo>
                  <a:pt x="20982" y="24370"/>
                </a:lnTo>
                <a:cubicBezTo>
                  <a:pt x="20782" y="24303"/>
                  <a:pt x="20581" y="24203"/>
                  <a:pt x="20415" y="24103"/>
                </a:cubicBezTo>
                <a:cubicBezTo>
                  <a:pt x="19981" y="24137"/>
                  <a:pt x="19547" y="24170"/>
                  <a:pt x="19147" y="24170"/>
                </a:cubicBezTo>
                <a:cubicBezTo>
                  <a:pt x="19014" y="24137"/>
                  <a:pt x="18880" y="23970"/>
                  <a:pt x="18847" y="23803"/>
                </a:cubicBezTo>
                <a:lnTo>
                  <a:pt x="18847" y="23803"/>
                </a:lnTo>
                <a:cubicBezTo>
                  <a:pt x="19247" y="23870"/>
                  <a:pt x="19681" y="23903"/>
                  <a:pt x="20081" y="23970"/>
                </a:cubicBezTo>
                <a:cubicBezTo>
                  <a:pt x="20181" y="24003"/>
                  <a:pt x="20281" y="24070"/>
                  <a:pt x="20381" y="24103"/>
                </a:cubicBezTo>
                <a:lnTo>
                  <a:pt x="21415" y="24103"/>
                </a:lnTo>
                <a:cubicBezTo>
                  <a:pt x="21415" y="24036"/>
                  <a:pt x="21415" y="23970"/>
                  <a:pt x="21415" y="23870"/>
                </a:cubicBezTo>
                <a:lnTo>
                  <a:pt x="19080" y="23603"/>
                </a:lnTo>
                <a:cubicBezTo>
                  <a:pt x="19047" y="23536"/>
                  <a:pt x="19014" y="23469"/>
                  <a:pt x="19014" y="23403"/>
                </a:cubicBezTo>
                <a:cubicBezTo>
                  <a:pt x="19214" y="23269"/>
                  <a:pt x="19414" y="23136"/>
                  <a:pt x="19647" y="22969"/>
                </a:cubicBezTo>
                <a:cubicBezTo>
                  <a:pt x="19647" y="22936"/>
                  <a:pt x="19681" y="22936"/>
                  <a:pt x="19681" y="22902"/>
                </a:cubicBezTo>
                <a:cubicBezTo>
                  <a:pt x="19647" y="22769"/>
                  <a:pt x="19647" y="22602"/>
                  <a:pt x="19614" y="22435"/>
                </a:cubicBezTo>
                <a:lnTo>
                  <a:pt x="19614" y="22435"/>
                </a:lnTo>
                <a:cubicBezTo>
                  <a:pt x="20014" y="22469"/>
                  <a:pt x="20348" y="22469"/>
                  <a:pt x="20715" y="22502"/>
                </a:cubicBezTo>
                <a:cubicBezTo>
                  <a:pt x="20715" y="22469"/>
                  <a:pt x="20748" y="22402"/>
                  <a:pt x="20748" y="22335"/>
                </a:cubicBezTo>
                <a:cubicBezTo>
                  <a:pt x="20615" y="22269"/>
                  <a:pt x="20448" y="22202"/>
                  <a:pt x="20281" y="22135"/>
                </a:cubicBezTo>
                <a:cubicBezTo>
                  <a:pt x="20181" y="22068"/>
                  <a:pt x="20081" y="22035"/>
                  <a:pt x="19981" y="22002"/>
                </a:cubicBezTo>
                <a:cubicBezTo>
                  <a:pt x="20114" y="21968"/>
                  <a:pt x="20248" y="21902"/>
                  <a:pt x="20381" y="21902"/>
                </a:cubicBezTo>
                <a:cubicBezTo>
                  <a:pt x="20615" y="21835"/>
                  <a:pt x="20848" y="21835"/>
                  <a:pt x="21082" y="21802"/>
                </a:cubicBezTo>
                <a:lnTo>
                  <a:pt x="21082" y="21635"/>
                </a:lnTo>
                <a:lnTo>
                  <a:pt x="20181" y="21635"/>
                </a:lnTo>
                <a:cubicBezTo>
                  <a:pt x="20415" y="21234"/>
                  <a:pt x="20548" y="20801"/>
                  <a:pt x="20815" y="20567"/>
                </a:cubicBezTo>
                <a:cubicBezTo>
                  <a:pt x="21115" y="20367"/>
                  <a:pt x="21582" y="20401"/>
                  <a:pt x="21949" y="20334"/>
                </a:cubicBezTo>
                <a:cubicBezTo>
                  <a:pt x="21949" y="20300"/>
                  <a:pt x="21949" y="20234"/>
                  <a:pt x="21949" y="20200"/>
                </a:cubicBezTo>
                <a:lnTo>
                  <a:pt x="21215" y="20200"/>
                </a:lnTo>
                <a:cubicBezTo>
                  <a:pt x="21115" y="19200"/>
                  <a:pt x="22116" y="19467"/>
                  <a:pt x="22550" y="19100"/>
                </a:cubicBezTo>
                <a:cubicBezTo>
                  <a:pt x="22516" y="19066"/>
                  <a:pt x="22483" y="19000"/>
                  <a:pt x="22483" y="18966"/>
                </a:cubicBezTo>
                <a:lnTo>
                  <a:pt x="21782" y="19100"/>
                </a:lnTo>
                <a:cubicBezTo>
                  <a:pt x="22116" y="18633"/>
                  <a:pt x="22416" y="18232"/>
                  <a:pt x="22683" y="17832"/>
                </a:cubicBezTo>
                <a:cubicBezTo>
                  <a:pt x="22983" y="17432"/>
                  <a:pt x="23283" y="17065"/>
                  <a:pt x="23383" y="16531"/>
                </a:cubicBezTo>
                <a:cubicBezTo>
                  <a:pt x="23450" y="16198"/>
                  <a:pt x="23817" y="15931"/>
                  <a:pt x="24051" y="15630"/>
                </a:cubicBezTo>
                <a:cubicBezTo>
                  <a:pt x="24584" y="14997"/>
                  <a:pt x="25085" y="14396"/>
                  <a:pt x="25552" y="13729"/>
                </a:cubicBezTo>
                <a:cubicBezTo>
                  <a:pt x="26286" y="12662"/>
                  <a:pt x="27119" y="11694"/>
                  <a:pt x="28187" y="10960"/>
                </a:cubicBezTo>
                <a:cubicBezTo>
                  <a:pt x="28420" y="10794"/>
                  <a:pt x="28621" y="10527"/>
                  <a:pt x="28787" y="10260"/>
                </a:cubicBezTo>
                <a:cubicBezTo>
                  <a:pt x="28647" y="10242"/>
                  <a:pt x="28508" y="10232"/>
                  <a:pt x="28373" y="10232"/>
                </a:cubicBezTo>
                <a:cubicBezTo>
                  <a:pt x="27997" y="10232"/>
                  <a:pt x="27648" y="10315"/>
                  <a:pt x="27353" y="10560"/>
                </a:cubicBezTo>
                <a:cubicBezTo>
                  <a:pt x="26219" y="11661"/>
                  <a:pt x="25051" y="12762"/>
                  <a:pt x="23951" y="13896"/>
                </a:cubicBezTo>
                <a:cubicBezTo>
                  <a:pt x="22750" y="15097"/>
                  <a:pt x="21649" y="16398"/>
                  <a:pt x="20715" y="17832"/>
                </a:cubicBezTo>
                <a:cubicBezTo>
                  <a:pt x="20081" y="18833"/>
                  <a:pt x="19481" y="19833"/>
                  <a:pt x="18847" y="20801"/>
                </a:cubicBezTo>
                <a:cubicBezTo>
                  <a:pt x="18747" y="20968"/>
                  <a:pt x="18580" y="21068"/>
                  <a:pt x="18413" y="21201"/>
                </a:cubicBezTo>
                <a:cubicBezTo>
                  <a:pt x="18480" y="21935"/>
                  <a:pt x="17513" y="21568"/>
                  <a:pt x="17346" y="22202"/>
                </a:cubicBezTo>
                <a:cubicBezTo>
                  <a:pt x="17646" y="22102"/>
                  <a:pt x="17913" y="22035"/>
                  <a:pt x="18146" y="21935"/>
                </a:cubicBezTo>
                <a:lnTo>
                  <a:pt x="18146" y="21935"/>
                </a:lnTo>
                <a:cubicBezTo>
                  <a:pt x="18180" y="22702"/>
                  <a:pt x="17413" y="22335"/>
                  <a:pt x="17112" y="22702"/>
                </a:cubicBezTo>
                <a:cubicBezTo>
                  <a:pt x="17346" y="22736"/>
                  <a:pt x="17513" y="22736"/>
                  <a:pt x="17679" y="22769"/>
                </a:cubicBezTo>
                <a:cubicBezTo>
                  <a:pt x="17679" y="22802"/>
                  <a:pt x="17679" y="22836"/>
                  <a:pt x="17713" y="22869"/>
                </a:cubicBezTo>
                <a:cubicBezTo>
                  <a:pt x="17346" y="22969"/>
                  <a:pt x="17012" y="23069"/>
                  <a:pt x="16679" y="23203"/>
                </a:cubicBezTo>
                <a:cubicBezTo>
                  <a:pt x="16679" y="23236"/>
                  <a:pt x="16712" y="23269"/>
                  <a:pt x="16712" y="23303"/>
                </a:cubicBezTo>
                <a:lnTo>
                  <a:pt x="17446" y="23303"/>
                </a:lnTo>
                <a:cubicBezTo>
                  <a:pt x="17446" y="23336"/>
                  <a:pt x="17446" y="23369"/>
                  <a:pt x="17446" y="23403"/>
                </a:cubicBezTo>
                <a:cubicBezTo>
                  <a:pt x="17246" y="23469"/>
                  <a:pt x="17012" y="23536"/>
                  <a:pt x="16779" y="23603"/>
                </a:cubicBezTo>
                <a:cubicBezTo>
                  <a:pt x="16879" y="23703"/>
                  <a:pt x="16979" y="23803"/>
                  <a:pt x="17079" y="23903"/>
                </a:cubicBezTo>
                <a:cubicBezTo>
                  <a:pt x="17079" y="23970"/>
                  <a:pt x="17079" y="24003"/>
                  <a:pt x="17112" y="24070"/>
                </a:cubicBezTo>
                <a:lnTo>
                  <a:pt x="15878" y="24170"/>
                </a:lnTo>
                <a:cubicBezTo>
                  <a:pt x="15878" y="24237"/>
                  <a:pt x="15878" y="24270"/>
                  <a:pt x="15845" y="24303"/>
                </a:cubicBezTo>
                <a:cubicBezTo>
                  <a:pt x="16112" y="24370"/>
                  <a:pt x="16345" y="24437"/>
                  <a:pt x="16645" y="24537"/>
                </a:cubicBezTo>
                <a:cubicBezTo>
                  <a:pt x="16479" y="24570"/>
                  <a:pt x="16278" y="24637"/>
                  <a:pt x="16045" y="24670"/>
                </a:cubicBezTo>
                <a:cubicBezTo>
                  <a:pt x="15845" y="24737"/>
                  <a:pt x="15611" y="24804"/>
                  <a:pt x="15378" y="24837"/>
                </a:cubicBezTo>
                <a:cubicBezTo>
                  <a:pt x="15467" y="24986"/>
                  <a:pt x="15582" y="25025"/>
                  <a:pt x="15708" y="25025"/>
                </a:cubicBezTo>
                <a:cubicBezTo>
                  <a:pt x="15853" y="25025"/>
                  <a:pt x="16011" y="24972"/>
                  <a:pt x="16157" y="24972"/>
                </a:cubicBezTo>
                <a:cubicBezTo>
                  <a:pt x="16310" y="24972"/>
                  <a:pt x="16449" y="25031"/>
                  <a:pt x="16545" y="25271"/>
                </a:cubicBezTo>
                <a:cubicBezTo>
                  <a:pt x="15845" y="25237"/>
                  <a:pt x="15211" y="25304"/>
                  <a:pt x="14644" y="25137"/>
                </a:cubicBezTo>
                <a:cubicBezTo>
                  <a:pt x="14344" y="25071"/>
                  <a:pt x="14077" y="24637"/>
                  <a:pt x="13943" y="24303"/>
                </a:cubicBezTo>
                <a:cubicBezTo>
                  <a:pt x="13576" y="23269"/>
                  <a:pt x="13043" y="22335"/>
                  <a:pt x="12809" y="21268"/>
                </a:cubicBezTo>
                <a:cubicBezTo>
                  <a:pt x="12509" y="19934"/>
                  <a:pt x="12476" y="18599"/>
                  <a:pt x="12442" y="17298"/>
                </a:cubicBezTo>
                <a:cubicBezTo>
                  <a:pt x="12442" y="16431"/>
                  <a:pt x="12776" y="15597"/>
                  <a:pt x="12809" y="14730"/>
                </a:cubicBezTo>
                <a:cubicBezTo>
                  <a:pt x="12909" y="13796"/>
                  <a:pt x="13109" y="12895"/>
                  <a:pt x="13476" y="12028"/>
                </a:cubicBezTo>
                <a:cubicBezTo>
                  <a:pt x="13977" y="10794"/>
                  <a:pt x="14544" y="9559"/>
                  <a:pt x="15111" y="8359"/>
                </a:cubicBezTo>
                <a:cubicBezTo>
                  <a:pt x="15211" y="8125"/>
                  <a:pt x="15478" y="7958"/>
                  <a:pt x="15645" y="7758"/>
                </a:cubicBezTo>
                <a:cubicBezTo>
                  <a:pt x="16545" y="8225"/>
                  <a:pt x="16645" y="9226"/>
                  <a:pt x="17246" y="9960"/>
                </a:cubicBezTo>
                <a:cubicBezTo>
                  <a:pt x="17813" y="9926"/>
                  <a:pt x="17946" y="9326"/>
                  <a:pt x="18246" y="8926"/>
                </a:cubicBezTo>
                <a:cubicBezTo>
                  <a:pt x="18780" y="8225"/>
                  <a:pt x="19214" y="7458"/>
                  <a:pt x="19781" y="6757"/>
                </a:cubicBezTo>
                <a:cubicBezTo>
                  <a:pt x="20715" y="5657"/>
                  <a:pt x="21816" y="4723"/>
                  <a:pt x="23117" y="3989"/>
                </a:cubicBezTo>
                <a:cubicBezTo>
                  <a:pt x="23617" y="3689"/>
                  <a:pt x="24084" y="3255"/>
                  <a:pt x="24584" y="2921"/>
                </a:cubicBezTo>
                <a:cubicBezTo>
                  <a:pt x="25085" y="2621"/>
                  <a:pt x="25618" y="2421"/>
                  <a:pt x="26119" y="2154"/>
                </a:cubicBezTo>
                <a:cubicBezTo>
                  <a:pt x="26319" y="2021"/>
                  <a:pt x="26486" y="1887"/>
                  <a:pt x="26686" y="1787"/>
                </a:cubicBezTo>
                <a:cubicBezTo>
                  <a:pt x="27019" y="1587"/>
                  <a:pt x="27353" y="1354"/>
                  <a:pt x="27687" y="1220"/>
                </a:cubicBezTo>
                <a:cubicBezTo>
                  <a:pt x="28821" y="820"/>
                  <a:pt x="30022" y="553"/>
                  <a:pt x="31222" y="486"/>
                </a:cubicBezTo>
                <a:cubicBezTo>
                  <a:pt x="31236" y="486"/>
                  <a:pt x="31249" y="485"/>
                  <a:pt x="31263" y="485"/>
                </a:cubicBezTo>
                <a:close/>
                <a:moveTo>
                  <a:pt x="18246" y="29941"/>
                </a:moveTo>
                <a:lnTo>
                  <a:pt x="18246" y="29941"/>
                </a:lnTo>
                <a:cubicBezTo>
                  <a:pt x="19281" y="30374"/>
                  <a:pt x="20315" y="30775"/>
                  <a:pt x="21349" y="31208"/>
                </a:cubicBezTo>
                <a:lnTo>
                  <a:pt x="21315" y="31308"/>
                </a:lnTo>
                <a:cubicBezTo>
                  <a:pt x="20181" y="31142"/>
                  <a:pt x="19114" y="30775"/>
                  <a:pt x="18246" y="29941"/>
                </a:cubicBezTo>
                <a:close/>
                <a:moveTo>
                  <a:pt x="24084" y="14663"/>
                </a:moveTo>
                <a:cubicBezTo>
                  <a:pt x="24117" y="14696"/>
                  <a:pt x="24184" y="14696"/>
                  <a:pt x="24217" y="14730"/>
                </a:cubicBezTo>
                <a:cubicBezTo>
                  <a:pt x="23951" y="15063"/>
                  <a:pt x="23784" y="15497"/>
                  <a:pt x="23484" y="15731"/>
                </a:cubicBezTo>
                <a:cubicBezTo>
                  <a:pt x="22916" y="16131"/>
                  <a:pt x="22583" y="16665"/>
                  <a:pt x="22349" y="17265"/>
                </a:cubicBezTo>
                <a:cubicBezTo>
                  <a:pt x="22216" y="17565"/>
                  <a:pt x="21982" y="17799"/>
                  <a:pt x="21782" y="18032"/>
                </a:cubicBezTo>
                <a:cubicBezTo>
                  <a:pt x="21549" y="18299"/>
                  <a:pt x="21282" y="18533"/>
                  <a:pt x="21115" y="18833"/>
                </a:cubicBezTo>
                <a:cubicBezTo>
                  <a:pt x="20181" y="20401"/>
                  <a:pt x="19281" y="22035"/>
                  <a:pt x="18380" y="23636"/>
                </a:cubicBezTo>
                <a:cubicBezTo>
                  <a:pt x="17846" y="24537"/>
                  <a:pt x="17346" y="25437"/>
                  <a:pt x="16845" y="26372"/>
                </a:cubicBezTo>
                <a:cubicBezTo>
                  <a:pt x="16645" y="26772"/>
                  <a:pt x="16545" y="27205"/>
                  <a:pt x="16345" y="27639"/>
                </a:cubicBezTo>
                <a:cubicBezTo>
                  <a:pt x="16278" y="27873"/>
                  <a:pt x="16178" y="28073"/>
                  <a:pt x="16045" y="28273"/>
                </a:cubicBezTo>
                <a:cubicBezTo>
                  <a:pt x="15378" y="29240"/>
                  <a:pt x="15211" y="30341"/>
                  <a:pt x="14844" y="31408"/>
                </a:cubicBezTo>
                <a:cubicBezTo>
                  <a:pt x="14844" y="31442"/>
                  <a:pt x="14811" y="31509"/>
                  <a:pt x="14811" y="31542"/>
                </a:cubicBezTo>
                <a:cubicBezTo>
                  <a:pt x="14744" y="31542"/>
                  <a:pt x="14677" y="31509"/>
                  <a:pt x="14644" y="31509"/>
                </a:cubicBezTo>
                <a:cubicBezTo>
                  <a:pt x="14644" y="31208"/>
                  <a:pt x="14611" y="30875"/>
                  <a:pt x="14677" y="30608"/>
                </a:cubicBezTo>
                <a:cubicBezTo>
                  <a:pt x="14977" y="29607"/>
                  <a:pt x="15311" y="28606"/>
                  <a:pt x="15611" y="27639"/>
                </a:cubicBezTo>
                <a:cubicBezTo>
                  <a:pt x="15711" y="27339"/>
                  <a:pt x="15878" y="27072"/>
                  <a:pt x="16012" y="26805"/>
                </a:cubicBezTo>
                <a:cubicBezTo>
                  <a:pt x="16479" y="25938"/>
                  <a:pt x="16946" y="25104"/>
                  <a:pt x="17413" y="24237"/>
                </a:cubicBezTo>
                <a:cubicBezTo>
                  <a:pt x="17679" y="23770"/>
                  <a:pt x="17913" y="23303"/>
                  <a:pt x="18180" y="22836"/>
                </a:cubicBezTo>
                <a:cubicBezTo>
                  <a:pt x="18580" y="22168"/>
                  <a:pt x="18980" y="21535"/>
                  <a:pt x="19414" y="20868"/>
                </a:cubicBezTo>
                <a:cubicBezTo>
                  <a:pt x="19948" y="20000"/>
                  <a:pt x="20448" y="19100"/>
                  <a:pt x="21015" y="18232"/>
                </a:cubicBezTo>
                <a:cubicBezTo>
                  <a:pt x="21415" y="17632"/>
                  <a:pt x="21849" y="17031"/>
                  <a:pt x="22316" y="16498"/>
                </a:cubicBezTo>
                <a:cubicBezTo>
                  <a:pt x="22783" y="15931"/>
                  <a:pt x="23317" y="15397"/>
                  <a:pt x="23850" y="14863"/>
                </a:cubicBezTo>
                <a:cubicBezTo>
                  <a:pt x="23917" y="14797"/>
                  <a:pt x="24017" y="14730"/>
                  <a:pt x="24084" y="14663"/>
                </a:cubicBezTo>
                <a:close/>
                <a:moveTo>
                  <a:pt x="15878" y="30741"/>
                </a:moveTo>
                <a:lnTo>
                  <a:pt x="15878" y="30741"/>
                </a:lnTo>
                <a:cubicBezTo>
                  <a:pt x="16479" y="30941"/>
                  <a:pt x="17112" y="31142"/>
                  <a:pt x="17746" y="31375"/>
                </a:cubicBezTo>
                <a:cubicBezTo>
                  <a:pt x="17635" y="31498"/>
                  <a:pt x="17565" y="31576"/>
                  <a:pt x="17442" y="31576"/>
                </a:cubicBezTo>
                <a:cubicBezTo>
                  <a:pt x="17231" y="31576"/>
                  <a:pt x="16866" y="31351"/>
                  <a:pt x="15878" y="30741"/>
                </a:cubicBezTo>
                <a:close/>
                <a:moveTo>
                  <a:pt x="3336" y="14229"/>
                </a:moveTo>
                <a:lnTo>
                  <a:pt x="3336" y="14229"/>
                </a:lnTo>
                <a:cubicBezTo>
                  <a:pt x="3469" y="14330"/>
                  <a:pt x="3603" y="14430"/>
                  <a:pt x="3703" y="14563"/>
                </a:cubicBezTo>
                <a:cubicBezTo>
                  <a:pt x="4804" y="15664"/>
                  <a:pt x="5938" y="16765"/>
                  <a:pt x="6938" y="17899"/>
                </a:cubicBezTo>
                <a:cubicBezTo>
                  <a:pt x="7672" y="18733"/>
                  <a:pt x="8406" y="19500"/>
                  <a:pt x="8906" y="20534"/>
                </a:cubicBezTo>
                <a:cubicBezTo>
                  <a:pt x="9440" y="21668"/>
                  <a:pt x="10174" y="22702"/>
                  <a:pt x="10741" y="23836"/>
                </a:cubicBezTo>
                <a:cubicBezTo>
                  <a:pt x="11575" y="25404"/>
                  <a:pt x="12409" y="26972"/>
                  <a:pt x="13143" y="28606"/>
                </a:cubicBezTo>
                <a:cubicBezTo>
                  <a:pt x="13576" y="29641"/>
                  <a:pt x="13843" y="30775"/>
                  <a:pt x="14177" y="31875"/>
                </a:cubicBezTo>
                <a:cubicBezTo>
                  <a:pt x="14577" y="33377"/>
                  <a:pt x="15178" y="34778"/>
                  <a:pt x="16112" y="36012"/>
                </a:cubicBezTo>
                <a:cubicBezTo>
                  <a:pt x="16357" y="36379"/>
                  <a:pt x="17016" y="36603"/>
                  <a:pt x="17600" y="36603"/>
                </a:cubicBezTo>
                <a:cubicBezTo>
                  <a:pt x="17811" y="36603"/>
                  <a:pt x="18012" y="36574"/>
                  <a:pt x="18180" y="36512"/>
                </a:cubicBezTo>
                <a:cubicBezTo>
                  <a:pt x="18335" y="36453"/>
                  <a:pt x="18477" y="36423"/>
                  <a:pt x="18615" y="36423"/>
                </a:cubicBezTo>
                <a:cubicBezTo>
                  <a:pt x="18864" y="36423"/>
                  <a:pt x="19102" y="36519"/>
                  <a:pt x="19381" y="36712"/>
                </a:cubicBezTo>
                <a:lnTo>
                  <a:pt x="18847" y="36712"/>
                </a:lnTo>
                <a:lnTo>
                  <a:pt x="18847" y="36879"/>
                </a:lnTo>
                <a:cubicBezTo>
                  <a:pt x="19447" y="36946"/>
                  <a:pt x="20081" y="37046"/>
                  <a:pt x="20682" y="37146"/>
                </a:cubicBezTo>
                <a:cubicBezTo>
                  <a:pt x="20682" y="37179"/>
                  <a:pt x="20682" y="37213"/>
                  <a:pt x="20682" y="37246"/>
                </a:cubicBezTo>
                <a:lnTo>
                  <a:pt x="17413" y="37246"/>
                </a:lnTo>
                <a:cubicBezTo>
                  <a:pt x="17679" y="37780"/>
                  <a:pt x="17513" y="38080"/>
                  <a:pt x="17246" y="38180"/>
                </a:cubicBezTo>
                <a:cubicBezTo>
                  <a:pt x="17123" y="38236"/>
                  <a:pt x="17012" y="38269"/>
                  <a:pt x="16912" y="38269"/>
                </a:cubicBezTo>
                <a:cubicBezTo>
                  <a:pt x="16712" y="38269"/>
                  <a:pt x="16556" y="38135"/>
                  <a:pt x="16445" y="37780"/>
                </a:cubicBezTo>
                <a:cubicBezTo>
                  <a:pt x="16178" y="37046"/>
                  <a:pt x="15711" y="36379"/>
                  <a:pt x="15311" y="35712"/>
                </a:cubicBezTo>
                <a:cubicBezTo>
                  <a:pt x="15244" y="35611"/>
                  <a:pt x="15078" y="35578"/>
                  <a:pt x="14977" y="35545"/>
                </a:cubicBezTo>
                <a:cubicBezTo>
                  <a:pt x="14911" y="35578"/>
                  <a:pt x="14877" y="35611"/>
                  <a:pt x="14811" y="35645"/>
                </a:cubicBezTo>
                <a:cubicBezTo>
                  <a:pt x="15244" y="36579"/>
                  <a:pt x="15645" y="37479"/>
                  <a:pt x="16078" y="38447"/>
                </a:cubicBezTo>
                <a:cubicBezTo>
                  <a:pt x="15978" y="38514"/>
                  <a:pt x="15845" y="38580"/>
                  <a:pt x="15711" y="38647"/>
                </a:cubicBezTo>
                <a:cubicBezTo>
                  <a:pt x="15313" y="38590"/>
                  <a:pt x="15546" y="37877"/>
                  <a:pt x="15125" y="37877"/>
                </a:cubicBezTo>
                <a:cubicBezTo>
                  <a:pt x="15053" y="37877"/>
                  <a:pt x="14961" y="37898"/>
                  <a:pt x="14844" y="37946"/>
                </a:cubicBezTo>
                <a:cubicBezTo>
                  <a:pt x="14811" y="38380"/>
                  <a:pt x="14844" y="38814"/>
                  <a:pt x="14744" y="39247"/>
                </a:cubicBezTo>
                <a:cubicBezTo>
                  <a:pt x="14711" y="39448"/>
                  <a:pt x="14410" y="39581"/>
                  <a:pt x="14177" y="39814"/>
                </a:cubicBezTo>
                <a:cubicBezTo>
                  <a:pt x="14110" y="39548"/>
                  <a:pt x="14043" y="39381"/>
                  <a:pt x="13977" y="39047"/>
                </a:cubicBezTo>
                <a:cubicBezTo>
                  <a:pt x="13543" y="39781"/>
                  <a:pt x="13176" y="40448"/>
                  <a:pt x="12809" y="41115"/>
                </a:cubicBezTo>
                <a:cubicBezTo>
                  <a:pt x="12609" y="41015"/>
                  <a:pt x="12442" y="40949"/>
                  <a:pt x="12276" y="40849"/>
                </a:cubicBezTo>
                <a:cubicBezTo>
                  <a:pt x="12442" y="40015"/>
                  <a:pt x="13043" y="39448"/>
                  <a:pt x="13576" y="38814"/>
                </a:cubicBezTo>
                <a:cubicBezTo>
                  <a:pt x="13643" y="38714"/>
                  <a:pt x="13743" y="38547"/>
                  <a:pt x="13777" y="38413"/>
                </a:cubicBezTo>
                <a:cubicBezTo>
                  <a:pt x="13843" y="37680"/>
                  <a:pt x="14010" y="36946"/>
                  <a:pt x="13943" y="36212"/>
                </a:cubicBezTo>
                <a:cubicBezTo>
                  <a:pt x="13843" y="34844"/>
                  <a:pt x="13777" y="33477"/>
                  <a:pt x="13276" y="32176"/>
                </a:cubicBezTo>
                <a:cubicBezTo>
                  <a:pt x="12909" y="31275"/>
                  <a:pt x="12442" y="30374"/>
                  <a:pt x="12009" y="29507"/>
                </a:cubicBezTo>
                <a:cubicBezTo>
                  <a:pt x="11675" y="28840"/>
                  <a:pt x="11342" y="28173"/>
                  <a:pt x="10908" y="27572"/>
                </a:cubicBezTo>
                <a:cubicBezTo>
                  <a:pt x="10441" y="26872"/>
                  <a:pt x="9874" y="26238"/>
                  <a:pt x="9340" y="25571"/>
                </a:cubicBezTo>
                <a:cubicBezTo>
                  <a:pt x="8773" y="24904"/>
                  <a:pt x="8239" y="24170"/>
                  <a:pt x="7606" y="23536"/>
                </a:cubicBezTo>
                <a:cubicBezTo>
                  <a:pt x="7105" y="23036"/>
                  <a:pt x="6538" y="22602"/>
                  <a:pt x="5971" y="22168"/>
                </a:cubicBezTo>
                <a:cubicBezTo>
                  <a:pt x="5604" y="21835"/>
                  <a:pt x="5204" y="21535"/>
                  <a:pt x="4804" y="21268"/>
                </a:cubicBezTo>
                <a:cubicBezTo>
                  <a:pt x="4503" y="21068"/>
                  <a:pt x="4170" y="20968"/>
                  <a:pt x="3903" y="20767"/>
                </a:cubicBezTo>
                <a:cubicBezTo>
                  <a:pt x="3369" y="20434"/>
                  <a:pt x="2902" y="20034"/>
                  <a:pt x="2402" y="19700"/>
                </a:cubicBezTo>
                <a:cubicBezTo>
                  <a:pt x="2529" y="19374"/>
                  <a:pt x="2597" y="19235"/>
                  <a:pt x="2723" y="19235"/>
                </a:cubicBezTo>
                <a:cubicBezTo>
                  <a:pt x="2829" y="19235"/>
                  <a:pt x="2977" y="19332"/>
                  <a:pt x="3236" y="19500"/>
                </a:cubicBezTo>
                <a:cubicBezTo>
                  <a:pt x="3503" y="19667"/>
                  <a:pt x="3803" y="19800"/>
                  <a:pt x="4136" y="19900"/>
                </a:cubicBezTo>
                <a:cubicBezTo>
                  <a:pt x="4003" y="19266"/>
                  <a:pt x="3236" y="19200"/>
                  <a:pt x="2936" y="18599"/>
                </a:cubicBezTo>
                <a:cubicBezTo>
                  <a:pt x="3002" y="18533"/>
                  <a:pt x="3069" y="18399"/>
                  <a:pt x="3236" y="18132"/>
                </a:cubicBezTo>
                <a:cubicBezTo>
                  <a:pt x="4136" y="18866"/>
                  <a:pt x="5070" y="19533"/>
                  <a:pt x="5904" y="20300"/>
                </a:cubicBezTo>
                <a:cubicBezTo>
                  <a:pt x="6705" y="21068"/>
                  <a:pt x="7439" y="21935"/>
                  <a:pt x="8173" y="22769"/>
                </a:cubicBezTo>
                <a:cubicBezTo>
                  <a:pt x="8239" y="22736"/>
                  <a:pt x="8306" y="22669"/>
                  <a:pt x="8373" y="22635"/>
                </a:cubicBezTo>
                <a:cubicBezTo>
                  <a:pt x="8206" y="22335"/>
                  <a:pt x="8073" y="22035"/>
                  <a:pt x="7906" y="21802"/>
                </a:cubicBezTo>
                <a:cubicBezTo>
                  <a:pt x="7439" y="21201"/>
                  <a:pt x="7038" y="20567"/>
                  <a:pt x="6505" y="20100"/>
                </a:cubicBezTo>
                <a:cubicBezTo>
                  <a:pt x="5637" y="19333"/>
                  <a:pt x="4703" y="18666"/>
                  <a:pt x="3769" y="17999"/>
                </a:cubicBezTo>
                <a:cubicBezTo>
                  <a:pt x="3503" y="17765"/>
                  <a:pt x="3036" y="17732"/>
                  <a:pt x="3369" y="17198"/>
                </a:cubicBezTo>
                <a:cubicBezTo>
                  <a:pt x="3403" y="17165"/>
                  <a:pt x="3336" y="17031"/>
                  <a:pt x="3269" y="16865"/>
                </a:cubicBezTo>
                <a:lnTo>
                  <a:pt x="3269" y="16865"/>
                </a:lnTo>
                <a:cubicBezTo>
                  <a:pt x="4036" y="17432"/>
                  <a:pt x="4703" y="17899"/>
                  <a:pt x="5371" y="18399"/>
                </a:cubicBezTo>
                <a:cubicBezTo>
                  <a:pt x="5437" y="18332"/>
                  <a:pt x="5504" y="18266"/>
                  <a:pt x="5537" y="18199"/>
                </a:cubicBezTo>
                <a:cubicBezTo>
                  <a:pt x="5170" y="17832"/>
                  <a:pt x="4770" y="17432"/>
                  <a:pt x="4370" y="17098"/>
                </a:cubicBezTo>
                <a:cubicBezTo>
                  <a:pt x="4103" y="16865"/>
                  <a:pt x="3803" y="16698"/>
                  <a:pt x="3569" y="16464"/>
                </a:cubicBezTo>
                <a:cubicBezTo>
                  <a:pt x="3469" y="16364"/>
                  <a:pt x="3536" y="16131"/>
                  <a:pt x="3503" y="15864"/>
                </a:cubicBezTo>
                <a:lnTo>
                  <a:pt x="3503" y="15864"/>
                </a:lnTo>
                <a:cubicBezTo>
                  <a:pt x="4070" y="16298"/>
                  <a:pt x="4570" y="16631"/>
                  <a:pt x="5037" y="16965"/>
                </a:cubicBezTo>
                <a:cubicBezTo>
                  <a:pt x="5104" y="16931"/>
                  <a:pt x="5137" y="16865"/>
                  <a:pt x="5204" y="16831"/>
                </a:cubicBezTo>
                <a:cubicBezTo>
                  <a:pt x="5070" y="16665"/>
                  <a:pt x="4970" y="16498"/>
                  <a:pt x="4837" y="16364"/>
                </a:cubicBezTo>
                <a:cubicBezTo>
                  <a:pt x="4370" y="15931"/>
                  <a:pt x="3903" y="15497"/>
                  <a:pt x="3469" y="15030"/>
                </a:cubicBezTo>
                <a:cubicBezTo>
                  <a:pt x="3336" y="14863"/>
                  <a:pt x="3336" y="14530"/>
                  <a:pt x="3336" y="14229"/>
                </a:cubicBezTo>
                <a:close/>
                <a:moveTo>
                  <a:pt x="10374" y="41816"/>
                </a:moveTo>
                <a:cubicBezTo>
                  <a:pt x="10908" y="41916"/>
                  <a:pt x="11442" y="42016"/>
                  <a:pt x="11975" y="42149"/>
                </a:cubicBezTo>
                <a:cubicBezTo>
                  <a:pt x="11942" y="42216"/>
                  <a:pt x="11942" y="42316"/>
                  <a:pt x="11909" y="42383"/>
                </a:cubicBezTo>
                <a:cubicBezTo>
                  <a:pt x="11375" y="42250"/>
                  <a:pt x="10875" y="42116"/>
                  <a:pt x="10341" y="41983"/>
                </a:cubicBezTo>
                <a:cubicBezTo>
                  <a:pt x="10341" y="41916"/>
                  <a:pt x="10374" y="41883"/>
                  <a:pt x="10374" y="41816"/>
                </a:cubicBezTo>
                <a:close/>
                <a:moveTo>
                  <a:pt x="29172" y="33708"/>
                </a:moveTo>
                <a:cubicBezTo>
                  <a:pt x="31323" y="33708"/>
                  <a:pt x="33309" y="34199"/>
                  <a:pt x="34858" y="35845"/>
                </a:cubicBezTo>
                <a:cubicBezTo>
                  <a:pt x="34925" y="35945"/>
                  <a:pt x="35058" y="35945"/>
                  <a:pt x="35159" y="36045"/>
                </a:cubicBezTo>
                <a:cubicBezTo>
                  <a:pt x="35259" y="36112"/>
                  <a:pt x="35392" y="36212"/>
                  <a:pt x="35392" y="36279"/>
                </a:cubicBezTo>
                <a:cubicBezTo>
                  <a:pt x="35058" y="37113"/>
                  <a:pt x="35926" y="37146"/>
                  <a:pt x="36293" y="37479"/>
                </a:cubicBezTo>
                <a:cubicBezTo>
                  <a:pt x="36693" y="37913"/>
                  <a:pt x="37193" y="38247"/>
                  <a:pt x="37660" y="38647"/>
                </a:cubicBezTo>
                <a:cubicBezTo>
                  <a:pt x="37727" y="38680"/>
                  <a:pt x="37660" y="38847"/>
                  <a:pt x="37660" y="38947"/>
                </a:cubicBezTo>
                <a:lnTo>
                  <a:pt x="37494" y="39081"/>
                </a:lnTo>
                <a:cubicBezTo>
                  <a:pt x="37560" y="39147"/>
                  <a:pt x="37627" y="39281"/>
                  <a:pt x="37694" y="39281"/>
                </a:cubicBezTo>
                <a:cubicBezTo>
                  <a:pt x="38161" y="39414"/>
                  <a:pt x="38194" y="39781"/>
                  <a:pt x="38161" y="40181"/>
                </a:cubicBezTo>
                <a:cubicBezTo>
                  <a:pt x="37360" y="39648"/>
                  <a:pt x="36560" y="39114"/>
                  <a:pt x="35726" y="38580"/>
                </a:cubicBezTo>
                <a:cubicBezTo>
                  <a:pt x="35692" y="38614"/>
                  <a:pt x="35659" y="38647"/>
                  <a:pt x="35626" y="38680"/>
                </a:cubicBezTo>
                <a:cubicBezTo>
                  <a:pt x="35792" y="38847"/>
                  <a:pt x="35926" y="39014"/>
                  <a:pt x="36093" y="39114"/>
                </a:cubicBezTo>
                <a:cubicBezTo>
                  <a:pt x="36593" y="39481"/>
                  <a:pt x="37060" y="39881"/>
                  <a:pt x="37627" y="40148"/>
                </a:cubicBezTo>
                <a:cubicBezTo>
                  <a:pt x="38127" y="40415"/>
                  <a:pt x="38394" y="40748"/>
                  <a:pt x="38494" y="41382"/>
                </a:cubicBezTo>
                <a:cubicBezTo>
                  <a:pt x="37827" y="40915"/>
                  <a:pt x="37260" y="40482"/>
                  <a:pt x="36526" y="39948"/>
                </a:cubicBezTo>
                <a:lnTo>
                  <a:pt x="36526" y="39948"/>
                </a:lnTo>
                <a:cubicBezTo>
                  <a:pt x="36560" y="40148"/>
                  <a:pt x="36560" y="40281"/>
                  <a:pt x="36626" y="40315"/>
                </a:cubicBezTo>
                <a:cubicBezTo>
                  <a:pt x="37260" y="40815"/>
                  <a:pt x="37894" y="41316"/>
                  <a:pt x="38494" y="41816"/>
                </a:cubicBezTo>
                <a:cubicBezTo>
                  <a:pt x="38594" y="41849"/>
                  <a:pt x="38594" y="41983"/>
                  <a:pt x="38694" y="42216"/>
                </a:cubicBezTo>
                <a:cubicBezTo>
                  <a:pt x="37727" y="41716"/>
                  <a:pt x="37093" y="41015"/>
                  <a:pt x="36159" y="40815"/>
                </a:cubicBezTo>
                <a:cubicBezTo>
                  <a:pt x="36126" y="40882"/>
                  <a:pt x="36126" y="40915"/>
                  <a:pt x="36093" y="40949"/>
                </a:cubicBezTo>
                <a:cubicBezTo>
                  <a:pt x="36393" y="41249"/>
                  <a:pt x="36626" y="41582"/>
                  <a:pt x="36960" y="41849"/>
                </a:cubicBezTo>
                <a:cubicBezTo>
                  <a:pt x="37460" y="42216"/>
                  <a:pt x="38061" y="42550"/>
                  <a:pt x="38594" y="42917"/>
                </a:cubicBezTo>
                <a:cubicBezTo>
                  <a:pt x="38828" y="43083"/>
                  <a:pt x="38995" y="43284"/>
                  <a:pt x="39195" y="43484"/>
                </a:cubicBezTo>
                <a:cubicBezTo>
                  <a:pt x="39161" y="43550"/>
                  <a:pt x="39095" y="43584"/>
                  <a:pt x="39061" y="43651"/>
                </a:cubicBezTo>
                <a:cubicBezTo>
                  <a:pt x="38127" y="43117"/>
                  <a:pt x="37227" y="42616"/>
                  <a:pt x="36193" y="42049"/>
                </a:cubicBezTo>
                <a:lnTo>
                  <a:pt x="36193" y="42049"/>
                </a:lnTo>
                <a:cubicBezTo>
                  <a:pt x="36293" y="42216"/>
                  <a:pt x="36293" y="42383"/>
                  <a:pt x="36393" y="42416"/>
                </a:cubicBezTo>
                <a:cubicBezTo>
                  <a:pt x="37293" y="42983"/>
                  <a:pt x="38194" y="43484"/>
                  <a:pt x="39195" y="44084"/>
                </a:cubicBezTo>
                <a:cubicBezTo>
                  <a:pt x="39195" y="44218"/>
                  <a:pt x="39128" y="44451"/>
                  <a:pt x="39061" y="44751"/>
                </a:cubicBezTo>
                <a:cubicBezTo>
                  <a:pt x="38528" y="44384"/>
                  <a:pt x="38127" y="44084"/>
                  <a:pt x="37694" y="43817"/>
                </a:cubicBezTo>
                <a:cubicBezTo>
                  <a:pt x="37594" y="43751"/>
                  <a:pt x="37460" y="43717"/>
                  <a:pt x="37327" y="43684"/>
                </a:cubicBezTo>
                <a:lnTo>
                  <a:pt x="37327" y="43684"/>
                </a:lnTo>
                <a:cubicBezTo>
                  <a:pt x="37360" y="43751"/>
                  <a:pt x="37360" y="43884"/>
                  <a:pt x="37427" y="43951"/>
                </a:cubicBezTo>
                <a:cubicBezTo>
                  <a:pt x="37894" y="44251"/>
                  <a:pt x="38394" y="44551"/>
                  <a:pt x="38861" y="44851"/>
                </a:cubicBezTo>
                <a:cubicBezTo>
                  <a:pt x="38961" y="44951"/>
                  <a:pt x="39028" y="45085"/>
                  <a:pt x="39161" y="45285"/>
                </a:cubicBezTo>
                <a:cubicBezTo>
                  <a:pt x="38528" y="45018"/>
                  <a:pt x="38027" y="44818"/>
                  <a:pt x="37560" y="44618"/>
                </a:cubicBezTo>
                <a:lnTo>
                  <a:pt x="37427" y="44718"/>
                </a:lnTo>
                <a:cubicBezTo>
                  <a:pt x="37894" y="44985"/>
                  <a:pt x="38327" y="45218"/>
                  <a:pt x="38761" y="45485"/>
                </a:cubicBezTo>
                <a:cubicBezTo>
                  <a:pt x="38895" y="45585"/>
                  <a:pt x="38928" y="45819"/>
                  <a:pt x="39028" y="45952"/>
                </a:cubicBezTo>
                <a:cubicBezTo>
                  <a:pt x="38961" y="46019"/>
                  <a:pt x="38928" y="46052"/>
                  <a:pt x="38861" y="46086"/>
                </a:cubicBezTo>
                <a:cubicBezTo>
                  <a:pt x="38327" y="45752"/>
                  <a:pt x="37760" y="45418"/>
                  <a:pt x="37227" y="45085"/>
                </a:cubicBezTo>
                <a:cubicBezTo>
                  <a:pt x="37193" y="45152"/>
                  <a:pt x="37127" y="45218"/>
                  <a:pt x="37093" y="45285"/>
                </a:cubicBezTo>
                <a:cubicBezTo>
                  <a:pt x="37527" y="45552"/>
                  <a:pt x="37927" y="45819"/>
                  <a:pt x="38327" y="46086"/>
                </a:cubicBezTo>
                <a:cubicBezTo>
                  <a:pt x="38528" y="46219"/>
                  <a:pt x="38661" y="46419"/>
                  <a:pt x="38828" y="46586"/>
                </a:cubicBezTo>
                <a:cubicBezTo>
                  <a:pt x="38794" y="46619"/>
                  <a:pt x="38728" y="46653"/>
                  <a:pt x="38694" y="46686"/>
                </a:cubicBezTo>
                <a:cubicBezTo>
                  <a:pt x="38027" y="46352"/>
                  <a:pt x="37293" y="46052"/>
                  <a:pt x="36626" y="45652"/>
                </a:cubicBezTo>
                <a:cubicBezTo>
                  <a:pt x="35926" y="45252"/>
                  <a:pt x="35259" y="44718"/>
                  <a:pt x="34558" y="44318"/>
                </a:cubicBezTo>
                <a:cubicBezTo>
                  <a:pt x="34351" y="44188"/>
                  <a:pt x="34084" y="44139"/>
                  <a:pt x="33819" y="44139"/>
                </a:cubicBezTo>
                <a:cubicBezTo>
                  <a:pt x="33742" y="44139"/>
                  <a:pt x="33666" y="44143"/>
                  <a:pt x="33591" y="44151"/>
                </a:cubicBezTo>
                <a:cubicBezTo>
                  <a:pt x="34825" y="44885"/>
                  <a:pt x="36093" y="45585"/>
                  <a:pt x="37360" y="46319"/>
                </a:cubicBezTo>
                <a:cubicBezTo>
                  <a:pt x="37360" y="46352"/>
                  <a:pt x="37360" y="46419"/>
                  <a:pt x="37360" y="46453"/>
                </a:cubicBezTo>
                <a:cubicBezTo>
                  <a:pt x="37271" y="46453"/>
                  <a:pt x="37182" y="46467"/>
                  <a:pt x="37093" y="46467"/>
                </a:cubicBezTo>
                <a:cubicBezTo>
                  <a:pt x="37049" y="46467"/>
                  <a:pt x="37004" y="46464"/>
                  <a:pt x="36960" y="46453"/>
                </a:cubicBezTo>
                <a:cubicBezTo>
                  <a:pt x="36760" y="46419"/>
                  <a:pt x="36593" y="46352"/>
                  <a:pt x="36426" y="46286"/>
                </a:cubicBezTo>
                <a:cubicBezTo>
                  <a:pt x="36393" y="46319"/>
                  <a:pt x="36393" y="46319"/>
                  <a:pt x="36359" y="46352"/>
                </a:cubicBezTo>
                <a:cubicBezTo>
                  <a:pt x="36293" y="46419"/>
                  <a:pt x="36226" y="46586"/>
                  <a:pt x="36193" y="46586"/>
                </a:cubicBezTo>
                <a:cubicBezTo>
                  <a:pt x="35792" y="46553"/>
                  <a:pt x="35425" y="46486"/>
                  <a:pt x="35025" y="46419"/>
                </a:cubicBezTo>
                <a:lnTo>
                  <a:pt x="34992" y="46453"/>
                </a:lnTo>
                <a:cubicBezTo>
                  <a:pt x="35025" y="46553"/>
                  <a:pt x="35058" y="46619"/>
                  <a:pt x="35092" y="46753"/>
                </a:cubicBezTo>
                <a:cubicBezTo>
                  <a:pt x="34936" y="46820"/>
                  <a:pt x="34787" y="46847"/>
                  <a:pt x="34642" y="46847"/>
                </a:cubicBezTo>
                <a:cubicBezTo>
                  <a:pt x="34137" y="46847"/>
                  <a:pt x="33691" y="46515"/>
                  <a:pt x="33224" y="46386"/>
                </a:cubicBezTo>
                <a:cubicBezTo>
                  <a:pt x="32690" y="46186"/>
                  <a:pt x="32190" y="45819"/>
                  <a:pt x="31656" y="45552"/>
                </a:cubicBezTo>
                <a:cubicBezTo>
                  <a:pt x="31623" y="45585"/>
                  <a:pt x="31589" y="45652"/>
                  <a:pt x="31523" y="45685"/>
                </a:cubicBezTo>
                <a:cubicBezTo>
                  <a:pt x="31789" y="45885"/>
                  <a:pt x="32023" y="46086"/>
                  <a:pt x="32290" y="46219"/>
                </a:cubicBezTo>
                <a:cubicBezTo>
                  <a:pt x="32824" y="46486"/>
                  <a:pt x="33391" y="46719"/>
                  <a:pt x="33924" y="46953"/>
                </a:cubicBezTo>
                <a:cubicBezTo>
                  <a:pt x="33891" y="47020"/>
                  <a:pt x="33891" y="47053"/>
                  <a:pt x="33891" y="47120"/>
                </a:cubicBezTo>
                <a:cubicBezTo>
                  <a:pt x="33657" y="47086"/>
                  <a:pt x="33457" y="47120"/>
                  <a:pt x="33257" y="47020"/>
                </a:cubicBezTo>
                <a:cubicBezTo>
                  <a:pt x="32523" y="46719"/>
                  <a:pt x="31789" y="46352"/>
                  <a:pt x="31056" y="46019"/>
                </a:cubicBezTo>
                <a:cubicBezTo>
                  <a:pt x="30522" y="45785"/>
                  <a:pt x="29955" y="45619"/>
                  <a:pt x="29421" y="45352"/>
                </a:cubicBezTo>
                <a:cubicBezTo>
                  <a:pt x="28987" y="45152"/>
                  <a:pt x="28654" y="44918"/>
                  <a:pt x="28520" y="44351"/>
                </a:cubicBezTo>
                <a:cubicBezTo>
                  <a:pt x="28287" y="43517"/>
                  <a:pt x="27820" y="42783"/>
                  <a:pt x="27420" y="42016"/>
                </a:cubicBezTo>
                <a:cubicBezTo>
                  <a:pt x="27220" y="41582"/>
                  <a:pt x="26953" y="41182"/>
                  <a:pt x="26686" y="40782"/>
                </a:cubicBezTo>
                <a:cubicBezTo>
                  <a:pt x="26552" y="40615"/>
                  <a:pt x="26386" y="40448"/>
                  <a:pt x="26185" y="40315"/>
                </a:cubicBezTo>
                <a:cubicBezTo>
                  <a:pt x="25985" y="40181"/>
                  <a:pt x="25752" y="40081"/>
                  <a:pt x="25518" y="39981"/>
                </a:cubicBezTo>
                <a:cubicBezTo>
                  <a:pt x="25585" y="39881"/>
                  <a:pt x="25652" y="39814"/>
                  <a:pt x="25752" y="39714"/>
                </a:cubicBezTo>
                <a:cubicBezTo>
                  <a:pt x="25919" y="39681"/>
                  <a:pt x="26119" y="39681"/>
                  <a:pt x="26286" y="39648"/>
                </a:cubicBezTo>
                <a:cubicBezTo>
                  <a:pt x="26319" y="39614"/>
                  <a:pt x="26319" y="39548"/>
                  <a:pt x="26319" y="39514"/>
                </a:cubicBezTo>
                <a:cubicBezTo>
                  <a:pt x="25852" y="39381"/>
                  <a:pt x="25418" y="39314"/>
                  <a:pt x="24985" y="39181"/>
                </a:cubicBezTo>
                <a:cubicBezTo>
                  <a:pt x="24718" y="39081"/>
                  <a:pt x="24217" y="39047"/>
                  <a:pt x="24584" y="38480"/>
                </a:cubicBezTo>
                <a:cubicBezTo>
                  <a:pt x="23917" y="38180"/>
                  <a:pt x="23250" y="37880"/>
                  <a:pt x="22583" y="37580"/>
                </a:cubicBezTo>
                <a:cubicBezTo>
                  <a:pt x="22708" y="37486"/>
                  <a:pt x="22833" y="37392"/>
                  <a:pt x="22985" y="37299"/>
                </a:cubicBezTo>
                <a:lnTo>
                  <a:pt x="22985" y="37299"/>
                </a:lnTo>
                <a:cubicBezTo>
                  <a:pt x="22995" y="37303"/>
                  <a:pt x="23006" y="37308"/>
                  <a:pt x="23017" y="37313"/>
                </a:cubicBezTo>
                <a:lnTo>
                  <a:pt x="23017" y="37279"/>
                </a:lnTo>
                <a:cubicBezTo>
                  <a:pt x="23006" y="37286"/>
                  <a:pt x="22995" y="37292"/>
                  <a:pt x="22985" y="37299"/>
                </a:cubicBezTo>
                <a:lnTo>
                  <a:pt x="22985" y="37299"/>
                </a:lnTo>
                <a:cubicBezTo>
                  <a:pt x="22693" y="37170"/>
                  <a:pt x="22371" y="37041"/>
                  <a:pt x="22049" y="36912"/>
                </a:cubicBezTo>
                <a:cubicBezTo>
                  <a:pt x="22316" y="36752"/>
                  <a:pt x="22571" y="36692"/>
                  <a:pt x="22819" y="36692"/>
                </a:cubicBezTo>
                <a:cubicBezTo>
                  <a:pt x="23500" y="36692"/>
                  <a:pt x="24124" y="37148"/>
                  <a:pt x="24784" y="37246"/>
                </a:cubicBezTo>
                <a:cubicBezTo>
                  <a:pt x="24584" y="36812"/>
                  <a:pt x="24084" y="36579"/>
                  <a:pt x="22650" y="36279"/>
                </a:cubicBezTo>
                <a:cubicBezTo>
                  <a:pt x="22950" y="36212"/>
                  <a:pt x="23283" y="36145"/>
                  <a:pt x="23617" y="36078"/>
                </a:cubicBezTo>
                <a:cubicBezTo>
                  <a:pt x="23632" y="36077"/>
                  <a:pt x="23646" y="36076"/>
                  <a:pt x="23662" y="36076"/>
                </a:cubicBezTo>
                <a:cubicBezTo>
                  <a:pt x="23810" y="36076"/>
                  <a:pt x="23986" y="36155"/>
                  <a:pt x="24174" y="36155"/>
                </a:cubicBezTo>
                <a:cubicBezTo>
                  <a:pt x="24317" y="36155"/>
                  <a:pt x="24467" y="36109"/>
                  <a:pt x="24618" y="35945"/>
                </a:cubicBezTo>
                <a:cubicBezTo>
                  <a:pt x="24151" y="35878"/>
                  <a:pt x="23784" y="35812"/>
                  <a:pt x="23383" y="35745"/>
                </a:cubicBezTo>
                <a:cubicBezTo>
                  <a:pt x="23850" y="35144"/>
                  <a:pt x="24551" y="35378"/>
                  <a:pt x="25118" y="35111"/>
                </a:cubicBezTo>
                <a:cubicBezTo>
                  <a:pt x="24951" y="35011"/>
                  <a:pt x="24851" y="34944"/>
                  <a:pt x="24751" y="34878"/>
                </a:cubicBezTo>
                <a:cubicBezTo>
                  <a:pt x="26085" y="34177"/>
                  <a:pt x="27486" y="33743"/>
                  <a:pt x="28954" y="33710"/>
                </a:cubicBezTo>
                <a:cubicBezTo>
                  <a:pt x="29027" y="33709"/>
                  <a:pt x="29099" y="33708"/>
                  <a:pt x="29172" y="33708"/>
                </a:cubicBezTo>
                <a:close/>
                <a:moveTo>
                  <a:pt x="28687" y="45318"/>
                </a:moveTo>
                <a:lnTo>
                  <a:pt x="28687" y="45318"/>
                </a:lnTo>
                <a:cubicBezTo>
                  <a:pt x="30255" y="45986"/>
                  <a:pt x="31723" y="46619"/>
                  <a:pt x="33257" y="47286"/>
                </a:cubicBezTo>
                <a:cubicBezTo>
                  <a:pt x="32977" y="47469"/>
                  <a:pt x="32727" y="47536"/>
                  <a:pt x="32498" y="47536"/>
                </a:cubicBezTo>
                <a:cubicBezTo>
                  <a:pt x="32100" y="47536"/>
                  <a:pt x="31761" y="47335"/>
                  <a:pt x="31423" y="47186"/>
                </a:cubicBezTo>
                <a:cubicBezTo>
                  <a:pt x="30522" y="46753"/>
                  <a:pt x="29688" y="46252"/>
                  <a:pt x="28854" y="45752"/>
                </a:cubicBezTo>
                <a:cubicBezTo>
                  <a:pt x="28754" y="45685"/>
                  <a:pt x="28754" y="45485"/>
                  <a:pt x="28687" y="45318"/>
                </a:cubicBezTo>
                <a:close/>
                <a:moveTo>
                  <a:pt x="28787" y="46019"/>
                </a:moveTo>
                <a:cubicBezTo>
                  <a:pt x="29321" y="46352"/>
                  <a:pt x="29855" y="46719"/>
                  <a:pt x="30422" y="47020"/>
                </a:cubicBezTo>
                <a:cubicBezTo>
                  <a:pt x="30989" y="47320"/>
                  <a:pt x="31589" y="47587"/>
                  <a:pt x="32190" y="47854"/>
                </a:cubicBezTo>
                <a:cubicBezTo>
                  <a:pt x="32063" y="47879"/>
                  <a:pt x="31917" y="47943"/>
                  <a:pt x="31796" y="47943"/>
                </a:cubicBezTo>
                <a:cubicBezTo>
                  <a:pt x="31757" y="47943"/>
                  <a:pt x="31721" y="47936"/>
                  <a:pt x="31689" y="47920"/>
                </a:cubicBezTo>
                <a:cubicBezTo>
                  <a:pt x="31222" y="47787"/>
                  <a:pt x="30755" y="47587"/>
                  <a:pt x="30322" y="47420"/>
                </a:cubicBezTo>
                <a:cubicBezTo>
                  <a:pt x="29921" y="47253"/>
                  <a:pt x="29521" y="47120"/>
                  <a:pt x="29188" y="46886"/>
                </a:cubicBezTo>
                <a:cubicBezTo>
                  <a:pt x="28954" y="46686"/>
                  <a:pt x="28821" y="46386"/>
                  <a:pt x="28621" y="46152"/>
                </a:cubicBezTo>
                <a:cubicBezTo>
                  <a:pt x="28687" y="46119"/>
                  <a:pt x="28721" y="46052"/>
                  <a:pt x="28787" y="46019"/>
                </a:cubicBezTo>
                <a:close/>
                <a:moveTo>
                  <a:pt x="29054" y="47253"/>
                </a:moveTo>
                <a:cubicBezTo>
                  <a:pt x="29688" y="47487"/>
                  <a:pt x="30288" y="47753"/>
                  <a:pt x="30922" y="47987"/>
                </a:cubicBezTo>
                <a:cubicBezTo>
                  <a:pt x="31022" y="48020"/>
                  <a:pt x="31156" y="48054"/>
                  <a:pt x="31289" y="48120"/>
                </a:cubicBezTo>
                <a:cubicBezTo>
                  <a:pt x="31389" y="48154"/>
                  <a:pt x="31489" y="48220"/>
                  <a:pt x="31589" y="48287"/>
                </a:cubicBezTo>
                <a:cubicBezTo>
                  <a:pt x="31489" y="48354"/>
                  <a:pt x="31389" y="48521"/>
                  <a:pt x="31289" y="48521"/>
                </a:cubicBezTo>
                <a:cubicBezTo>
                  <a:pt x="31089" y="48521"/>
                  <a:pt x="30889" y="48454"/>
                  <a:pt x="30655" y="48387"/>
                </a:cubicBezTo>
                <a:cubicBezTo>
                  <a:pt x="30422" y="48354"/>
                  <a:pt x="30188" y="48254"/>
                  <a:pt x="29955" y="48187"/>
                </a:cubicBezTo>
                <a:lnTo>
                  <a:pt x="29955" y="48187"/>
                </a:lnTo>
                <a:cubicBezTo>
                  <a:pt x="30022" y="48687"/>
                  <a:pt x="30589" y="48421"/>
                  <a:pt x="30789" y="48721"/>
                </a:cubicBezTo>
                <a:cubicBezTo>
                  <a:pt x="30789" y="48754"/>
                  <a:pt x="30855" y="48754"/>
                  <a:pt x="30889" y="48788"/>
                </a:cubicBezTo>
                <a:lnTo>
                  <a:pt x="30922" y="48954"/>
                </a:lnTo>
                <a:cubicBezTo>
                  <a:pt x="30622" y="48988"/>
                  <a:pt x="30355" y="48988"/>
                  <a:pt x="30055" y="49021"/>
                </a:cubicBezTo>
                <a:cubicBezTo>
                  <a:pt x="30155" y="49188"/>
                  <a:pt x="30255" y="49321"/>
                  <a:pt x="30388" y="49455"/>
                </a:cubicBezTo>
                <a:cubicBezTo>
                  <a:pt x="30355" y="49521"/>
                  <a:pt x="30322" y="49555"/>
                  <a:pt x="30288" y="49621"/>
                </a:cubicBezTo>
                <a:lnTo>
                  <a:pt x="28887" y="49021"/>
                </a:lnTo>
                <a:cubicBezTo>
                  <a:pt x="28921" y="48954"/>
                  <a:pt x="28954" y="48888"/>
                  <a:pt x="28954" y="48788"/>
                </a:cubicBezTo>
                <a:cubicBezTo>
                  <a:pt x="29154" y="48854"/>
                  <a:pt x="29354" y="48954"/>
                  <a:pt x="29555" y="48988"/>
                </a:cubicBezTo>
                <a:cubicBezTo>
                  <a:pt x="29721" y="49021"/>
                  <a:pt x="29888" y="49021"/>
                  <a:pt x="30055" y="49021"/>
                </a:cubicBezTo>
                <a:cubicBezTo>
                  <a:pt x="30088" y="48654"/>
                  <a:pt x="29688" y="48687"/>
                  <a:pt x="29521" y="48654"/>
                </a:cubicBezTo>
                <a:cubicBezTo>
                  <a:pt x="29054" y="48621"/>
                  <a:pt x="29054" y="48354"/>
                  <a:pt x="29088" y="48054"/>
                </a:cubicBezTo>
                <a:lnTo>
                  <a:pt x="29088" y="48054"/>
                </a:lnTo>
                <a:cubicBezTo>
                  <a:pt x="29388" y="48120"/>
                  <a:pt x="29688" y="48154"/>
                  <a:pt x="29955" y="48220"/>
                </a:cubicBezTo>
                <a:cubicBezTo>
                  <a:pt x="29855" y="48087"/>
                  <a:pt x="29788" y="47987"/>
                  <a:pt x="29655" y="47887"/>
                </a:cubicBezTo>
                <a:cubicBezTo>
                  <a:pt x="29421" y="47753"/>
                  <a:pt x="29188" y="47620"/>
                  <a:pt x="28954" y="47487"/>
                </a:cubicBezTo>
                <a:cubicBezTo>
                  <a:pt x="28987" y="47420"/>
                  <a:pt x="29021" y="47320"/>
                  <a:pt x="29054" y="47253"/>
                </a:cubicBezTo>
                <a:close/>
                <a:moveTo>
                  <a:pt x="28987" y="49388"/>
                </a:moveTo>
                <a:cubicBezTo>
                  <a:pt x="29321" y="49555"/>
                  <a:pt x="29655" y="49688"/>
                  <a:pt x="30022" y="49855"/>
                </a:cubicBezTo>
                <a:cubicBezTo>
                  <a:pt x="29921" y="49988"/>
                  <a:pt x="29855" y="50088"/>
                  <a:pt x="29755" y="50222"/>
                </a:cubicBezTo>
                <a:cubicBezTo>
                  <a:pt x="29454" y="49988"/>
                  <a:pt x="29154" y="49755"/>
                  <a:pt x="28854" y="49555"/>
                </a:cubicBezTo>
                <a:cubicBezTo>
                  <a:pt x="28887" y="49488"/>
                  <a:pt x="28954" y="49421"/>
                  <a:pt x="28987" y="49388"/>
                </a:cubicBezTo>
                <a:close/>
                <a:moveTo>
                  <a:pt x="28787" y="49955"/>
                </a:moveTo>
                <a:lnTo>
                  <a:pt x="28787" y="49955"/>
                </a:lnTo>
                <a:cubicBezTo>
                  <a:pt x="29021" y="50289"/>
                  <a:pt x="29688" y="50022"/>
                  <a:pt x="29388" y="50756"/>
                </a:cubicBezTo>
                <a:cubicBezTo>
                  <a:pt x="29188" y="50489"/>
                  <a:pt x="28621" y="50656"/>
                  <a:pt x="28787" y="49955"/>
                </a:cubicBezTo>
                <a:close/>
                <a:moveTo>
                  <a:pt x="44360" y="49562"/>
                </a:moveTo>
                <a:cubicBezTo>
                  <a:pt x="44817" y="49562"/>
                  <a:pt x="45566" y="49844"/>
                  <a:pt x="47367" y="50555"/>
                </a:cubicBezTo>
                <a:cubicBezTo>
                  <a:pt x="47250" y="50602"/>
                  <a:pt x="47139" y="50621"/>
                  <a:pt x="47033" y="50621"/>
                </a:cubicBezTo>
                <a:cubicBezTo>
                  <a:pt x="46563" y="50621"/>
                  <a:pt x="46178" y="50250"/>
                  <a:pt x="45723" y="50250"/>
                </a:cubicBezTo>
                <a:cubicBezTo>
                  <a:pt x="45693" y="50250"/>
                  <a:pt x="45663" y="50252"/>
                  <a:pt x="45633" y="50255"/>
                </a:cubicBezTo>
                <a:cubicBezTo>
                  <a:pt x="45633" y="50756"/>
                  <a:pt x="46133" y="50656"/>
                  <a:pt x="46367" y="50789"/>
                </a:cubicBezTo>
                <a:cubicBezTo>
                  <a:pt x="46485" y="50878"/>
                  <a:pt x="46603" y="50940"/>
                  <a:pt x="46745" y="51023"/>
                </a:cubicBezTo>
                <a:lnTo>
                  <a:pt x="46745" y="51023"/>
                </a:lnTo>
                <a:cubicBezTo>
                  <a:pt x="46644" y="51025"/>
                  <a:pt x="46539" y="51031"/>
                  <a:pt x="46433" y="51031"/>
                </a:cubicBezTo>
                <a:cubicBezTo>
                  <a:pt x="46308" y="51031"/>
                  <a:pt x="46183" y="51022"/>
                  <a:pt x="46066" y="50989"/>
                </a:cubicBezTo>
                <a:cubicBezTo>
                  <a:pt x="45499" y="50856"/>
                  <a:pt x="44899" y="50689"/>
                  <a:pt x="44332" y="50522"/>
                </a:cubicBezTo>
                <a:cubicBezTo>
                  <a:pt x="44132" y="50489"/>
                  <a:pt x="43931" y="50355"/>
                  <a:pt x="43698" y="50289"/>
                </a:cubicBezTo>
                <a:cubicBezTo>
                  <a:pt x="43731" y="50222"/>
                  <a:pt x="43731" y="50189"/>
                  <a:pt x="43765" y="50122"/>
                </a:cubicBezTo>
                <a:lnTo>
                  <a:pt x="44732" y="50222"/>
                </a:lnTo>
                <a:cubicBezTo>
                  <a:pt x="44765" y="50155"/>
                  <a:pt x="44765" y="50088"/>
                  <a:pt x="44765" y="50022"/>
                </a:cubicBezTo>
                <a:cubicBezTo>
                  <a:pt x="44465" y="49922"/>
                  <a:pt x="44132" y="49855"/>
                  <a:pt x="43798" y="49755"/>
                </a:cubicBezTo>
                <a:cubicBezTo>
                  <a:pt x="43976" y="49633"/>
                  <a:pt x="44132" y="49562"/>
                  <a:pt x="44360" y="49562"/>
                </a:cubicBezTo>
                <a:close/>
                <a:moveTo>
                  <a:pt x="30346" y="51102"/>
                </a:moveTo>
                <a:cubicBezTo>
                  <a:pt x="30618" y="51102"/>
                  <a:pt x="30899" y="51202"/>
                  <a:pt x="31189" y="51389"/>
                </a:cubicBezTo>
                <a:lnTo>
                  <a:pt x="29588" y="51389"/>
                </a:lnTo>
                <a:cubicBezTo>
                  <a:pt x="29833" y="51194"/>
                  <a:pt x="30085" y="51102"/>
                  <a:pt x="30346" y="51102"/>
                </a:cubicBezTo>
                <a:close/>
                <a:moveTo>
                  <a:pt x="20315" y="56059"/>
                </a:moveTo>
                <a:lnTo>
                  <a:pt x="21949" y="56426"/>
                </a:lnTo>
                <a:cubicBezTo>
                  <a:pt x="21982" y="56460"/>
                  <a:pt x="22016" y="56493"/>
                  <a:pt x="22049" y="56560"/>
                </a:cubicBezTo>
                <a:cubicBezTo>
                  <a:pt x="21926" y="56621"/>
                  <a:pt x="21774" y="56797"/>
                  <a:pt x="21699" y="56797"/>
                </a:cubicBezTo>
                <a:cubicBezTo>
                  <a:pt x="21693" y="56797"/>
                  <a:pt x="21687" y="56796"/>
                  <a:pt x="21682" y="56793"/>
                </a:cubicBezTo>
                <a:cubicBezTo>
                  <a:pt x="21182" y="56593"/>
                  <a:pt x="20748" y="56360"/>
                  <a:pt x="20315" y="56059"/>
                </a:cubicBezTo>
                <a:close/>
                <a:moveTo>
                  <a:pt x="19609" y="38418"/>
                </a:moveTo>
                <a:cubicBezTo>
                  <a:pt x="20063" y="38418"/>
                  <a:pt x="20522" y="38442"/>
                  <a:pt x="20982" y="38480"/>
                </a:cubicBezTo>
                <a:cubicBezTo>
                  <a:pt x="22149" y="38547"/>
                  <a:pt x="23283" y="38947"/>
                  <a:pt x="24217" y="39714"/>
                </a:cubicBezTo>
                <a:cubicBezTo>
                  <a:pt x="24284" y="39748"/>
                  <a:pt x="24351" y="39781"/>
                  <a:pt x="24351" y="39814"/>
                </a:cubicBezTo>
                <a:cubicBezTo>
                  <a:pt x="24251" y="40515"/>
                  <a:pt x="25018" y="40548"/>
                  <a:pt x="25318" y="41015"/>
                </a:cubicBezTo>
                <a:cubicBezTo>
                  <a:pt x="25151" y="40982"/>
                  <a:pt x="25018" y="40982"/>
                  <a:pt x="24718" y="40949"/>
                </a:cubicBezTo>
                <a:lnTo>
                  <a:pt x="24718" y="40949"/>
                </a:lnTo>
                <a:cubicBezTo>
                  <a:pt x="25485" y="41682"/>
                  <a:pt x="26519" y="41949"/>
                  <a:pt x="26953" y="42883"/>
                </a:cubicBezTo>
                <a:cubicBezTo>
                  <a:pt x="26586" y="42650"/>
                  <a:pt x="26219" y="42416"/>
                  <a:pt x="25718" y="42116"/>
                </a:cubicBezTo>
                <a:lnTo>
                  <a:pt x="25718" y="42116"/>
                </a:lnTo>
                <a:cubicBezTo>
                  <a:pt x="25785" y="42283"/>
                  <a:pt x="25819" y="42450"/>
                  <a:pt x="25885" y="42483"/>
                </a:cubicBezTo>
                <a:cubicBezTo>
                  <a:pt x="26352" y="42817"/>
                  <a:pt x="26819" y="43083"/>
                  <a:pt x="27253" y="43417"/>
                </a:cubicBezTo>
                <a:cubicBezTo>
                  <a:pt x="27353" y="43484"/>
                  <a:pt x="27420" y="43584"/>
                  <a:pt x="27486" y="43751"/>
                </a:cubicBezTo>
                <a:cubicBezTo>
                  <a:pt x="26832" y="43595"/>
                  <a:pt x="26382" y="42974"/>
                  <a:pt x="25700" y="42974"/>
                </a:cubicBezTo>
                <a:cubicBezTo>
                  <a:pt x="25652" y="42974"/>
                  <a:pt x="25602" y="42977"/>
                  <a:pt x="25552" y="42983"/>
                </a:cubicBezTo>
                <a:cubicBezTo>
                  <a:pt x="25852" y="43150"/>
                  <a:pt x="26185" y="43350"/>
                  <a:pt x="26486" y="43550"/>
                </a:cubicBezTo>
                <a:cubicBezTo>
                  <a:pt x="26519" y="43584"/>
                  <a:pt x="26486" y="43717"/>
                  <a:pt x="26486" y="43784"/>
                </a:cubicBezTo>
                <a:cubicBezTo>
                  <a:pt x="27019" y="43817"/>
                  <a:pt x="27453" y="44017"/>
                  <a:pt x="27787" y="44585"/>
                </a:cubicBezTo>
                <a:cubicBezTo>
                  <a:pt x="27520" y="44518"/>
                  <a:pt x="27353" y="44451"/>
                  <a:pt x="27186" y="44418"/>
                </a:cubicBezTo>
                <a:lnTo>
                  <a:pt x="27186" y="44418"/>
                </a:lnTo>
                <a:cubicBezTo>
                  <a:pt x="27353" y="44718"/>
                  <a:pt x="27553" y="44985"/>
                  <a:pt x="27653" y="45152"/>
                </a:cubicBezTo>
                <a:cubicBezTo>
                  <a:pt x="27253" y="45152"/>
                  <a:pt x="26819" y="44618"/>
                  <a:pt x="26286" y="44384"/>
                </a:cubicBezTo>
                <a:lnTo>
                  <a:pt x="26286" y="44384"/>
                </a:lnTo>
                <a:cubicBezTo>
                  <a:pt x="25985" y="45118"/>
                  <a:pt x="26552" y="45385"/>
                  <a:pt x="27019" y="45652"/>
                </a:cubicBezTo>
                <a:cubicBezTo>
                  <a:pt x="27253" y="45785"/>
                  <a:pt x="27520" y="45852"/>
                  <a:pt x="27753" y="46019"/>
                </a:cubicBezTo>
                <a:cubicBezTo>
                  <a:pt x="27920" y="46119"/>
                  <a:pt x="28053" y="46286"/>
                  <a:pt x="28187" y="46419"/>
                </a:cubicBezTo>
                <a:cubicBezTo>
                  <a:pt x="28120" y="46486"/>
                  <a:pt x="28087" y="46553"/>
                  <a:pt x="28053" y="46586"/>
                </a:cubicBezTo>
                <a:cubicBezTo>
                  <a:pt x="27653" y="46386"/>
                  <a:pt x="27253" y="46186"/>
                  <a:pt x="26886" y="45986"/>
                </a:cubicBezTo>
                <a:lnTo>
                  <a:pt x="26886" y="45986"/>
                </a:lnTo>
                <a:cubicBezTo>
                  <a:pt x="26819" y="46619"/>
                  <a:pt x="26886" y="46719"/>
                  <a:pt x="28154" y="47653"/>
                </a:cubicBezTo>
                <a:cubicBezTo>
                  <a:pt x="28154" y="47887"/>
                  <a:pt x="28154" y="48020"/>
                  <a:pt x="28154" y="48187"/>
                </a:cubicBezTo>
                <a:cubicBezTo>
                  <a:pt x="28154" y="48287"/>
                  <a:pt x="28187" y="48387"/>
                  <a:pt x="28220" y="48487"/>
                </a:cubicBezTo>
                <a:cubicBezTo>
                  <a:pt x="28120" y="48487"/>
                  <a:pt x="27987" y="48487"/>
                  <a:pt x="27887" y="48454"/>
                </a:cubicBezTo>
                <a:cubicBezTo>
                  <a:pt x="27520" y="48321"/>
                  <a:pt x="27186" y="48187"/>
                  <a:pt x="26853" y="48087"/>
                </a:cubicBezTo>
                <a:cubicBezTo>
                  <a:pt x="26853" y="48120"/>
                  <a:pt x="26819" y="48154"/>
                  <a:pt x="26819" y="48187"/>
                </a:cubicBezTo>
                <a:cubicBezTo>
                  <a:pt x="27220" y="48387"/>
                  <a:pt x="27620" y="48587"/>
                  <a:pt x="28020" y="48821"/>
                </a:cubicBezTo>
                <a:cubicBezTo>
                  <a:pt x="28120" y="48854"/>
                  <a:pt x="28154" y="49021"/>
                  <a:pt x="28220" y="49154"/>
                </a:cubicBezTo>
                <a:cubicBezTo>
                  <a:pt x="28120" y="49154"/>
                  <a:pt x="28020" y="49211"/>
                  <a:pt x="27934" y="49211"/>
                </a:cubicBezTo>
                <a:cubicBezTo>
                  <a:pt x="27905" y="49211"/>
                  <a:pt x="27878" y="49205"/>
                  <a:pt x="27853" y="49188"/>
                </a:cubicBezTo>
                <a:cubicBezTo>
                  <a:pt x="27486" y="49021"/>
                  <a:pt x="27153" y="48788"/>
                  <a:pt x="26686" y="48487"/>
                </a:cubicBezTo>
                <a:lnTo>
                  <a:pt x="26686" y="48487"/>
                </a:lnTo>
                <a:cubicBezTo>
                  <a:pt x="26919" y="49188"/>
                  <a:pt x="27486" y="49221"/>
                  <a:pt x="27853" y="49488"/>
                </a:cubicBezTo>
                <a:cubicBezTo>
                  <a:pt x="27987" y="49588"/>
                  <a:pt x="28053" y="49755"/>
                  <a:pt x="28154" y="49888"/>
                </a:cubicBezTo>
                <a:cubicBezTo>
                  <a:pt x="28120" y="49922"/>
                  <a:pt x="28053" y="49988"/>
                  <a:pt x="28020" y="50055"/>
                </a:cubicBezTo>
                <a:cubicBezTo>
                  <a:pt x="27420" y="49722"/>
                  <a:pt x="26819" y="49421"/>
                  <a:pt x="26219" y="49121"/>
                </a:cubicBezTo>
                <a:cubicBezTo>
                  <a:pt x="26185" y="49188"/>
                  <a:pt x="26152" y="49221"/>
                  <a:pt x="26119" y="49255"/>
                </a:cubicBezTo>
                <a:cubicBezTo>
                  <a:pt x="26386" y="49421"/>
                  <a:pt x="26619" y="49621"/>
                  <a:pt x="26886" y="49788"/>
                </a:cubicBezTo>
                <a:cubicBezTo>
                  <a:pt x="27153" y="49922"/>
                  <a:pt x="27453" y="50022"/>
                  <a:pt x="27720" y="50189"/>
                </a:cubicBezTo>
                <a:cubicBezTo>
                  <a:pt x="27887" y="50322"/>
                  <a:pt x="28020" y="50522"/>
                  <a:pt x="28154" y="50722"/>
                </a:cubicBezTo>
                <a:cubicBezTo>
                  <a:pt x="28120" y="50756"/>
                  <a:pt x="28087" y="50789"/>
                  <a:pt x="28053" y="50822"/>
                </a:cubicBezTo>
                <a:cubicBezTo>
                  <a:pt x="27420" y="50589"/>
                  <a:pt x="26786" y="50322"/>
                  <a:pt x="26185" y="50088"/>
                </a:cubicBezTo>
                <a:cubicBezTo>
                  <a:pt x="26152" y="50122"/>
                  <a:pt x="26119" y="50189"/>
                  <a:pt x="26085" y="50255"/>
                </a:cubicBezTo>
                <a:cubicBezTo>
                  <a:pt x="26619" y="50789"/>
                  <a:pt x="27586" y="50622"/>
                  <a:pt x="28120" y="51456"/>
                </a:cubicBezTo>
                <a:cubicBezTo>
                  <a:pt x="27153" y="51356"/>
                  <a:pt x="26519" y="50756"/>
                  <a:pt x="25718" y="50756"/>
                </a:cubicBezTo>
                <a:cubicBezTo>
                  <a:pt x="25685" y="50822"/>
                  <a:pt x="25685" y="50922"/>
                  <a:pt x="25652" y="50989"/>
                </a:cubicBezTo>
                <a:cubicBezTo>
                  <a:pt x="26052" y="51156"/>
                  <a:pt x="26486" y="51289"/>
                  <a:pt x="26853" y="51489"/>
                </a:cubicBezTo>
                <a:cubicBezTo>
                  <a:pt x="27186" y="51656"/>
                  <a:pt x="27853" y="51489"/>
                  <a:pt x="27787" y="52323"/>
                </a:cubicBezTo>
                <a:cubicBezTo>
                  <a:pt x="27119" y="52090"/>
                  <a:pt x="26519" y="51890"/>
                  <a:pt x="25885" y="51690"/>
                </a:cubicBezTo>
                <a:cubicBezTo>
                  <a:pt x="25885" y="51690"/>
                  <a:pt x="25852" y="51723"/>
                  <a:pt x="25819" y="51756"/>
                </a:cubicBezTo>
                <a:cubicBezTo>
                  <a:pt x="25952" y="51856"/>
                  <a:pt x="26085" y="52023"/>
                  <a:pt x="26219" y="52090"/>
                </a:cubicBezTo>
                <a:cubicBezTo>
                  <a:pt x="26586" y="52257"/>
                  <a:pt x="26919" y="52357"/>
                  <a:pt x="27286" y="52490"/>
                </a:cubicBezTo>
                <a:cubicBezTo>
                  <a:pt x="27353" y="52557"/>
                  <a:pt x="27420" y="52657"/>
                  <a:pt x="27520" y="52724"/>
                </a:cubicBezTo>
                <a:cubicBezTo>
                  <a:pt x="27405" y="52781"/>
                  <a:pt x="27289" y="52864"/>
                  <a:pt x="27196" y="52864"/>
                </a:cubicBezTo>
                <a:cubicBezTo>
                  <a:pt x="27181" y="52864"/>
                  <a:pt x="27167" y="52862"/>
                  <a:pt x="27153" y="52857"/>
                </a:cubicBezTo>
                <a:cubicBezTo>
                  <a:pt x="26919" y="52824"/>
                  <a:pt x="26719" y="52690"/>
                  <a:pt x="26519" y="52624"/>
                </a:cubicBezTo>
                <a:cubicBezTo>
                  <a:pt x="26319" y="52557"/>
                  <a:pt x="26119" y="52524"/>
                  <a:pt x="25885" y="52457"/>
                </a:cubicBezTo>
                <a:cubicBezTo>
                  <a:pt x="25885" y="52524"/>
                  <a:pt x="25852" y="52557"/>
                  <a:pt x="25852" y="52624"/>
                </a:cubicBezTo>
                <a:cubicBezTo>
                  <a:pt x="26152" y="52724"/>
                  <a:pt x="26419" y="52857"/>
                  <a:pt x="26719" y="52957"/>
                </a:cubicBezTo>
                <a:cubicBezTo>
                  <a:pt x="27153" y="53091"/>
                  <a:pt x="27253" y="53291"/>
                  <a:pt x="26953" y="53724"/>
                </a:cubicBezTo>
                <a:cubicBezTo>
                  <a:pt x="26085" y="53357"/>
                  <a:pt x="25218" y="52991"/>
                  <a:pt x="24351" y="52657"/>
                </a:cubicBezTo>
                <a:cubicBezTo>
                  <a:pt x="24351" y="52690"/>
                  <a:pt x="24317" y="52724"/>
                  <a:pt x="24317" y="52790"/>
                </a:cubicBezTo>
                <a:cubicBezTo>
                  <a:pt x="24451" y="52857"/>
                  <a:pt x="24551" y="52957"/>
                  <a:pt x="24684" y="53024"/>
                </a:cubicBezTo>
                <a:cubicBezTo>
                  <a:pt x="24684" y="53057"/>
                  <a:pt x="24684" y="53091"/>
                  <a:pt x="24684" y="53124"/>
                </a:cubicBezTo>
                <a:lnTo>
                  <a:pt x="24051" y="53124"/>
                </a:lnTo>
                <a:cubicBezTo>
                  <a:pt x="24051" y="53157"/>
                  <a:pt x="24017" y="53224"/>
                  <a:pt x="24017" y="53257"/>
                </a:cubicBezTo>
                <a:cubicBezTo>
                  <a:pt x="24651" y="53524"/>
                  <a:pt x="25285" y="53824"/>
                  <a:pt x="25919" y="54091"/>
                </a:cubicBezTo>
                <a:cubicBezTo>
                  <a:pt x="25885" y="54158"/>
                  <a:pt x="25852" y="54225"/>
                  <a:pt x="25819" y="54291"/>
                </a:cubicBezTo>
                <a:cubicBezTo>
                  <a:pt x="25385" y="54125"/>
                  <a:pt x="24918" y="53991"/>
                  <a:pt x="24484" y="53824"/>
                </a:cubicBezTo>
                <a:cubicBezTo>
                  <a:pt x="24017" y="53624"/>
                  <a:pt x="23617" y="53424"/>
                  <a:pt x="23183" y="53224"/>
                </a:cubicBezTo>
                <a:cubicBezTo>
                  <a:pt x="23150" y="53291"/>
                  <a:pt x="23117" y="53324"/>
                  <a:pt x="23083" y="53391"/>
                </a:cubicBezTo>
                <a:cubicBezTo>
                  <a:pt x="23250" y="53491"/>
                  <a:pt x="23450" y="53591"/>
                  <a:pt x="23550" y="53724"/>
                </a:cubicBezTo>
                <a:cubicBezTo>
                  <a:pt x="23650" y="53891"/>
                  <a:pt x="23684" y="54091"/>
                  <a:pt x="23784" y="54258"/>
                </a:cubicBezTo>
                <a:cubicBezTo>
                  <a:pt x="23735" y="54371"/>
                  <a:pt x="23640" y="54438"/>
                  <a:pt x="23466" y="54438"/>
                </a:cubicBezTo>
                <a:cubicBezTo>
                  <a:pt x="23282" y="54438"/>
                  <a:pt x="23011" y="54363"/>
                  <a:pt x="22616" y="54191"/>
                </a:cubicBezTo>
                <a:cubicBezTo>
                  <a:pt x="22449" y="54125"/>
                  <a:pt x="22283" y="54125"/>
                  <a:pt x="22149" y="54091"/>
                </a:cubicBezTo>
                <a:cubicBezTo>
                  <a:pt x="22116" y="54158"/>
                  <a:pt x="22116" y="54225"/>
                  <a:pt x="22116" y="54258"/>
                </a:cubicBezTo>
                <a:cubicBezTo>
                  <a:pt x="22216" y="54325"/>
                  <a:pt x="22316" y="54358"/>
                  <a:pt x="22416" y="54392"/>
                </a:cubicBezTo>
                <a:cubicBezTo>
                  <a:pt x="22516" y="54425"/>
                  <a:pt x="22616" y="54458"/>
                  <a:pt x="22716" y="54625"/>
                </a:cubicBezTo>
                <a:cubicBezTo>
                  <a:pt x="22083" y="54692"/>
                  <a:pt x="21482" y="54758"/>
                  <a:pt x="20748" y="54825"/>
                </a:cubicBezTo>
                <a:cubicBezTo>
                  <a:pt x="21582" y="55159"/>
                  <a:pt x="22249" y="55426"/>
                  <a:pt x="22916" y="55692"/>
                </a:cubicBezTo>
                <a:cubicBezTo>
                  <a:pt x="22809" y="55835"/>
                  <a:pt x="22750" y="55902"/>
                  <a:pt x="22641" y="55902"/>
                </a:cubicBezTo>
                <a:cubicBezTo>
                  <a:pt x="22546" y="55902"/>
                  <a:pt x="22415" y="55852"/>
                  <a:pt x="22183" y="55759"/>
                </a:cubicBezTo>
                <a:cubicBezTo>
                  <a:pt x="21682" y="55592"/>
                  <a:pt x="21182" y="55459"/>
                  <a:pt x="20715" y="55292"/>
                </a:cubicBezTo>
                <a:cubicBezTo>
                  <a:pt x="20682" y="55326"/>
                  <a:pt x="20682" y="55392"/>
                  <a:pt x="20648" y="55426"/>
                </a:cubicBezTo>
                <a:cubicBezTo>
                  <a:pt x="20915" y="55559"/>
                  <a:pt x="21182" y="55659"/>
                  <a:pt x="21449" y="55793"/>
                </a:cubicBezTo>
                <a:cubicBezTo>
                  <a:pt x="21449" y="55826"/>
                  <a:pt x="21449" y="55859"/>
                  <a:pt x="21415" y="55926"/>
                </a:cubicBezTo>
                <a:cubicBezTo>
                  <a:pt x="20948" y="55859"/>
                  <a:pt x="20481" y="55793"/>
                  <a:pt x="19981" y="55759"/>
                </a:cubicBezTo>
                <a:lnTo>
                  <a:pt x="19981" y="55759"/>
                </a:lnTo>
                <a:cubicBezTo>
                  <a:pt x="20048" y="55893"/>
                  <a:pt x="20081" y="55993"/>
                  <a:pt x="20148" y="56159"/>
                </a:cubicBezTo>
                <a:cubicBezTo>
                  <a:pt x="19881" y="56093"/>
                  <a:pt x="19681" y="56059"/>
                  <a:pt x="19447" y="55993"/>
                </a:cubicBezTo>
                <a:cubicBezTo>
                  <a:pt x="19447" y="56059"/>
                  <a:pt x="19414" y="56126"/>
                  <a:pt x="19414" y="56159"/>
                </a:cubicBezTo>
                <a:cubicBezTo>
                  <a:pt x="20148" y="56460"/>
                  <a:pt x="20882" y="56727"/>
                  <a:pt x="21616" y="56993"/>
                </a:cubicBezTo>
                <a:cubicBezTo>
                  <a:pt x="21582" y="57093"/>
                  <a:pt x="21549" y="57194"/>
                  <a:pt x="21515" y="57260"/>
                </a:cubicBezTo>
                <a:cubicBezTo>
                  <a:pt x="21115" y="57160"/>
                  <a:pt x="20715" y="57027"/>
                  <a:pt x="20281" y="56927"/>
                </a:cubicBezTo>
                <a:cubicBezTo>
                  <a:pt x="20248" y="56960"/>
                  <a:pt x="20215" y="57027"/>
                  <a:pt x="20181" y="57060"/>
                </a:cubicBezTo>
                <a:cubicBezTo>
                  <a:pt x="20515" y="57260"/>
                  <a:pt x="20848" y="57427"/>
                  <a:pt x="21215" y="57627"/>
                </a:cubicBezTo>
                <a:cubicBezTo>
                  <a:pt x="21115" y="57694"/>
                  <a:pt x="21015" y="57794"/>
                  <a:pt x="20915" y="57861"/>
                </a:cubicBezTo>
                <a:cubicBezTo>
                  <a:pt x="20882" y="57894"/>
                  <a:pt x="20848" y="57927"/>
                  <a:pt x="20815" y="57961"/>
                </a:cubicBezTo>
                <a:cubicBezTo>
                  <a:pt x="20689" y="58112"/>
                  <a:pt x="20554" y="58163"/>
                  <a:pt x="20418" y="58163"/>
                </a:cubicBezTo>
                <a:cubicBezTo>
                  <a:pt x="20194" y="58163"/>
                  <a:pt x="19968" y="58023"/>
                  <a:pt x="19781" y="57961"/>
                </a:cubicBezTo>
                <a:cubicBezTo>
                  <a:pt x="18780" y="57661"/>
                  <a:pt x="17846" y="57227"/>
                  <a:pt x="16845" y="56860"/>
                </a:cubicBezTo>
                <a:lnTo>
                  <a:pt x="16845" y="56860"/>
                </a:lnTo>
                <a:cubicBezTo>
                  <a:pt x="17079" y="57027"/>
                  <a:pt x="17279" y="57227"/>
                  <a:pt x="17546" y="57360"/>
                </a:cubicBezTo>
                <a:cubicBezTo>
                  <a:pt x="17746" y="57460"/>
                  <a:pt x="17980" y="57560"/>
                  <a:pt x="18213" y="57627"/>
                </a:cubicBezTo>
                <a:cubicBezTo>
                  <a:pt x="18180" y="57694"/>
                  <a:pt x="18146" y="57761"/>
                  <a:pt x="18146" y="57827"/>
                </a:cubicBezTo>
                <a:cubicBezTo>
                  <a:pt x="17813" y="57727"/>
                  <a:pt x="17513" y="57627"/>
                  <a:pt x="17212" y="57494"/>
                </a:cubicBezTo>
                <a:cubicBezTo>
                  <a:pt x="16979" y="57394"/>
                  <a:pt x="16712" y="57294"/>
                  <a:pt x="16479" y="57127"/>
                </a:cubicBezTo>
                <a:cubicBezTo>
                  <a:pt x="16412" y="57060"/>
                  <a:pt x="16412" y="56860"/>
                  <a:pt x="16378" y="56727"/>
                </a:cubicBezTo>
                <a:cubicBezTo>
                  <a:pt x="16247" y="56818"/>
                  <a:pt x="16118" y="56854"/>
                  <a:pt x="15993" y="56854"/>
                </a:cubicBezTo>
                <a:cubicBezTo>
                  <a:pt x="15708" y="56854"/>
                  <a:pt x="15443" y="56666"/>
                  <a:pt x="15211" y="56526"/>
                </a:cubicBezTo>
                <a:cubicBezTo>
                  <a:pt x="14110" y="55826"/>
                  <a:pt x="13410" y="54725"/>
                  <a:pt x="12609" y="53724"/>
                </a:cubicBezTo>
                <a:cubicBezTo>
                  <a:pt x="11942" y="52957"/>
                  <a:pt x="12009" y="51990"/>
                  <a:pt x="11708" y="51123"/>
                </a:cubicBezTo>
                <a:cubicBezTo>
                  <a:pt x="11408" y="50289"/>
                  <a:pt x="11241" y="49388"/>
                  <a:pt x="11075" y="48521"/>
                </a:cubicBezTo>
                <a:cubicBezTo>
                  <a:pt x="11008" y="48120"/>
                  <a:pt x="11141" y="47687"/>
                  <a:pt x="11208" y="47286"/>
                </a:cubicBezTo>
                <a:cubicBezTo>
                  <a:pt x="11342" y="46319"/>
                  <a:pt x="11475" y="45352"/>
                  <a:pt x="11642" y="44384"/>
                </a:cubicBezTo>
                <a:cubicBezTo>
                  <a:pt x="11675" y="44151"/>
                  <a:pt x="11909" y="43951"/>
                  <a:pt x="12009" y="43751"/>
                </a:cubicBezTo>
                <a:cubicBezTo>
                  <a:pt x="12376" y="43050"/>
                  <a:pt x="12609" y="42283"/>
                  <a:pt x="13109" y="41716"/>
                </a:cubicBezTo>
                <a:cubicBezTo>
                  <a:pt x="13710" y="40949"/>
                  <a:pt x="14444" y="40281"/>
                  <a:pt x="15244" y="39681"/>
                </a:cubicBezTo>
                <a:cubicBezTo>
                  <a:pt x="16561" y="38700"/>
                  <a:pt x="18057" y="38418"/>
                  <a:pt x="19609" y="38418"/>
                </a:cubicBezTo>
                <a:close/>
                <a:moveTo>
                  <a:pt x="32895" y="57366"/>
                </a:moveTo>
                <a:cubicBezTo>
                  <a:pt x="33115" y="57366"/>
                  <a:pt x="33288" y="57653"/>
                  <a:pt x="33791" y="58528"/>
                </a:cubicBezTo>
                <a:cubicBezTo>
                  <a:pt x="33357" y="58228"/>
                  <a:pt x="32924" y="57894"/>
                  <a:pt x="32457" y="57560"/>
                </a:cubicBezTo>
                <a:cubicBezTo>
                  <a:pt x="32652" y="57446"/>
                  <a:pt x="32780" y="57366"/>
                  <a:pt x="32895" y="57366"/>
                </a:cubicBezTo>
                <a:close/>
                <a:moveTo>
                  <a:pt x="17164" y="58145"/>
                </a:moveTo>
                <a:cubicBezTo>
                  <a:pt x="17368" y="58145"/>
                  <a:pt x="17611" y="58235"/>
                  <a:pt x="17913" y="58461"/>
                </a:cubicBezTo>
                <a:cubicBezTo>
                  <a:pt x="17212" y="58728"/>
                  <a:pt x="16545" y="58995"/>
                  <a:pt x="15845" y="59262"/>
                </a:cubicBezTo>
                <a:cubicBezTo>
                  <a:pt x="16294" y="58937"/>
                  <a:pt x="16557" y="58145"/>
                  <a:pt x="17164" y="58145"/>
                </a:cubicBezTo>
                <a:close/>
                <a:moveTo>
                  <a:pt x="8240" y="41679"/>
                </a:moveTo>
                <a:cubicBezTo>
                  <a:pt x="8783" y="41679"/>
                  <a:pt x="9338" y="41798"/>
                  <a:pt x="9907" y="42083"/>
                </a:cubicBezTo>
                <a:cubicBezTo>
                  <a:pt x="10307" y="42250"/>
                  <a:pt x="10774" y="42316"/>
                  <a:pt x="11175" y="42450"/>
                </a:cubicBezTo>
                <a:cubicBezTo>
                  <a:pt x="11342" y="42483"/>
                  <a:pt x="11475" y="42550"/>
                  <a:pt x="11575" y="42650"/>
                </a:cubicBezTo>
                <a:cubicBezTo>
                  <a:pt x="11451" y="42668"/>
                  <a:pt x="11329" y="42675"/>
                  <a:pt x="11208" y="42675"/>
                </a:cubicBezTo>
                <a:cubicBezTo>
                  <a:pt x="10186" y="42675"/>
                  <a:pt x="9246" y="42113"/>
                  <a:pt x="8173" y="42083"/>
                </a:cubicBezTo>
                <a:lnTo>
                  <a:pt x="8173" y="42083"/>
                </a:lnTo>
                <a:cubicBezTo>
                  <a:pt x="8306" y="42149"/>
                  <a:pt x="8406" y="42283"/>
                  <a:pt x="8540" y="42316"/>
                </a:cubicBezTo>
                <a:cubicBezTo>
                  <a:pt x="8773" y="42450"/>
                  <a:pt x="9007" y="42550"/>
                  <a:pt x="9273" y="42616"/>
                </a:cubicBezTo>
                <a:cubicBezTo>
                  <a:pt x="9974" y="42783"/>
                  <a:pt x="10708" y="42950"/>
                  <a:pt x="11408" y="43150"/>
                </a:cubicBezTo>
                <a:cubicBezTo>
                  <a:pt x="11367" y="43296"/>
                  <a:pt x="11222" y="43376"/>
                  <a:pt x="11022" y="43376"/>
                </a:cubicBezTo>
                <a:cubicBezTo>
                  <a:pt x="10900" y="43376"/>
                  <a:pt x="10759" y="43347"/>
                  <a:pt x="10608" y="43284"/>
                </a:cubicBezTo>
                <a:cubicBezTo>
                  <a:pt x="10307" y="43184"/>
                  <a:pt x="10007" y="43083"/>
                  <a:pt x="9707" y="42983"/>
                </a:cubicBezTo>
                <a:cubicBezTo>
                  <a:pt x="9707" y="43050"/>
                  <a:pt x="9674" y="43117"/>
                  <a:pt x="9640" y="43184"/>
                </a:cubicBezTo>
                <a:cubicBezTo>
                  <a:pt x="10174" y="43417"/>
                  <a:pt x="10708" y="43617"/>
                  <a:pt x="11241" y="43817"/>
                </a:cubicBezTo>
                <a:cubicBezTo>
                  <a:pt x="11208" y="43884"/>
                  <a:pt x="11208" y="43984"/>
                  <a:pt x="11175" y="44051"/>
                </a:cubicBezTo>
                <a:cubicBezTo>
                  <a:pt x="10808" y="43951"/>
                  <a:pt x="10474" y="43851"/>
                  <a:pt x="10074" y="43717"/>
                </a:cubicBezTo>
                <a:lnTo>
                  <a:pt x="10074" y="43717"/>
                </a:lnTo>
                <a:cubicBezTo>
                  <a:pt x="10207" y="44051"/>
                  <a:pt x="10274" y="44384"/>
                  <a:pt x="10474" y="44585"/>
                </a:cubicBezTo>
                <a:cubicBezTo>
                  <a:pt x="10941" y="44985"/>
                  <a:pt x="10975" y="44951"/>
                  <a:pt x="10474" y="45252"/>
                </a:cubicBezTo>
                <a:cubicBezTo>
                  <a:pt x="11041" y="45685"/>
                  <a:pt x="10641" y="46252"/>
                  <a:pt x="10674" y="46719"/>
                </a:cubicBezTo>
                <a:cubicBezTo>
                  <a:pt x="10741" y="47620"/>
                  <a:pt x="10608" y="48554"/>
                  <a:pt x="10708" y="49455"/>
                </a:cubicBezTo>
                <a:cubicBezTo>
                  <a:pt x="10841" y="50489"/>
                  <a:pt x="11108" y="51523"/>
                  <a:pt x="11342" y="52590"/>
                </a:cubicBezTo>
                <a:cubicBezTo>
                  <a:pt x="11141" y="52524"/>
                  <a:pt x="10941" y="52423"/>
                  <a:pt x="10708" y="52323"/>
                </a:cubicBezTo>
                <a:cubicBezTo>
                  <a:pt x="10708" y="52390"/>
                  <a:pt x="10674" y="52423"/>
                  <a:pt x="10641" y="52490"/>
                </a:cubicBezTo>
                <a:cubicBezTo>
                  <a:pt x="10841" y="52624"/>
                  <a:pt x="11008" y="52790"/>
                  <a:pt x="11241" y="52991"/>
                </a:cubicBezTo>
                <a:cubicBezTo>
                  <a:pt x="11041" y="53024"/>
                  <a:pt x="10908" y="53057"/>
                  <a:pt x="10741" y="53091"/>
                </a:cubicBezTo>
                <a:cubicBezTo>
                  <a:pt x="10708" y="53758"/>
                  <a:pt x="11608" y="53458"/>
                  <a:pt x="11675" y="54058"/>
                </a:cubicBezTo>
                <a:cubicBezTo>
                  <a:pt x="11475" y="53958"/>
                  <a:pt x="11342" y="53891"/>
                  <a:pt x="11175" y="53791"/>
                </a:cubicBezTo>
                <a:lnTo>
                  <a:pt x="11175" y="53791"/>
                </a:lnTo>
                <a:cubicBezTo>
                  <a:pt x="10941" y="54258"/>
                  <a:pt x="11342" y="54191"/>
                  <a:pt x="11508" y="54291"/>
                </a:cubicBezTo>
                <a:cubicBezTo>
                  <a:pt x="11742" y="54425"/>
                  <a:pt x="11942" y="54525"/>
                  <a:pt x="12142" y="54625"/>
                </a:cubicBezTo>
                <a:cubicBezTo>
                  <a:pt x="12142" y="54658"/>
                  <a:pt x="12109" y="54692"/>
                  <a:pt x="12109" y="54725"/>
                </a:cubicBezTo>
                <a:cubicBezTo>
                  <a:pt x="11742" y="54592"/>
                  <a:pt x="11342" y="54492"/>
                  <a:pt x="10975" y="54358"/>
                </a:cubicBezTo>
                <a:cubicBezTo>
                  <a:pt x="10975" y="54392"/>
                  <a:pt x="10941" y="54392"/>
                  <a:pt x="10941" y="54425"/>
                </a:cubicBezTo>
                <a:cubicBezTo>
                  <a:pt x="11041" y="54558"/>
                  <a:pt x="11141" y="54692"/>
                  <a:pt x="11275" y="54758"/>
                </a:cubicBezTo>
                <a:cubicBezTo>
                  <a:pt x="11942" y="55059"/>
                  <a:pt x="12642" y="55359"/>
                  <a:pt x="13276" y="55659"/>
                </a:cubicBezTo>
                <a:cubicBezTo>
                  <a:pt x="13510" y="55759"/>
                  <a:pt x="13677" y="55959"/>
                  <a:pt x="13843" y="56193"/>
                </a:cubicBezTo>
                <a:lnTo>
                  <a:pt x="11575" y="55492"/>
                </a:lnTo>
                <a:cubicBezTo>
                  <a:pt x="11575" y="55526"/>
                  <a:pt x="11542" y="55559"/>
                  <a:pt x="11542" y="55592"/>
                </a:cubicBezTo>
                <a:cubicBezTo>
                  <a:pt x="12976" y="56260"/>
                  <a:pt x="14410" y="56927"/>
                  <a:pt x="15878" y="57627"/>
                </a:cubicBezTo>
                <a:cubicBezTo>
                  <a:pt x="15845" y="57694"/>
                  <a:pt x="15845" y="57761"/>
                  <a:pt x="15811" y="57827"/>
                </a:cubicBezTo>
                <a:cubicBezTo>
                  <a:pt x="15745" y="57827"/>
                  <a:pt x="15670" y="57836"/>
                  <a:pt x="15595" y="57836"/>
                </a:cubicBezTo>
                <a:cubicBezTo>
                  <a:pt x="15520" y="57836"/>
                  <a:pt x="15444" y="57827"/>
                  <a:pt x="15378" y="57794"/>
                </a:cubicBezTo>
                <a:cubicBezTo>
                  <a:pt x="15078" y="57627"/>
                  <a:pt x="14811" y="57427"/>
                  <a:pt x="14510" y="57260"/>
                </a:cubicBezTo>
                <a:lnTo>
                  <a:pt x="14510" y="57260"/>
                </a:lnTo>
                <a:cubicBezTo>
                  <a:pt x="14527" y="57460"/>
                  <a:pt x="14460" y="57519"/>
                  <a:pt x="14373" y="57519"/>
                </a:cubicBezTo>
                <a:cubicBezTo>
                  <a:pt x="14285" y="57519"/>
                  <a:pt x="14177" y="57460"/>
                  <a:pt x="14110" y="57427"/>
                </a:cubicBezTo>
                <a:cubicBezTo>
                  <a:pt x="13410" y="57160"/>
                  <a:pt x="12709" y="56860"/>
                  <a:pt x="12042" y="56593"/>
                </a:cubicBezTo>
                <a:cubicBezTo>
                  <a:pt x="11807" y="56552"/>
                  <a:pt x="11670" y="56527"/>
                  <a:pt x="11579" y="56527"/>
                </a:cubicBezTo>
                <a:cubicBezTo>
                  <a:pt x="11452" y="56527"/>
                  <a:pt x="11420" y="56576"/>
                  <a:pt x="11342" y="56693"/>
                </a:cubicBezTo>
                <a:cubicBezTo>
                  <a:pt x="12776" y="57194"/>
                  <a:pt x="14177" y="57794"/>
                  <a:pt x="15444" y="58628"/>
                </a:cubicBezTo>
                <a:cubicBezTo>
                  <a:pt x="15444" y="58695"/>
                  <a:pt x="15411" y="58761"/>
                  <a:pt x="15378" y="58828"/>
                </a:cubicBezTo>
                <a:cubicBezTo>
                  <a:pt x="15044" y="58728"/>
                  <a:pt x="14711" y="58661"/>
                  <a:pt x="14410" y="58528"/>
                </a:cubicBezTo>
                <a:cubicBezTo>
                  <a:pt x="13176" y="57927"/>
                  <a:pt x="11975" y="57327"/>
                  <a:pt x="10741" y="56727"/>
                </a:cubicBezTo>
                <a:cubicBezTo>
                  <a:pt x="10674" y="56693"/>
                  <a:pt x="10591" y="56677"/>
                  <a:pt x="10499" y="56677"/>
                </a:cubicBezTo>
                <a:cubicBezTo>
                  <a:pt x="10408" y="56677"/>
                  <a:pt x="10307" y="56693"/>
                  <a:pt x="10207" y="56727"/>
                </a:cubicBezTo>
                <a:cubicBezTo>
                  <a:pt x="10274" y="56793"/>
                  <a:pt x="10374" y="56860"/>
                  <a:pt x="10508" y="56993"/>
                </a:cubicBezTo>
                <a:cubicBezTo>
                  <a:pt x="10374" y="57060"/>
                  <a:pt x="10241" y="57127"/>
                  <a:pt x="10074" y="57227"/>
                </a:cubicBezTo>
                <a:cubicBezTo>
                  <a:pt x="11542" y="57861"/>
                  <a:pt x="12943" y="58494"/>
                  <a:pt x="14377" y="59162"/>
                </a:cubicBezTo>
                <a:lnTo>
                  <a:pt x="14377" y="59328"/>
                </a:lnTo>
                <a:cubicBezTo>
                  <a:pt x="14199" y="59328"/>
                  <a:pt x="14021" y="59373"/>
                  <a:pt x="13853" y="59373"/>
                </a:cubicBezTo>
                <a:cubicBezTo>
                  <a:pt x="13769" y="59373"/>
                  <a:pt x="13688" y="59362"/>
                  <a:pt x="13610" y="59328"/>
                </a:cubicBezTo>
                <a:cubicBezTo>
                  <a:pt x="12809" y="58995"/>
                  <a:pt x="12009" y="58561"/>
                  <a:pt x="11208" y="58228"/>
                </a:cubicBezTo>
                <a:cubicBezTo>
                  <a:pt x="10508" y="57927"/>
                  <a:pt x="9774" y="57727"/>
                  <a:pt x="9073" y="57494"/>
                </a:cubicBezTo>
                <a:cubicBezTo>
                  <a:pt x="8873" y="57427"/>
                  <a:pt x="8673" y="57327"/>
                  <a:pt x="8473" y="57260"/>
                </a:cubicBezTo>
                <a:cubicBezTo>
                  <a:pt x="8439" y="57294"/>
                  <a:pt x="8439" y="57360"/>
                  <a:pt x="8406" y="57427"/>
                </a:cubicBezTo>
                <a:cubicBezTo>
                  <a:pt x="9974" y="58161"/>
                  <a:pt x="11542" y="58928"/>
                  <a:pt x="13109" y="59695"/>
                </a:cubicBezTo>
                <a:cubicBezTo>
                  <a:pt x="12983" y="59840"/>
                  <a:pt x="12836" y="59897"/>
                  <a:pt x="12686" y="59897"/>
                </a:cubicBezTo>
                <a:cubicBezTo>
                  <a:pt x="12560" y="59897"/>
                  <a:pt x="12431" y="59856"/>
                  <a:pt x="12309" y="59795"/>
                </a:cubicBezTo>
                <a:cubicBezTo>
                  <a:pt x="11141" y="59195"/>
                  <a:pt x="10007" y="58595"/>
                  <a:pt x="8873" y="58027"/>
                </a:cubicBezTo>
                <a:cubicBezTo>
                  <a:pt x="8740" y="57961"/>
                  <a:pt x="8606" y="57994"/>
                  <a:pt x="8439" y="57961"/>
                </a:cubicBezTo>
                <a:cubicBezTo>
                  <a:pt x="8439" y="58027"/>
                  <a:pt x="8406" y="58094"/>
                  <a:pt x="8373" y="58161"/>
                </a:cubicBezTo>
                <a:cubicBezTo>
                  <a:pt x="9574" y="58795"/>
                  <a:pt x="10774" y="59462"/>
                  <a:pt x="12009" y="60129"/>
                </a:cubicBezTo>
                <a:cubicBezTo>
                  <a:pt x="11877" y="60195"/>
                  <a:pt x="11757" y="60222"/>
                  <a:pt x="11645" y="60222"/>
                </a:cubicBezTo>
                <a:cubicBezTo>
                  <a:pt x="11306" y="60222"/>
                  <a:pt x="11042" y="59971"/>
                  <a:pt x="10741" y="59795"/>
                </a:cubicBezTo>
                <a:cubicBezTo>
                  <a:pt x="9640" y="59195"/>
                  <a:pt x="8540" y="58561"/>
                  <a:pt x="7472" y="57927"/>
                </a:cubicBezTo>
                <a:cubicBezTo>
                  <a:pt x="7450" y="57916"/>
                  <a:pt x="7431" y="57913"/>
                  <a:pt x="7414" y="57913"/>
                </a:cubicBezTo>
                <a:cubicBezTo>
                  <a:pt x="7379" y="57913"/>
                  <a:pt x="7350" y="57927"/>
                  <a:pt x="7305" y="57927"/>
                </a:cubicBezTo>
                <a:cubicBezTo>
                  <a:pt x="7272" y="57961"/>
                  <a:pt x="7239" y="57994"/>
                  <a:pt x="7205" y="58061"/>
                </a:cubicBezTo>
                <a:cubicBezTo>
                  <a:pt x="8239" y="58661"/>
                  <a:pt x="9273" y="59295"/>
                  <a:pt x="10307" y="59895"/>
                </a:cubicBezTo>
                <a:cubicBezTo>
                  <a:pt x="10274" y="59962"/>
                  <a:pt x="10241" y="60029"/>
                  <a:pt x="10207" y="60096"/>
                </a:cubicBezTo>
                <a:cubicBezTo>
                  <a:pt x="8906" y="59529"/>
                  <a:pt x="7606" y="58928"/>
                  <a:pt x="6305" y="58328"/>
                </a:cubicBezTo>
                <a:lnTo>
                  <a:pt x="6205" y="58494"/>
                </a:lnTo>
                <a:cubicBezTo>
                  <a:pt x="6538" y="58661"/>
                  <a:pt x="6872" y="58861"/>
                  <a:pt x="7205" y="59062"/>
                </a:cubicBezTo>
                <a:cubicBezTo>
                  <a:pt x="7205" y="59095"/>
                  <a:pt x="7172" y="59128"/>
                  <a:pt x="7172" y="59162"/>
                </a:cubicBezTo>
                <a:cubicBezTo>
                  <a:pt x="6972" y="59095"/>
                  <a:pt x="6772" y="59028"/>
                  <a:pt x="6538" y="58928"/>
                </a:cubicBezTo>
                <a:lnTo>
                  <a:pt x="6538" y="58928"/>
                </a:lnTo>
                <a:cubicBezTo>
                  <a:pt x="6571" y="59028"/>
                  <a:pt x="6638" y="59128"/>
                  <a:pt x="6672" y="59195"/>
                </a:cubicBezTo>
                <a:cubicBezTo>
                  <a:pt x="6638" y="59228"/>
                  <a:pt x="6638" y="59295"/>
                  <a:pt x="6605" y="59328"/>
                </a:cubicBezTo>
                <a:cubicBezTo>
                  <a:pt x="6305" y="59195"/>
                  <a:pt x="5938" y="59095"/>
                  <a:pt x="5637" y="58895"/>
                </a:cubicBezTo>
                <a:cubicBezTo>
                  <a:pt x="4770" y="58394"/>
                  <a:pt x="4103" y="57661"/>
                  <a:pt x="3503" y="56893"/>
                </a:cubicBezTo>
                <a:cubicBezTo>
                  <a:pt x="3202" y="56493"/>
                  <a:pt x="2835" y="56126"/>
                  <a:pt x="2502" y="55759"/>
                </a:cubicBezTo>
                <a:cubicBezTo>
                  <a:pt x="2469" y="55726"/>
                  <a:pt x="2435" y="55659"/>
                  <a:pt x="2402" y="55592"/>
                </a:cubicBezTo>
                <a:cubicBezTo>
                  <a:pt x="2068" y="54859"/>
                  <a:pt x="1768" y="54158"/>
                  <a:pt x="1434" y="53424"/>
                </a:cubicBezTo>
                <a:cubicBezTo>
                  <a:pt x="801" y="51990"/>
                  <a:pt x="634" y="50522"/>
                  <a:pt x="901" y="48954"/>
                </a:cubicBezTo>
                <a:cubicBezTo>
                  <a:pt x="1268" y="46920"/>
                  <a:pt x="2302" y="45352"/>
                  <a:pt x="3736" y="43951"/>
                </a:cubicBezTo>
                <a:cubicBezTo>
                  <a:pt x="4370" y="43350"/>
                  <a:pt x="5004" y="42783"/>
                  <a:pt x="5738" y="42383"/>
                </a:cubicBezTo>
                <a:cubicBezTo>
                  <a:pt x="6554" y="41975"/>
                  <a:pt x="7383" y="41679"/>
                  <a:pt x="8240" y="41679"/>
                </a:cubicBezTo>
                <a:close/>
                <a:moveTo>
                  <a:pt x="19147" y="59662"/>
                </a:moveTo>
                <a:cubicBezTo>
                  <a:pt x="19247" y="59996"/>
                  <a:pt x="19748" y="60162"/>
                  <a:pt x="19447" y="60629"/>
                </a:cubicBezTo>
                <a:lnTo>
                  <a:pt x="18980" y="59729"/>
                </a:lnTo>
                <a:cubicBezTo>
                  <a:pt x="19047" y="59695"/>
                  <a:pt x="19080" y="59695"/>
                  <a:pt x="19147" y="59662"/>
                </a:cubicBezTo>
                <a:close/>
                <a:moveTo>
                  <a:pt x="34482" y="60812"/>
                </a:moveTo>
                <a:cubicBezTo>
                  <a:pt x="34863" y="60812"/>
                  <a:pt x="35221" y="61119"/>
                  <a:pt x="35192" y="61530"/>
                </a:cubicBezTo>
                <a:cubicBezTo>
                  <a:pt x="34892" y="61263"/>
                  <a:pt x="34625" y="61063"/>
                  <a:pt x="34325" y="60829"/>
                </a:cubicBezTo>
                <a:cubicBezTo>
                  <a:pt x="34377" y="60817"/>
                  <a:pt x="34430" y="60812"/>
                  <a:pt x="34482" y="60812"/>
                </a:cubicBezTo>
                <a:close/>
                <a:moveTo>
                  <a:pt x="11642" y="61063"/>
                </a:moveTo>
                <a:cubicBezTo>
                  <a:pt x="11909" y="61096"/>
                  <a:pt x="12142" y="61130"/>
                  <a:pt x="12409" y="61196"/>
                </a:cubicBezTo>
                <a:cubicBezTo>
                  <a:pt x="12376" y="61363"/>
                  <a:pt x="12342" y="61530"/>
                  <a:pt x="12309" y="61797"/>
                </a:cubicBezTo>
                <a:cubicBezTo>
                  <a:pt x="12009" y="61530"/>
                  <a:pt x="11842" y="61363"/>
                  <a:pt x="11642" y="61196"/>
                </a:cubicBezTo>
                <a:cubicBezTo>
                  <a:pt x="11642" y="61163"/>
                  <a:pt x="11642" y="61096"/>
                  <a:pt x="11642" y="61063"/>
                </a:cubicBezTo>
                <a:close/>
                <a:moveTo>
                  <a:pt x="10541" y="61096"/>
                </a:moveTo>
                <a:lnTo>
                  <a:pt x="10541" y="61096"/>
                </a:lnTo>
                <a:cubicBezTo>
                  <a:pt x="11308" y="61196"/>
                  <a:pt x="11975" y="61764"/>
                  <a:pt x="11909" y="62197"/>
                </a:cubicBezTo>
                <a:cubicBezTo>
                  <a:pt x="11442" y="61797"/>
                  <a:pt x="11008" y="61463"/>
                  <a:pt x="10541" y="61096"/>
                </a:cubicBezTo>
                <a:close/>
                <a:moveTo>
                  <a:pt x="10474" y="61497"/>
                </a:moveTo>
                <a:cubicBezTo>
                  <a:pt x="10875" y="61764"/>
                  <a:pt x="11275" y="62030"/>
                  <a:pt x="11675" y="62297"/>
                </a:cubicBezTo>
                <a:cubicBezTo>
                  <a:pt x="11608" y="62364"/>
                  <a:pt x="11575" y="62431"/>
                  <a:pt x="11542" y="62497"/>
                </a:cubicBezTo>
                <a:cubicBezTo>
                  <a:pt x="10908" y="62497"/>
                  <a:pt x="10875" y="61797"/>
                  <a:pt x="10408" y="61597"/>
                </a:cubicBezTo>
                <a:cubicBezTo>
                  <a:pt x="10441" y="61563"/>
                  <a:pt x="10441" y="61530"/>
                  <a:pt x="10474" y="61497"/>
                </a:cubicBezTo>
                <a:close/>
                <a:moveTo>
                  <a:pt x="8573" y="60696"/>
                </a:moveTo>
                <a:cubicBezTo>
                  <a:pt x="9373" y="61363"/>
                  <a:pt x="10174" y="62030"/>
                  <a:pt x="10975" y="62698"/>
                </a:cubicBezTo>
                <a:cubicBezTo>
                  <a:pt x="10908" y="62764"/>
                  <a:pt x="10875" y="62831"/>
                  <a:pt x="10841" y="62898"/>
                </a:cubicBezTo>
                <a:cubicBezTo>
                  <a:pt x="9874" y="62431"/>
                  <a:pt x="9373" y="61363"/>
                  <a:pt x="8473" y="60863"/>
                </a:cubicBezTo>
                <a:lnTo>
                  <a:pt x="8573" y="60696"/>
                </a:lnTo>
                <a:close/>
                <a:moveTo>
                  <a:pt x="35425" y="63765"/>
                </a:moveTo>
                <a:cubicBezTo>
                  <a:pt x="35435" y="63770"/>
                  <a:pt x="35444" y="63774"/>
                  <a:pt x="35454" y="63779"/>
                </a:cubicBezTo>
                <a:lnTo>
                  <a:pt x="35454" y="63779"/>
                </a:lnTo>
                <a:cubicBezTo>
                  <a:pt x="35456" y="63774"/>
                  <a:pt x="35457" y="63770"/>
                  <a:pt x="35459" y="63765"/>
                </a:cubicBezTo>
                <a:close/>
                <a:moveTo>
                  <a:pt x="7706" y="60896"/>
                </a:moveTo>
                <a:cubicBezTo>
                  <a:pt x="7972" y="61030"/>
                  <a:pt x="8273" y="61130"/>
                  <a:pt x="8473" y="61297"/>
                </a:cubicBezTo>
                <a:cubicBezTo>
                  <a:pt x="9140" y="61897"/>
                  <a:pt x="9740" y="62531"/>
                  <a:pt x="10408" y="63131"/>
                </a:cubicBezTo>
                <a:cubicBezTo>
                  <a:pt x="10941" y="63632"/>
                  <a:pt x="10941" y="63632"/>
                  <a:pt x="10574" y="64032"/>
                </a:cubicBezTo>
                <a:cubicBezTo>
                  <a:pt x="9907" y="62698"/>
                  <a:pt x="8706" y="61930"/>
                  <a:pt x="7606" y="61030"/>
                </a:cubicBezTo>
                <a:cubicBezTo>
                  <a:pt x="7639" y="60996"/>
                  <a:pt x="7672" y="60930"/>
                  <a:pt x="7706" y="60896"/>
                </a:cubicBezTo>
                <a:close/>
                <a:moveTo>
                  <a:pt x="37027" y="63531"/>
                </a:moveTo>
                <a:cubicBezTo>
                  <a:pt x="37894" y="63865"/>
                  <a:pt x="38761" y="64232"/>
                  <a:pt x="39628" y="64566"/>
                </a:cubicBezTo>
                <a:cubicBezTo>
                  <a:pt x="39595" y="64632"/>
                  <a:pt x="39562" y="64699"/>
                  <a:pt x="39562" y="64732"/>
                </a:cubicBezTo>
                <a:cubicBezTo>
                  <a:pt x="38594" y="64632"/>
                  <a:pt x="37794" y="64132"/>
                  <a:pt x="36926" y="63732"/>
                </a:cubicBezTo>
                <a:cubicBezTo>
                  <a:pt x="36960" y="63665"/>
                  <a:pt x="36993" y="63598"/>
                  <a:pt x="37027" y="63531"/>
                </a:cubicBezTo>
                <a:close/>
                <a:moveTo>
                  <a:pt x="36546" y="47150"/>
                </a:moveTo>
                <a:cubicBezTo>
                  <a:pt x="36629" y="47150"/>
                  <a:pt x="36711" y="47151"/>
                  <a:pt x="36793" y="47153"/>
                </a:cubicBezTo>
                <a:cubicBezTo>
                  <a:pt x="39095" y="47186"/>
                  <a:pt x="41330" y="47687"/>
                  <a:pt x="42731" y="49888"/>
                </a:cubicBezTo>
                <a:cubicBezTo>
                  <a:pt x="43131" y="50489"/>
                  <a:pt x="43464" y="51123"/>
                  <a:pt x="43865" y="51723"/>
                </a:cubicBezTo>
                <a:cubicBezTo>
                  <a:pt x="44665" y="53091"/>
                  <a:pt x="44732" y="54592"/>
                  <a:pt x="44732" y="56093"/>
                </a:cubicBezTo>
                <a:cubicBezTo>
                  <a:pt x="44732" y="57227"/>
                  <a:pt x="44665" y="58394"/>
                  <a:pt x="44499" y="59529"/>
                </a:cubicBezTo>
                <a:cubicBezTo>
                  <a:pt x="44398" y="60296"/>
                  <a:pt x="44065" y="61030"/>
                  <a:pt x="43831" y="61764"/>
                </a:cubicBezTo>
                <a:cubicBezTo>
                  <a:pt x="43665" y="62331"/>
                  <a:pt x="43531" y="62931"/>
                  <a:pt x="43264" y="63431"/>
                </a:cubicBezTo>
                <a:cubicBezTo>
                  <a:pt x="42897" y="64099"/>
                  <a:pt x="42397" y="64732"/>
                  <a:pt x="41930" y="65366"/>
                </a:cubicBezTo>
                <a:cubicBezTo>
                  <a:pt x="41822" y="65501"/>
                  <a:pt x="41703" y="65549"/>
                  <a:pt x="41580" y="65549"/>
                </a:cubicBezTo>
                <a:cubicBezTo>
                  <a:pt x="41399" y="65549"/>
                  <a:pt x="41208" y="65446"/>
                  <a:pt x="41029" y="65366"/>
                </a:cubicBezTo>
                <a:cubicBezTo>
                  <a:pt x="40662" y="65199"/>
                  <a:pt x="40296" y="64999"/>
                  <a:pt x="39895" y="64799"/>
                </a:cubicBezTo>
                <a:cubicBezTo>
                  <a:pt x="39929" y="64766"/>
                  <a:pt x="39995" y="64666"/>
                  <a:pt x="40129" y="64465"/>
                </a:cubicBezTo>
                <a:cubicBezTo>
                  <a:pt x="39095" y="64065"/>
                  <a:pt x="38127" y="63665"/>
                  <a:pt x="37127" y="63298"/>
                </a:cubicBezTo>
                <a:cubicBezTo>
                  <a:pt x="36860" y="63231"/>
                  <a:pt x="36526" y="63365"/>
                  <a:pt x="36459" y="62931"/>
                </a:cubicBezTo>
                <a:cubicBezTo>
                  <a:pt x="36435" y="62738"/>
                  <a:pt x="36446" y="62597"/>
                  <a:pt x="36580" y="62597"/>
                </a:cubicBezTo>
                <a:cubicBezTo>
                  <a:pt x="36631" y="62597"/>
                  <a:pt x="36701" y="62618"/>
                  <a:pt x="36793" y="62664"/>
                </a:cubicBezTo>
                <a:cubicBezTo>
                  <a:pt x="37327" y="62864"/>
                  <a:pt x="37860" y="63098"/>
                  <a:pt x="38394" y="63298"/>
                </a:cubicBezTo>
                <a:cubicBezTo>
                  <a:pt x="38694" y="63431"/>
                  <a:pt x="38961" y="63531"/>
                  <a:pt x="39261" y="63665"/>
                </a:cubicBezTo>
                <a:cubicBezTo>
                  <a:pt x="39295" y="63598"/>
                  <a:pt x="39328" y="63531"/>
                  <a:pt x="39328" y="63498"/>
                </a:cubicBezTo>
                <a:cubicBezTo>
                  <a:pt x="38327" y="62998"/>
                  <a:pt x="37293" y="62531"/>
                  <a:pt x="36259" y="62030"/>
                </a:cubicBezTo>
                <a:cubicBezTo>
                  <a:pt x="36293" y="61964"/>
                  <a:pt x="36326" y="61897"/>
                  <a:pt x="36359" y="61797"/>
                </a:cubicBezTo>
                <a:cubicBezTo>
                  <a:pt x="37193" y="62097"/>
                  <a:pt x="37994" y="62397"/>
                  <a:pt x="38794" y="62664"/>
                </a:cubicBezTo>
                <a:cubicBezTo>
                  <a:pt x="38227" y="61997"/>
                  <a:pt x="37393" y="61830"/>
                  <a:pt x="36593" y="61630"/>
                </a:cubicBezTo>
                <a:cubicBezTo>
                  <a:pt x="36293" y="61530"/>
                  <a:pt x="36026" y="61430"/>
                  <a:pt x="36093" y="60963"/>
                </a:cubicBezTo>
                <a:lnTo>
                  <a:pt x="36093" y="60963"/>
                </a:lnTo>
                <a:cubicBezTo>
                  <a:pt x="36826" y="61230"/>
                  <a:pt x="37527" y="61530"/>
                  <a:pt x="38227" y="61797"/>
                </a:cubicBezTo>
                <a:cubicBezTo>
                  <a:pt x="38261" y="61764"/>
                  <a:pt x="38294" y="61697"/>
                  <a:pt x="38294" y="61630"/>
                </a:cubicBezTo>
                <a:cubicBezTo>
                  <a:pt x="37760" y="61363"/>
                  <a:pt x="37227" y="60996"/>
                  <a:pt x="36660" y="60863"/>
                </a:cubicBezTo>
                <a:cubicBezTo>
                  <a:pt x="36093" y="60763"/>
                  <a:pt x="35859" y="60362"/>
                  <a:pt x="35592" y="59962"/>
                </a:cubicBezTo>
                <a:lnTo>
                  <a:pt x="35592" y="59962"/>
                </a:lnTo>
                <a:cubicBezTo>
                  <a:pt x="36193" y="60196"/>
                  <a:pt x="36793" y="60463"/>
                  <a:pt x="37460" y="60729"/>
                </a:cubicBezTo>
                <a:cubicBezTo>
                  <a:pt x="37393" y="60196"/>
                  <a:pt x="36993" y="60162"/>
                  <a:pt x="36693" y="60062"/>
                </a:cubicBezTo>
                <a:cubicBezTo>
                  <a:pt x="36393" y="59929"/>
                  <a:pt x="36093" y="59829"/>
                  <a:pt x="35792" y="59762"/>
                </a:cubicBezTo>
                <a:cubicBezTo>
                  <a:pt x="35359" y="59629"/>
                  <a:pt x="35192" y="59395"/>
                  <a:pt x="35225" y="58961"/>
                </a:cubicBezTo>
                <a:lnTo>
                  <a:pt x="35225" y="58961"/>
                </a:lnTo>
                <a:cubicBezTo>
                  <a:pt x="35892" y="59295"/>
                  <a:pt x="36560" y="59629"/>
                  <a:pt x="37260" y="60029"/>
                </a:cubicBezTo>
                <a:cubicBezTo>
                  <a:pt x="37127" y="59228"/>
                  <a:pt x="36159" y="59662"/>
                  <a:pt x="36093" y="58961"/>
                </a:cubicBezTo>
                <a:lnTo>
                  <a:pt x="36193" y="58928"/>
                </a:lnTo>
                <a:cubicBezTo>
                  <a:pt x="36259" y="58895"/>
                  <a:pt x="36326" y="58861"/>
                  <a:pt x="36426" y="58828"/>
                </a:cubicBezTo>
                <a:cubicBezTo>
                  <a:pt x="35626" y="58394"/>
                  <a:pt x="34858" y="57994"/>
                  <a:pt x="34091" y="57594"/>
                </a:cubicBezTo>
                <a:cubicBezTo>
                  <a:pt x="34124" y="57527"/>
                  <a:pt x="34124" y="57494"/>
                  <a:pt x="34158" y="57460"/>
                </a:cubicBezTo>
                <a:cubicBezTo>
                  <a:pt x="34525" y="57594"/>
                  <a:pt x="34858" y="57761"/>
                  <a:pt x="35192" y="57927"/>
                </a:cubicBezTo>
                <a:cubicBezTo>
                  <a:pt x="35225" y="57861"/>
                  <a:pt x="35259" y="57827"/>
                  <a:pt x="35292" y="57794"/>
                </a:cubicBezTo>
                <a:cubicBezTo>
                  <a:pt x="35092" y="57627"/>
                  <a:pt x="34892" y="57460"/>
                  <a:pt x="34692" y="57394"/>
                </a:cubicBezTo>
                <a:cubicBezTo>
                  <a:pt x="34358" y="57294"/>
                  <a:pt x="34191" y="57160"/>
                  <a:pt x="34091" y="56827"/>
                </a:cubicBezTo>
                <a:cubicBezTo>
                  <a:pt x="34058" y="56593"/>
                  <a:pt x="33691" y="56426"/>
                  <a:pt x="33457" y="56293"/>
                </a:cubicBezTo>
                <a:cubicBezTo>
                  <a:pt x="33090" y="56093"/>
                  <a:pt x="32757" y="55893"/>
                  <a:pt x="32423" y="55592"/>
                </a:cubicBezTo>
                <a:lnTo>
                  <a:pt x="32423" y="55592"/>
                </a:lnTo>
                <a:cubicBezTo>
                  <a:pt x="32623" y="55626"/>
                  <a:pt x="32824" y="55659"/>
                  <a:pt x="32990" y="55692"/>
                </a:cubicBezTo>
                <a:cubicBezTo>
                  <a:pt x="33024" y="55659"/>
                  <a:pt x="33024" y="55592"/>
                  <a:pt x="33057" y="55559"/>
                </a:cubicBezTo>
                <a:cubicBezTo>
                  <a:pt x="32390" y="55292"/>
                  <a:pt x="31723" y="55059"/>
                  <a:pt x="31056" y="54825"/>
                </a:cubicBezTo>
                <a:cubicBezTo>
                  <a:pt x="31056" y="54792"/>
                  <a:pt x="31089" y="54725"/>
                  <a:pt x="31089" y="54692"/>
                </a:cubicBezTo>
                <a:cubicBezTo>
                  <a:pt x="31456" y="54725"/>
                  <a:pt x="31823" y="54792"/>
                  <a:pt x="32190" y="54825"/>
                </a:cubicBezTo>
                <a:cubicBezTo>
                  <a:pt x="32190" y="54758"/>
                  <a:pt x="32223" y="54692"/>
                  <a:pt x="32223" y="54625"/>
                </a:cubicBezTo>
                <a:cubicBezTo>
                  <a:pt x="30989" y="54291"/>
                  <a:pt x="29721" y="53958"/>
                  <a:pt x="28454" y="53591"/>
                </a:cubicBezTo>
                <a:cubicBezTo>
                  <a:pt x="28556" y="53329"/>
                  <a:pt x="28696" y="53257"/>
                  <a:pt x="28846" y="53257"/>
                </a:cubicBezTo>
                <a:cubicBezTo>
                  <a:pt x="29026" y="53257"/>
                  <a:pt x="29221" y="53359"/>
                  <a:pt x="29383" y="53359"/>
                </a:cubicBezTo>
                <a:cubicBezTo>
                  <a:pt x="29396" y="53359"/>
                  <a:pt x="29409" y="53359"/>
                  <a:pt x="29421" y="53357"/>
                </a:cubicBezTo>
                <a:cubicBezTo>
                  <a:pt x="29521" y="53357"/>
                  <a:pt x="29621" y="53391"/>
                  <a:pt x="29755" y="53391"/>
                </a:cubicBezTo>
                <a:lnTo>
                  <a:pt x="29755" y="53191"/>
                </a:lnTo>
                <a:cubicBezTo>
                  <a:pt x="29588" y="53157"/>
                  <a:pt x="29454" y="53124"/>
                  <a:pt x="29321" y="53091"/>
                </a:cubicBezTo>
                <a:cubicBezTo>
                  <a:pt x="29354" y="53057"/>
                  <a:pt x="29354" y="53024"/>
                  <a:pt x="29354" y="52957"/>
                </a:cubicBezTo>
                <a:cubicBezTo>
                  <a:pt x="29888" y="53024"/>
                  <a:pt x="30422" y="53057"/>
                  <a:pt x="30956" y="53091"/>
                </a:cubicBezTo>
                <a:cubicBezTo>
                  <a:pt x="30956" y="53024"/>
                  <a:pt x="30956" y="52957"/>
                  <a:pt x="30956" y="52890"/>
                </a:cubicBezTo>
                <a:cubicBezTo>
                  <a:pt x="30589" y="52824"/>
                  <a:pt x="30188" y="52757"/>
                  <a:pt x="29821" y="52657"/>
                </a:cubicBezTo>
                <a:cubicBezTo>
                  <a:pt x="29588" y="52624"/>
                  <a:pt x="29354" y="52557"/>
                  <a:pt x="29121" y="52490"/>
                </a:cubicBezTo>
                <a:cubicBezTo>
                  <a:pt x="29354" y="52390"/>
                  <a:pt x="29588" y="52290"/>
                  <a:pt x="29821" y="52223"/>
                </a:cubicBezTo>
                <a:cubicBezTo>
                  <a:pt x="29905" y="52190"/>
                  <a:pt x="29988" y="52182"/>
                  <a:pt x="30076" y="52182"/>
                </a:cubicBezTo>
                <a:cubicBezTo>
                  <a:pt x="30163" y="52182"/>
                  <a:pt x="30255" y="52190"/>
                  <a:pt x="30355" y="52190"/>
                </a:cubicBezTo>
                <a:cubicBezTo>
                  <a:pt x="30388" y="52023"/>
                  <a:pt x="30422" y="51856"/>
                  <a:pt x="30455" y="51656"/>
                </a:cubicBezTo>
                <a:cubicBezTo>
                  <a:pt x="30550" y="51674"/>
                  <a:pt x="30638" y="51683"/>
                  <a:pt x="30720" y="51683"/>
                </a:cubicBezTo>
                <a:cubicBezTo>
                  <a:pt x="31095" y="51683"/>
                  <a:pt x="31311" y="51483"/>
                  <a:pt x="31256" y="50989"/>
                </a:cubicBezTo>
                <a:cubicBezTo>
                  <a:pt x="31089" y="50922"/>
                  <a:pt x="30956" y="50856"/>
                  <a:pt x="30689" y="50756"/>
                </a:cubicBezTo>
                <a:cubicBezTo>
                  <a:pt x="31022" y="50656"/>
                  <a:pt x="31222" y="50555"/>
                  <a:pt x="31456" y="50455"/>
                </a:cubicBezTo>
                <a:cubicBezTo>
                  <a:pt x="31456" y="50422"/>
                  <a:pt x="31456" y="50389"/>
                  <a:pt x="31423" y="50355"/>
                </a:cubicBezTo>
                <a:cubicBezTo>
                  <a:pt x="31222" y="50322"/>
                  <a:pt x="30989" y="50322"/>
                  <a:pt x="30755" y="50289"/>
                </a:cubicBezTo>
                <a:cubicBezTo>
                  <a:pt x="30755" y="50255"/>
                  <a:pt x="30755" y="50189"/>
                  <a:pt x="30755" y="50155"/>
                </a:cubicBezTo>
                <a:cubicBezTo>
                  <a:pt x="30922" y="50122"/>
                  <a:pt x="31089" y="50155"/>
                  <a:pt x="31222" y="50088"/>
                </a:cubicBezTo>
                <a:cubicBezTo>
                  <a:pt x="31389" y="50022"/>
                  <a:pt x="31523" y="49855"/>
                  <a:pt x="31689" y="49755"/>
                </a:cubicBezTo>
                <a:cubicBezTo>
                  <a:pt x="31589" y="49688"/>
                  <a:pt x="31523" y="49621"/>
                  <a:pt x="31322" y="49455"/>
                </a:cubicBezTo>
                <a:cubicBezTo>
                  <a:pt x="31823" y="49054"/>
                  <a:pt x="32323" y="48621"/>
                  <a:pt x="32857" y="48220"/>
                </a:cubicBezTo>
                <a:cubicBezTo>
                  <a:pt x="33954" y="47405"/>
                  <a:pt x="35258" y="47150"/>
                  <a:pt x="36546" y="47150"/>
                </a:cubicBezTo>
                <a:close/>
                <a:moveTo>
                  <a:pt x="39028" y="64832"/>
                </a:moveTo>
                <a:cubicBezTo>
                  <a:pt x="39829" y="65166"/>
                  <a:pt x="40629" y="65466"/>
                  <a:pt x="41463" y="65800"/>
                </a:cubicBezTo>
                <a:cubicBezTo>
                  <a:pt x="41324" y="65918"/>
                  <a:pt x="41187" y="65984"/>
                  <a:pt x="41013" y="65984"/>
                </a:cubicBezTo>
                <a:cubicBezTo>
                  <a:pt x="40644" y="65984"/>
                  <a:pt x="40103" y="65690"/>
                  <a:pt x="38995" y="64966"/>
                </a:cubicBezTo>
                <a:cubicBezTo>
                  <a:pt x="38995" y="64899"/>
                  <a:pt x="39028" y="64866"/>
                  <a:pt x="39028" y="64832"/>
                </a:cubicBezTo>
                <a:close/>
                <a:moveTo>
                  <a:pt x="37093" y="64566"/>
                </a:moveTo>
                <a:lnTo>
                  <a:pt x="37093" y="64566"/>
                </a:lnTo>
                <a:cubicBezTo>
                  <a:pt x="37393" y="64699"/>
                  <a:pt x="37694" y="64799"/>
                  <a:pt x="37961" y="64899"/>
                </a:cubicBezTo>
                <a:cubicBezTo>
                  <a:pt x="38294" y="65033"/>
                  <a:pt x="38628" y="65166"/>
                  <a:pt x="38928" y="65333"/>
                </a:cubicBezTo>
                <a:cubicBezTo>
                  <a:pt x="39228" y="65466"/>
                  <a:pt x="39528" y="65666"/>
                  <a:pt x="39829" y="65833"/>
                </a:cubicBezTo>
                <a:cubicBezTo>
                  <a:pt x="40129" y="65967"/>
                  <a:pt x="40462" y="66133"/>
                  <a:pt x="40763" y="66300"/>
                </a:cubicBezTo>
                <a:cubicBezTo>
                  <a:pt x="40754" y="66302"/>
                  <a:pt x="40744" y="66303"/>
                  <a:pt x="40732" y="66303"/>
                </a:cubicBezTo>
                <a:cubicBezTo>
                  <a:pt x="40315" y="66303"/>
                  <a:pt x="37742" y="65182"/>
                  <a:pt x="37093" y="64566"/>
                </a:cubicBezTo>
                <a:close/>
                <a:moveTo>
                  <a:pt x="36660" y="65633"/>
                </a:moveTo>
                <a:cubicBezTo>
                  <a:pt x="37193" y="65866"/>
                  <a:pt x="37760" y="66067"/>
                  <a:pt x="38261" y="66300"/>
                </a:cubicBezTo>
                <a:cubicBezTo>
                  <a:pt x="38828" y="66500"/>
                  <a:pt x="39362" y="66734"/>
                  <a:pt x="39895" y="66967"/>
                </a:cubicBezTo>
                <a:cubicBezTo>
                  <a:pt x="39862" y="66981"/>
                  <a:pt x="39814" y="66988"/>
                  <a:pt x="39754" y="66988"/>
                </a:cubicBezTo>
                <a:cubicBezTo>
                  <a:pt x="39089" y="66988"/>
                  <a:pt x="36932" y="66197"/>
                  <a:pt x="36626" y="65800"/>
                </a:cubicBezTo>
                <a:cubicBezTo>
                  <a:pt x="36626" y="65733"/>
                  <a:pt x="36660" y="65700"/>
                  <a:pt x="36660" y="65633"/>
                </a:cubicBezTo>
                <a:close/>
                <a:moveTo>
                  <a:pt x="41899" y="66465"/>
                </a:moveTo>
                <a:cubicBezTo>
                  <a:pt x="42818" y="66465"/>
                  <a:pt x="43708" y="66776"/>
                  <a:pt x="44599" y="66967"/>
                </a:cubicBezTo>
                <a:cubicBezTo>
                  <a:pt x="44599" y="67034"/>
                  <a:pt x="44599" y="67067"/>
                  <a:pt x="44565" y="67134"/>
                </a:cubicBezTo>
                <a:cubicBezTo>
                  <a:pt x="43631" y="66967"/>
                  <a:pt x="42664" y="66834"/>
                  <a:pt x="41730" y="66667"/>
                </a:cubicBezTo>
                <a:cubicBezTo>
                  <a:pt x="41730" y="66600"/>
                  <a:pt x="41730" y="66534"/>
                  <a:pt x="41763" y="66467"/>
                </a:cubicBezTo>
                <a:cubicBezTo>
                  <a:pt x="41809" y="66465"/>
                  <a:pt x="41854" y="66465"/>
                  <a:pt x="41899" y="66465"/>
                </a:cubicBezTo>
                <a:close/>
                <a:moveTo>
                  <a:pt x="37093" y="66434"/>
                </a:moveTo>
                <a:cubicBezTo>
                  <a:pt x="37827" y="66734"/>
                  <a:pt x="38594" y="67034"/>
                  <a:pt x="39362" y="67334"/>
                </a:cubicBezTo>
                <a:cubicBezTo>
                  <a:pt x="39174" y="67521"/>
                  <a:pt x="39057" y="67638"/>
                  <a:pt x="38891" y="67638"/>
                </a:cubicBezTo>
                <a:cubicBezTo>
                  <a:pt x="38614" y="67638"/>
                  <a:pt x="38200" y="67310"/>
                  <a:pt x="37093" y="66434"/>
                </a:cubicBezTo>
                <a:close/>
                <a:moveTo>
                  <a:pt x="36660" y="67334"/>
                </a:moveTo>
                <a:cubicBezTo>
                  <a:pt x="37127" y="67568"/>
                  <a:pt x="37527" y="67768"/>
                  <a:pt x="37927" y="68001"/>
                </a:cubicBezTo>
                <a:cubicBezTo>
                  <a:pt x="37894" y="68068"/>
                  <a:pt x="37860" y="68135"/>
                  <a:pt x="37827" y="68201"/>
                </a:cubicBezTo>
                <a:cubicBezTo>
                  <a:pt x="37427" y="68068"/>
                  <a:pt x="37027" y="67935"/>
                  <a:pt x="36660" y="67734"/>
                </a:cubicBezTo>
                <a:cubicBezTo>
                  <a:pt x="36593" y="67734"/>
                  <a:pt x="36660" y="67501"/>
                  <a:pt x="36660" y="67334"/>
                </a:cubicBezTo>
                <a:close/>
                <a:moveTo>
                  <a:pt x="44198" y="50789"/>
                </a:moveTo>
                <a:lnTo>
                  <a:pt x="44198" y="50789"/>
                </a:lnTo>
                <a:cubicBezTo>
                  <a:pt x="45332" y="51123"/>
                  <a:pt x="46333" y="51389"/>
                  <a:pt x="47334" y="51656"/>
                </a:cubicBezTo>
                <a:cubicBezTo>
                  <a:pt x="47334" y="51623"/>
                  <a:pt x="47301" y="51590"/>
                  <a:pt x="47301" y="51556"/>
                </a:cubicBezTo>
                <a:cubicBezTo>
                  <a:pt x="47167" y="51489"/>
                  <a:pt x="47034" y="51423"/>
                  <a:pt x="46934" y="51323"/>
                </a:cubicBezTo>
                <a:cubicBezTo>
                  <a:pt x="46874" y="51263"/>
                  <a:pt x="46841" y="51151"/>
                  <a:pt x="46811" y="51056"/>
                </a:cubicBezTo>
                <a:lnTo>
                  <a:pt x="46811" y="51056"/>
                </a:lnTo>
                <a:cubicBezTo>
                  <a:pt x="47042" y="51056"/>
                  <a:pt x="47304" y="51057"/>
                  <a:pt x="47534" y="51123"/>
                </a:cubicBezTo>
                <a:cubicBezTo>
                  <a:pt x="47934" y="51189"/>
                  <a:pt x="48335" y="51223"/>
                  <a:pt x="48702" y="51389"/>
                </a:cubicBezTo>
                <a:cubicBezTo>
                  <a:pt x="49002" y="51523"/>
                  <a:pt x="49235" y="51823"/>
                  <a:pt x="49469" y="52090"/>
                </a:cubicBezTo>
                <a:cubicBezTo>
                  <a:pt x="50069" y="52824"/>
                  <a:pt x="50703" y="53524"/>
                  <a:pt x="51170" y="54325"/>
                </a:cubicBezTo>
                <a:cubicBezTo>
                  <a:pt x="51604" y="55025"/>
                  <a:pt x="51837" y="55859"/>
                  <a:pt x="52137" y="56626"/>
                </a:cubicBezTo>
                <a:cubicBezTo>
                  <a:pt x="52738" y="58161"/>
                  <a:pt x="52604" y="59762"/>
                  <a:pt x="52571" y="61330"/>
                </a:cubicBezTo>
                <a:cubicBezTo>
                  <a:pt x="52571" y="61964"/>
                  <a:pt x="52438" y="62597"/>
                  <a:pt x="52237" y="63198"/>
                </a:cubicBezTo>
                <a:cubicBezTo>
                  <a:pt x="51971" y="64132"/>
                  <a:pt x="51737" y="65099"/>
                  <a:pt x="51270" y="65967"/>
                </a:cubicBezTo>
                <a:cubicBezTo>
                  <a:pt x="50703" y="67001"/>
                  <a:pt x="49869" y="67901"/>
                  <a:pt x="48802" y="68535"/>
                </a:cubicBezTo>
                <a:cubicBezTo>
                  <a:pt x="48668" y="68635"/>
                  <a:pt x="48435" y="68668"/>
                  <a:pt x="48268" y="68702"/>
                </a:cubicBezTo>
                <a:cubicBezTo>
                  <a:pt x="47944" y="68702"/>
                  <a:pt x="47587" y="68745"/>
                  <a:pt x="47260" y="68745"/>
                </a:cubicBezTo>
                <a:cubicBezTo>
                  <a:pt x="47015" y="68745"/>
                  <a:pt x="46786" y="68721"/>
                  <a:pt x="46600" y="68635"/>
                </a:cubicBezTo>
                <a:cubicBezTo>
                  <a:pt x="46100" y="68368"/>
                  <a:pt x="45599" y="68368"/>
                  <a:pt x="45099" y="68201"/>
                </a:cubicBezTo>
                <a:cubicBezTo>
                  <a:pt x="44265" y="67968"/>
                  <a:pt x="43431" y="67768"/>
                  <a:pt x="42597" y="67468"/>
                </a:cubicBezTo>
                <a:cubicBezTo>
                  <a:pt x="42746" y="67415"/>
                  <a:pt x="42892" y="67395"/>
                  <a:pt x="43036" y="67395"/>
                </a:cubicBezTo>
                <a:cubicBezTo>
                  <a:pt x="43535" y="67395"/>
                  <a:pt x="44007" y="67642"/>
                  <a:pt x="44499" y="67668"/>
                </a:cubicBezTo>
                <a:cubicBezTo>
                  <a:pt x="45266" y="67668"/>
                  <a:pt x="46000" y="67801"/>
                  <a:pt x="46767" y="67901"/>
                </a:cubicBezTo>
                <a:cubicBezTo>
                  <a:pt x="46800" y="67868"/>
                  <a:pt x="46800" y="67801"/>
                  <a:pt x="46834" y="67768"/>
                </a:cubicBezTo>
                <a:cubicBezTo>
                  <a:pt x="46667" y="67668"/>
                  <a:pt x="46533" y="67501"/>
                  <a:pt x="46367" y="67501"/>
                </a:cubicBezTo>
                <a:cubicBezTo>
                  <a:pt x="45766" y="67501"/>
                  <a:pt x="45699" y="67368"/>
                  <a:pt x="45933" y="66867"/>
                </a:cubicBezTo>
                <a:cubicBezTo>
                  <a:pt x="45066" y="66667"/>
                  <a:pt x="44165" y="66467"/>
                  <a:pt x="43298" y="66267"/>
                </a:cubicBezTo>
                <a:cubicBezTo>
                  <a:pt x="43298" y="66233"/>
                  <a:pt x="43298" y="66167"/>
                  <a:pt x="43298" y="66133"/>
                </a:cubicBezTo>
                <a:lnTo>
                  <a:pt x="45399" y="66133"/>
                </a:lnTo>
                <a:cubicBezTo>
                  <a:pt x="45433" y="66100"/>
                  <a:pt x="45433" y="66033"/>
                  <a:pt x="45433" y="66000"/>
                </a:cubicBezTo>
                <a:cubicBezTo>
                  <a:pt x="45132" y="65933"/>
                  <a:pt x="44799" y="65866"/>
                  <a:pt x="44465" y="65833"/>
                </a:cubicBezTo>
                <a:cubicBezTo>
                  <a:pt x="44165" y="65833"/>
                  <a:pt x="43965" y="65766"/>
                  <a:pt x="44098" y="65433"/>
                </a:cubicBezTo>
                <a:cubicBezTo>
                  <a:pt x="44365" y="65399"/>
                  <a:pt x="44599" y="65399"/>
                  <a:pt x="44832" y="65366"/>
                </a:cubicBezTo>
                <a:lnTo>
                  <a:pt x="44865" y="65199"/>
                </a:lnTo>
                <a:cubicBezTo>
                  <a:pt x="44298" y="65133"/>
                  <a:pt x="43765" y="65066"/>
                  <a:pt x="43231" y="64999"/>
                </a:cubicBezTo>
                <a:cubicBezTo>
                  <a:pt x="43164" y="64399"/>
                  <a:pt x="43798" y="64732"/>
                  <a:pt x="43965" y="64465"/>
                </a:cubicBezTo>
                <a:cubicBezTo>
                  <a:pt x="43898" y="64465"/>
                  <a:pt x="43865" y="64465"/>
                  <a:pt x="43798" y="64432"/>
                </a:cubicBezTo>
                <a:cubicBezTo>
                  <a:pt x="43831" y="64165"/>
                  <a:pt x="43798" y="63832"/>
                  <a:pt x="43898" y="63565"/>
                </a:cubicBezTo>
                <a:cubicBezTo>
                  <a:pt x="44232" y="62564"/>
                  <a:pt x="44699" y="61563"/>
                  <a:pt x="44932" y="60529"/>
                </a:cubicBezTo>
                <a:cubicBezTo>
                  <a:pt x="45199" y="59362"/>
                  <a:pt x="45266" y="58128"/>
                  <a:pt x="45433" y="56927"/>
                </a:cubicBezTo>
                <a:cubicBezTo>
                  <a:pt x="45566" y="55893"/>
                  <a:pt x="45566" y="54825"/>
                  <a:pt x="45199" y="53691"/>
                </a:cubicBezTo>
                <a:lnTo>
                  <a:pt x="45199" y="53691"/>
                </a:lnTo>
                <a:cubicBezTo>
                  <a:pt x="45699" y="53758"/>
                  <a:pt x="46066" y="53858"/>
                  <a:pt x="46567" y="53958"/>
                </a:cubicBezTo>
                <a:cubicBezTo>
                  <a:pt x="46200" y="53291"/>
                  <a:pt x="45332" y="53558"/>
                  <a:pt x="44966" y="52824"/>
                </a:cubicBezTo>
                <a:lnTo>
                  <a:pt x="44966" y="52824"/>
                </a:lnTo>
                <a:cubicBezTo>
                  <a:pt x="45332" y="52890"/>
                  <a:pt x="45599" y="52857"/>
                  <a:pt x="45766" y="52957"/>
                </a:cubicBezTo>
                <a:cubicBezTo>
                  <a:pt x="45860" y="53023"/>
                  <a:pt x="45945" y="53046"/>
                  <a:pt x="46026" y="53046"/>
                </a:cubicBezTo>
                <a:cubicBezTo>
                  <a:pt x="46236" y="53046"/>
                  <a:pt x="46417" y="52890"/>
                  <a:pt x="46633" y="52890"/>
                </a:cubicBezTo>
                <a:cubicBezTo>
                  <a:pt x="46667" y="52890"/>
                  <a:pt x="46733" y="52757"/>
                  <a:pt x="46700" y="52757"/>
                </a:cubicBezTo>
                <a:cubicBezTo>
                  <a:pt x="46633" y="52657"/>
                  <a:pt x="46567" y="52557"/>
                  <a:pt x="46467" y="52524"/>
                </a:cubicBezTo>
                <a:cubicBezTo>
                  <a:pt x="45966" y="52357"/>
                  <a:pt x="45499" y="52223"/>
                  <a:pt x="44999" y="52057"/>
                </a:cubicBezTo>
                <a:cubicBezTo>
                  <a:pt x="44899" y="52023"/>
                  <a:pt x="44799" y="51923"/>
                  <a:pt x="44699" y="51756"/>
                </a:cubicBezTo>
                <a:cubicBezTo>
                  <a:pt x="44793" y="51733"/>
                  <a:pt x="44887" y="51709"/>
                  <a:pt x="44970" y="51709"/>
                </a:cubicBezTo>
                <a:cubicBezTo>
                  <a:pt x="45004" y="51709"/>
                  <a:pt x="45036" y="51713"/>
                  <a:pt x="45066" y="51723"/>
                </a:cubicBezTo>
                <a:cubicBezTo>
                  <a:pt x="45900" y="51956"/>
                  <a:pt x="46733" y="52257"/>
                  <a:pt x="47567" y="52490"/>
                </a:cubicBezTo>
                <a:cubicBezTo>
                  <a:pt x="47591" y="52506"/>
                  <a:pt x="47619" y="52513"/>
                  <a:pt x="47650" y="52513"/>
                </a:cubicBezTo>
                <a:cubicBezTo>
                  <a:pt x="47746" y="52513"/>
                  <a:pt x="47866" y="52449"/>
                  <a:pt x="47968" y="52423"/>
                </a:cubicBezTo>
                <a:cubicBezTo>
                  <a:pt x="47968" y="52390"/>
                  <a:pt x="47968" y="52357"/>
                  <a:pt x="47968" y="52290"/>
                </a:cubicBezTo>
                <a:cubicBezTo>
                  <a:pt x="47367" y="52090"/>
                  <a:pt x="46767" y="51890"/>
                  <a:pt x="46166" y="51723"/>
                </a:cubicBezTo>
                <a:cubicBezTo>
                  <a:pt x="45666" y="51590"/>
                  <a:pt x="45099" y="51489"/>
                  <a:pt x="44599" y="51323"/>
                </a:cubicBezTo>
                <a:cubicBezTo>
                  <a:pt x="44465" y="51289"/>
                  <a:pt x="44365" y="51056"/>
                  <a:pt x="44198" y="50789"/>
                </a:cubicBezTo>
                <a:close/>
                <a:moveTo>
                  <a:pt x="40773" y="67594"/>
                </a:moveTo>
                <a:cubicBezTo>
                  <a:pt x="40792" y="67594"/>
                  <a:pt x="40811" y="67596"/>
                  <a:pt x="40829" y="67601"/>
                </a:cubicBezTo>
                <a:cubicBezTo>
                  <a:pt x="42364" y="67968"/>
                  <a:pt x="43865" y="68368"/>
                  <a:pt x="45366" y="68735"/>
                </a:cubicBezTo>
                <a:cubicBezTo>
                  <a:pt x="45533" y="68802"/>
                  <a:pt x="45699" y="68802"/>
                  <a:pt x="45866" y="68835"/>
                </a:cubicBezTo>
                <a:cubicBezTo>
                  <a:pt x="45833" y="68935"/>
                  <a:pt x="45799" y="69035"/>
                  <a:pt x="45799" y="69102"/>
                </a:cubicBezTo>
                <a:cubicBezTo>
                  <a:pt x="43998" y="68702"/>
                  <a:pt x="42197" y="68302"/>
                  <a:pt x="40429" y="67901"/>
                </a:cubicBezTo>
                <a:cubicBezTo>
                  <a:pt x="40396" y="67835"/>
                  <a:pt x="40396" y="67768"/>
                  <a:pt x="40396" y="67734"/>
                </a:cubicBezTo>
                <a:cubicBezTo>
                  <a:pt x="40511" y="67677"/>
                  <a:pt x="40651" y="67594"/>
                  <a:pt x="40773" y="67594"/>
                </a:cubicBezTo>
                <a:close/>
                <a:moveTo>
                  <a:pt x="34322" y="68104"/>
                </a:moveTo>
                <a:lnTo>
                  <a:pt x="34322" y="68104"/>
                </a:lnTo>
                <a:cubicBezTo>
                  <a:pt x="34818" y="68164"/>
                  <a:pt x="35457" y="68879"/>
                  <a:pt x="35392" y="69402"/>
                </a:cubicBezTo>
                <a:cubicBezTo>
                  <a:pt x="35003" y="68948"/>
                  <a:pt x="34677" y="68526"/>
                  <a:pt x="34322" y="68104"/>
                </a:cubicBezTo>
                <a:close/>
                <a:moveTo>
                  <a:pt x="42063" y="68802"/>
                </a:moveTo>
                <a:lnTo>
                  <a:pt x="42063" y="68802"/>
                </a:lnTo>
                <a:cubicBezTo>
                  <a:pt x="43231" y="69002"/>
                  <a:pt x="44298" y="69202"/>
                  <a:pt x="45399" y="69436"/>
                </a:cubicBezTo>
                <a:cubicBezTo>
                  <a:pt x="45175" y="69568"/>
                  <a:pt x="44859" y="69629"/>
                  <a:pt x="44502" y="69629"/>
                </a:cubicBezTo>
                <a:cubicBezTo>
                  <a:pt x="43688" y="69629"/>
                  <a:pt x="42666" y="69312"/>
                  <a:pt x="42063" y="68802"/>
                </a:cubicBezTo>
                <a:close/>
                <a:moveTo>
                  <a:pt x="37027" y="68935"/>
                </a:moveTo>
                <a:cubicBezTo>
                  <a:pt x="37327" y="69202"/>
                  <a:pt x="37660" y="69469"/>
                  <a:pt x="37994" y="69736"/>
                </a:cubicBezTo>
                <a:cubicBezTo>
                  <a:pt x="37961" y="69803"/>
                  <a:pt x="37927" y="69836"/>
                  <a:pt x="37894" y="69903"/>
                </a:cubicBezTo>
                <a:cubicBezTo>
                  <a:pt x="37527" y="69636"/>
                  <a:pt x="37193" y="69402"/>
                  <a:pt x="36860" y="69135"/>
                </a:cubicBezTo>
                <a:lnTo>
                  <a:pt x="37027" y="68935"/>
                </a:lnTo>
                <a:close/>
                <a:moveTo>
                  <a:pt x="37680" y="68934"/>
                </a:moveTo>
                <a:cubicBezTo>
                  <a:pt x="38274" y="68934"/>
                  <a:pt x="38505" y="69478"/>
                  <a:pt x="38861" y="69769"/>
                </a:cubicBezTo>
                <a:cubicBezTo>
                  <a:pt x="38828" y="69836"/>
                  <a:pt x="38761" y="69869"/>
                  <a:pt x="38728" y="69936"/>
                </a:cubicBezTo>
                <a:cubicBezTo>
                  <a:pt x="38361" y="69602"/>
                  <a:pt x="37994" y="69269"/>
                  <a:pt x="37627" y="68935"/>
                </a:cubicBezTo>
                <a:cubicBezTo>
                  <a:pt x="37645" y="68934"/>
                  <a:pt x="37663" y="68934"/>
                  <a:pt x="37680" y="68934"/>
                </a:cubicBezTo>
                <a:close/>
                <a:moveTo>
                  <a:pt x="38561" y="68568"/>
                </a:moveTo>
                <a:cubicBezTo>
                  <a:pt x="39195" y="68802"/>
                  <a:pt x="39628" y="69269"/>
                  <a:pt x="39995" y="69836"/>
                </a:cubicBezTo>
                <a:cubicBezTo>
                  <a:pt x="39962" y="69869"/>
                  <a:pt x="39929" y="69903"/>
                  <a:pt x="39895" y="69936"/>
                </a:cubicBezTo>
                <a:cubicBezTo>
                  <a:pt x="39395" y="69536"/>
                  <a:pt x="38928" y="69135"/>
                  <a:pt x="38428" y="68735"/>
                </a:cubicBezTo>
                <a:cubicBezTo>
                  <a:pt x="38494" y="68668"/>
                  <a:pt x="38528" y="68635"/>
                  <a:pt x="38561" y="68568"/>
                </a:cubicBezTo>
                <a:close/>
                <a:moveTo>
                  <a:pt x="39528" y="68368"/>
                </a:moveTo>
                <a:cubicBezTo>
                  <a:pt x="40162" y="68902"/>
                  <a:pt x="40796" y="69402"/>
                  <a:pt x="41396" y="69936"/>
                </a:cubicBezTo>
                <a:cubicBezTo>
                  <a:pt x="41363" y="69969"/>
                  <a:pt x="41330" y="70036"/>
                  <a:pt x="41263" y="70103"/>
                </a:cubicBezTo>
                <a:cubicBezTo>
                  <a:pt x="40429" y="69836"/>
                  <a:pt x="39895" y="69202"/>
                  <a:pt x="39395" y="68535"/>
                </a:cubicBezTo>
                <a:cubicBezTo>
                  <a:pt x="39462" y="68468"/>
                  <a:pt x="39495" y="68435"/>
                  <a:pt x="39528" y="68368"/>
                </a:cubicBezTo>
                <a:close/>
                <a:moveTo>
                  <a:pt x="36259" y="69602"/>
                </a:moveTo>
                <a:cubicBezTo>
                  <a:pt x="36526" y="69836"/>
                  <a:pt x="36793" y="70036"/>
                  <a:pt x="37160" y="70336"/>
                </a:cubicBezTo>
                <a:cubicBezTo>
                  <a:pt x="37112" y="70341"/>
                  <a:pt x="37068" y="70344"/>
                  <a:pt x="37025" y="70344"/>
                </a:cubicBezTo>
                <a:cubicBezTo>
                  <a:pt x="36506" y="70344"/>
                  <a:pt x="36375" y="69983"/>
                  <a:pt x="36159" y="69736"/>
                </a:cubicBezTo>
                <a:cubicBezTo>
                  <a:pt x="36193" y="69703"/>
                  <a:pt x="36226" y="69636"/>
                  <a:pt x="36259" y="69602"/>
                </a:cubicBezTo>
                <a:close/>
                <a:moveTo>
                  <a:pt x="41663" y="69502"/>
                </a:moveTo>
                <a:lnTo>
                  <a:pt x="41663" y="69502"/>
                </a:lnTo>
                <a:cubicBezTo>
                  <a:pt x="42130" y="69869"/>
                  <a:pt x="42631" y="70236"/>
                  <a:pt x="43098" y="70637"/>
                </a:cubicBezTo>
                <a:cubicBezTo>
                  <a:pt x="42130" y="70336"/>
                  <a:pt x="41863" y="70136"/>
                  <a:pt x="41663" y="69502"/>
                </a:cubicBezTo>
                <a:close/>
                <a:moveTo>
                  <a:pt x="43164" y="70069"/>
                </a:moveTo>
                <a:lnTo>
                  <a:pt x="43164" y="70069"/>
                </a:lnTo>
                <a:cubicBezTo>
                  <a:pt x="43665" y="70503"/>
                  <a:pt x="44132" y="70870"/>
                  <a:pt x="44565" y="71237"/>
                </a:cubicBezTo>
                <a:cubicBezTo>
                  <a:pt x="44499" y="71304"/>
                  <a:pt x="44432" y="71370"/>
                  <a:pt x="44365" y="71437"/>
                </a:cubicBezTo>
                <a:cubicBezTo>
                  <a:pt x="43898" y="71104"/>
                  <a:pt x="43298" y="70870"/>
                  <a:pt x="43164" y="70069"/>
                </a:cubicBezTo>
                <a:close/>
                <a:moveTo>
                  <a:pt x="44899" y="70403"/>
                </a:moveTo>
                <a:lnTo>
                  <a:pt x="44899" y="70403"/>
                </a:lnTo>
                <a:cubicBezTo>
                  <a:pt x="45900" y="70503"/>
                  <a:pt x="46700" y="71304"/>
                  <a:pt x="46567" y="72038"/>
                </a:cubicBezTo>
                <a:cubicBezTo>
                  <a:pt x="46033" y="71537"/>
                  <a:pt x="45533" y="71003"/>
                  <a:pt x="44899" y="70403"/>
                </a:cubicBezTo>
                <a:close/>
                <a:moveTo>
                  <a:pt x="35692" y="71737"/>
                </a:moveTo>
                <a:cubicBezTo>
                  <a:pt x="36259" y="72038"/>
                  <a:pt x="36760" y="72338"/>
                  <a:pt x="37393" y="72671"/>
                </a:cubicBezTo>
                <a:cubicBezTo>
                  <a:pt x="37307" y="72695"/>
                  <a:pt x="37210" y="72706"/>
                  <a:pt x="37107" y="72706"/>
                </a:cubicBezTo>
                <a:cubicBezTo>
                  <a:pt x="36496" y="72706"/>
                  <a:pt x="35678" y="72323"/>
                  <a:pt x="35592" y="72038"/>
                </a:cubicBezTo>
                <a:cubicBezTo>
                  <a:pt x="35559" y="71937"/>
                  <a:pt x="35692" y="71804"/>
                  <a:pt x="35692" y="71737"/>
                </a:cubicBezTo>
                <a:close/>
                <a:moveTo>
                  <a:pt x="45299" y="71470"/>
                </a:moveTo>
                <a:cubicBezTo>
                  <a:pt x="45599" y="71737"/>
                  <a:pt x="45933" y="72004"/>
                  <a:pt x="46233" y="72304"/>
                </a:cubicBezTo>
                <a:cubicBezTo>
                  <a:pt x="46400" y="72471"/>
                  <a:pt x="46600" y="72671"/>
                  <a:pt x="46233" y="72838"/>
                </a:cubicBezTo>
                <a:cubicBezTo>
                  <a:pt x="45866" y="72404"/>
                  <a:pt x="45533" y="71971"/>
                  <a:pt x="45166" y="71571"/>
                </a:cubicBezTo>
                <a:cubicBezTo>
                  <a:pt x="45199" y="71537"/>
                  <a:pt x="45266" y="71504"/>
                  <a:pt x="45299" y="71470"/>
                </a:cubicBezTo>
                <a:close/>
                <a:moveTo>
                  <a:pt x="45166" y="72171"/>
                </a:moveTo>
                <a:lnTo>
                  <a:pt x="45166" y="72171"/>
                </a:lnTo>
                <a:cubicBezTo>
                  <a:pt x="45433" y="72505"/>
                  <a:pt x="45699" y="72905"/>
                  <a:pt x="45966" y="73238"/>
                </a:cubicBezTo>
                <a:cubicBezTo>
                  <a:pt x="45956" y="73260"/>
                  <a:pt x="45939" y="73271"/>
                  <a:pt x="45917" y="73271"/>
                </a:cubicBezTo>
                <a:cubicBezTo>
                  <a:pt x="45801" y="73271"/>
                  <a:pt x="45531" y="72957"/>
                  <a:pt x="45166" y="72171"/>
                </a:cubicBezTo>
                <a:close/>
                <a:moveTo>
                  <a:pt x="34958" y="72972"/>
                </a:moveTo>
                <a:cubicBezTo>
                  <a:pt x="35592" y="73038"/>
                  <a:pt x="36226" y="72972"/>
                  <a:pt x="36526" y="73805"/>
                </a:cubicBezTo>
                <a:cubicBezTo>
                  <a:pt x="36226" y="73605"/>
                  <a:pt x="35992" y="73505"/>
                  <a:pt x="35759" y="73372"/>
                </a:cubicBezTo>
                <a:cubicBezTo>
                  <a:pt x="35709" y="73334"/>
                  <a:pt x="35682" y="73316"/>
                  <a:pt x="35663" y="73316"/>
                </a:cubicBezTo>
                <a:cubicBezTo>
                  <a:pt x="35632" y="73316"/>
                  <a:pt x="35621" y="73368"/>
                  <a:pt x="35559" y="73472"/>
                </a:cubicBezTo>
                <a:cubicBezTo>
                  <a:pt x="35534" y="73521"/>
                  <a:pt x="35421" y="73552"/>
                  <a:pt x="35348" y="73552"/>
                </a:cubicBezTo>
                <a:cubicBezTo>
                  <a:pt x="35322" y="73552"/>
                  <a:pt x="35301" y="73548"/>
                  <a:pt x="35292" y="73539"/>
                </a:cubicBezTo>
                <a:cubicBezTo>
                  <a:pt x="35192" y="73405"/>
                  <a:pt x="35092" y="73205"/>
                  <a:pt x="34958" y="72972"/>
                </a:cubicBezTo>
                <a:close/>
                <a:moveTo>
                  <a:pt x="30900" y="74275"/>
                </a:moveTo>
                <a:cubicBezTo>
                  <a:pt x="31291" y="74524"/>
                  <a:pt x="31660" y="74796"/>
                  <a:pt x="32056" y="75040"/>
                </a:cubicBezTo>
                <a:lnTo>
                  <a:pt x="31923" y="75206"/>
                </a:lnTo>
                <a:cubicBezTo>
                  <a:pt x="31441" y="75086"/>
                  <a:pt x="31231" y="74612"/>
                  <a:pt x="30900" y="74275"/>
                </a:cubicBezTo>
                <a:close/>
                <a:moveTo>
                  <a:pt x="34325" y="74306"/>
                </a:moveTo>
                <a:cubicBezTo>
                  <a:pt x="34558" y="74539"/>
                  <a:pt x="34825" y="74773"/>
                  <a:pt x="35058" y="75006"/>
                </a:cubicBezTo>
                <a:cubicBezTo>
                  <a:pt x="34992" y="75073"/>
                  <a:pt x="34925" y="75140"/>
                  <a:pt x="34825" y="75206"/>
                </a:cubicBezTo>
                <a:cubicBezTo>
                  <a:pt x="34625" y="74973"/>
                  <a:pt x="34391" y="74706"/>
                  <a:pt x="34191" y="74439"/>
                </a:cubicBezTo>
                <a:cubicBezTo>
                  <a:pt x="34225" y="74406"/>
                  <a:pt x="34291" y="74373"/>
                  <a:pt x="34325" y="74306"/>
                </a:cubicBezTo>
                <a:close/>
                <a:moveTo>
                  <a:pt x="33391" y="74840"/>
                </a:moveTo>
                <a:cubicBezTo>
                  <a:pt x="33724" y="75106"/>
                  <a:pt x="34158" y="75240"/>
                  <a:pt x="34291" y="75673"/>
                </a:cubicBezTo>
                <a:cubicBezTo>
                  <a:pt x="34225" y="75740"/>
                  <a:pt x="34191" y="75774"/>
                  <a:pt x="34124" y="75840"/>
                </a:cubicBezTo>
                <a:cubicBezTo>
                  <a:pt x="33858" y="75540"/>
                  <a:pt x="33557" y="75240"/>
                  <a:pt x="33257" y="74973"/>
                </a:cubicBezTo>
                <a:lnTo>
                  <a:pt x="33391" y="74840"/>
                </a:lnTo>
                <a:close/>
                <a:moveTo>
                  <a:pt x="29655" y="75040"/>
                </a:moveTo>
                <a:cubicBezTo>
                  <a:pt x="30055" y="75307"/>
                  <a:pt x="30455" y="75540"/>
                  <a:pt x="30855" y="75774"/>
                </a:cubicBezTo>
                <a:cubicBezTo>
                  <a:pt x="30742" y="75830"/>
                  <a:pt x="30644" y="75854"/>
                  <a:pt x="30559" y="75854"/>
                </a:cubicBezTo>
                <a:cubicBezTo>
                  <a:pt x="30143" y="75854"/>
                  <a:pt x="30003" y="75289"/>
                  <a:pt x="29588" y="75206"/>
                </a:cubicBezTo>
                <a:cubicBezTo>
                  <a:pt x="29621" y="75173"/>
                  <a:pt x="29621" y="75106"/>
                  <a:pt x="29655" y="75040"/>
                </a:cubicBezTo>
                <a:close/>
                <a:moveTo>
                  <a:pt x="6405" y="75240"/>
                </a:moveTo>
                <a:cubicBezTo>
                  <a:pt x="6938" y="75640"/>
                  <a:pt x="7505" y="76074"/>
                  <a:pt x="8039" y="76507"/>
                </a:cubicBezTo>
                <a:cubicBezTo>
                  <a:pt x="7239" y="76407"/>
                  <a:pt x="6905" y="75707"/>
                  <a:pt x="6271" y="75373"/>
                </a:cubicBezTo>
                <a:cubicBezTo>
                  <a:pt x="6305" y="75340"/>
                  <a:pt x="6338" y="75273"/>
                  <a:pt x="6405" y="75240"/>
                </a:cubicBezTo>
                <a:close/>
                <a:moveTo>
                  <a:pt x="27176" y="54834"/>
                </a:moveTo>
                <a:cubicBezTo>
                  <a:pt x="27312" y="54834"/>
                  <a:pt x="27449" y="54841"/>
                  <a:pt x="27586" y="54859"/>
                </a:cubicBezTo>
                <a:cubicBezTo>
                  <a:pt x="28320" y="54959"/>
                  <a:pt x="29088" y="55025"/>
                  <a:pt x="29821" y="55225"/>
                </a:cubicBezTo>
                <a:cubicBezTo>
                  <a:pt x="30155" y="55292"/>
                  <a:pt x="30455" y="55559"/>
                  <a:pt x="30422" y="56026"/>
                </a:cubicBezTo>
                <a:cubicBezTo>
                  <a:pt x="30422" y="56159"/>
                  <a:pt x="30655" y="56326"/>
                  <a:pt x="30822" y="56393"/>
                </a:cubicBezTo>
                <a:cubicBezTo>
                  <a:pt x="31156" y="56626"/>
                  <a:pt x="31523" y="56793"/>
                  <a:pt x="31856" y="57127"/>
                </a:cubicBezTo>
                <a:lnTo>
                  <a:pt x="31556" y="57127"/>
                </a:lnTo>
                <a:cubicBezTo>
                  <a:pt x="31556" y="57794"/>
                  <a:pt x="32390" y="57560"/>
                  <a:pt x="32557" y="58027"/>
                </a:cubicBezTo>
                <a:cubicBezTo>
                  <a:pt x="32390" y="58061"/>
                  <a:pt x="32190" y="58094"/>
                  <a:pt x="31990" y="58128"/>
                </a:cubicBezTo>
                <a:cubicBezTo>
                  <a:pt x="32924" y="58761"/>
                  <a:pt x="33791" y="59328"/>
                  <a:pt x="34725" y="59929"/>
                </a:cubicBezTo>
                <a:cubicBezTo>
                  <a:pt x="34758" y="60062"/>
                  <a:pt x="34825" y="60262"/>
                  <a:pt x="34892" y="60596"/>
                </a:cubicBezTo>
                <a:cubicBezTo>
                  <a:pt x="34158" y="60029"/>
                  <a:pt x="33491" y="59562"/>
                  <a:pt x="32824" y="59062"/>
                </a:cubicBezTo>
                <a:lnTo>
                  <a:pt x="32824" y="59062"/>
                </a:lnTo>
                <a:cubicBezTo>
                  <a:pt x="32723" y="59428"/>
                  <a:pt x="32723" y="59428"/>
                  <a:pt x="33391" y="59862"/>
                </a:cubicBezTo>
                <a:cubicBezTo>
                  <a:pt x="33657" y="60062"/>
                  <a:pt x="33924" y="60262"/>
                  <a:pt x="34158" y="60463"/>
                </a:cubicBezTo>
                <a:cubicBezTo>
                  <a:pt x="34124" y="60496"/>
                  <a:pt x="34091" y="60529"/>
                  <a:pt x="34058" y="60596"/>
                </a:cubicBezTo>
                <a:cubicBezTo>
                  <a:pt x="33791" y="60429"/>
                  <a:pt x="33557" y="60296"/>
                  <a:pt x="33291" y="60162"/>
                </a:cubicBezTo>
                <a:lnTo>
                  <a:pt x="33190" y="60296"/>
                </a:lnTo>
                <a:cubicBezTo>
                  <a:pt x="33257" y="60362"/>
                  <a:pt x="33291" y="60429"/>
                  <a:pt x="33357" y="60496"/>
                </a:cubicBezTo>
                <a:cubicBezTo>
                  <a:pt x="33991" y="60930"/>
                  <a:pt x="34692" y="61330"/>
                  <a:pt x="35259" y="61864"/>
                </a:cubicBezTo>
                <a:cubicBezTo>
                  <a:pt x="35525" y="62064"/>
                  <a:pt x="35592" y="62464"/>
                  <a:pt x="35759" y="62798"/>
                </a:cubicBezTo>
                <a:cubicBezTo>
                  <a:pt x="35726" y="62831"/>
                  <a:pt x="35692" y="62864"/>
                  <a:pt x="35659" y="62898"/>
                </a:cubicBezTo>
                <a:cubicBezTo>
                  <a:pt x="35092" y="62431"/>
                  <a:pt x="34525" y="61964"/>
                  <a:pt x="33958" y="61530"/>
                </a:cubicBezTo>
                <a:cubicBezTo>
                  <a:pt x="33924" y="61563"/>
                  <a:pt x="33891" y="61597"/>
                  <a:pt x="33858" y="61630"/>
                </a:cubicBezTo>
                <a:cubicBezTo>
                  <a:pt x="34425" y="62464"/>
                  <a:pt x="35592" y="62798"/>
                  <a:pt x="35926" y="63932"/>
                </a:cubicBezTo>
                <a:cubicBezTo>
                  <a:pt x="35709" y="63870"/>
                  <a:pt x="35578" y="63837"/>
                  <a:pt x="35454" y="63779"/>
                </a:cubicBezTo>
                <a:lnTo>
                  <a:pt x="35454" y="63779"/>
                </a:lnTo>
                <a:cubicBezTo>
                  <a:pt x="35419" y="63874"/>
                  <a:pt x="35360" y="63967"/>
                  <a:pt x="35392" y="63998"/>
                </a:cubicBezTo>
                <a:cubicBezTo>
                  <a:pt x="35592" y="64265"/>
                  <a:pt x="35826" y="64532"/>
                  <a:pt x="36059" y="64766"/>
                </a:cubicBezTo>
                <a:cubicBezTo>
                  <a:pt x="36026" y="64799"/>
                  <a:pt x="35992" y="64832"/>
                  <a:pt x="35959" y="64866"/>
                </a:cubicBezTo>
                <a:cubicBezTo>
                  <a:pt x="35292" y="64432"/>
                  <a:pt x="34658" y="63998"/>
                  <a:pt x="34024" y="63565"/>
                </a:cubicBezTo>
                <a:cubicBezTo>
                  <a:pt x="33991" y="63598"/>
                  <a:pt x="33958" y="63665"/>
                  <a:pt x="33924" y="63698"/>
                </a:cubicBezTo>
                <a:cubicBezTo>
                  <a:pt x="34458" y="64432"/>
                  <a:pt x="35659" y="64599"/>
                  <a:pt x="35926" y="65566"/>
                </a:cubicBezTo>
                <a:cubicBezTo>
                  <a:pt x="35892" y="65600"/>
                  <a:pt x="35826" y="65633"/>
                  <a:pt x="35792" y="65700"/>
                </a:cubicBezTo>
                <a:cubicBezTo>
                  <a:pt x="35159" y="65199"/>
                  <a:pt x="34558" y="64699"/>
                  <a:pt x="33924" y="64199"/>
                </a:cubicBezTo>
                <a:cubicBezTo>
                  <a:pt x="33858" y="64199"/>
                  <a:pt x="33824" y="64232"/>
                  <a:pt x="33791" y="64232"/>
                </a:cubicBezTo>
                <a:cubicBezTo>
                  <a:pt x="33824" y="64332"/>
                  <a:pt x="33824" y="64499"/>
                  <a:pt x="33891" y="64566"/>
                </a:cubicBezTo>
                <a:cubicBezTo>
                  <a:pt x="34425" y="65033"/>
                  <a:pt x="34958" y="65500"/>
                  <a:pt x="35492" y="65967"/>
                </a:cubicBezTo>
                <a:cubicBezTo>
                  <a:pt x="35559" y="66033"/>
                  <a:pt x="35692" y="66033"/>
                  <a:pt x="35859" y="66067"/>
                </a:cubicBezTo>
                <a:cubicBezTo>
                  <a:pt x="35859" y="66233"/>
                  <a:pt x="35826" y="66400"/>
                  <a:pt x="35826" y="66634"/>
                </a:cubicBezTo>
                <a:cubicBezTo>
                  <a:pt x="35325" y="66233"/>
                  <a:pt x="34892" y="65866"/>
                  <a:pt x="34458" y="65500"/>
                </a:cubicBezTo>
                <a:lnTo>
                  <a:pt x="34291" y="65666"/>
                </a:lnTo>
                <a:cubicBezTo>
                  <a:pt x="34825" y="66167"/>
                  <a:pt x="35325" y="66667"/>
                  <a:pt x="35826" y="67167"/>
                </a:cubicBezTo>
                <a:cubicBezTo>
                  <a:pt x="35826" y="67201"/>
                  <a:pt x="35792" y="67234"/>
                  <a:pt x="35759" y="67267"/>
                </a:cubicBezTo>
                <a:cubicBezTo>
                  <a:pt x="35159" y="66834"/>
                  <a:pt x="34591" y="66400"/>
                  <a:pt x="33991" y="65967"/>
                </a:cubicBezTo>
                <a:cubicBezTo>
                  <a:pt x="33958" y="66033"/>
                  <a:pt x="33891" y="66067"/>
                  <a:pt x="33858" y="66100"/>
                </a:cubicBezTo>
                <a:cubicBezTo>
                  <a:pt x="33924" y="66267"/>
                  <a:pt x="33991" y="66434"/>
                  <a:pt x="34058" y="66567"/>
                </a:cubicBezTo>
                <a:cubicBezTo>
                  <a:pt x="34024" y="66600"/>
                  <a:pt x="33991" y="66667"/>
                  <a:pt x="33924" y="66667"/>
                </a:cubicBezTo>
                <a:cubicBezTo>
                  <a:pt x="33758" y="66767"/>
                  <a:pt x="33591" y="66834"/>
                  <a:pt x="33424" y="66934"/>
                </a:cubicBezTo>
                <a:cubicBezTo>
                  <a:pt x="33624" y="67167"/>
                  <a:pt x="33791" y="67468"/>
                  <a:pt x="34024" y="67668"/>
                </a:cubicBezTo>
                <a:cubicBezTo>
                  <a:pt x="34187" y="67765"/>
                  <a:pt x="34413" y="67799"/>
                  <a:pt x="34301" y="68079"/>
                </a:cubicBezTo>
                <a:lnTo>
                  <a:pt x="34301" y="68079"/>
                </a:lnTo>
                <a:cubicBezTo>
                  <a:pt x="34298" y="68075"/>
                  <a:pt x="34294" y="68072"/>
                  <a:pt x="34291" y="68068"/>
                </a:cubicBezTo>
                <a:cubicBezTo>
                  <a:pt x="33958" y="68068"/>
                  <a:pt x="33657" y="67968"/>
                  <a:pt x="33424" y="67668"/>
                </a:cubicBezTo>
                <a:cubicBezTo>
                  <a:pt x="33391" y="67601"/>
                  <a:pt x="33224" y="67634"/>
                  <a:pt x="32990" y="67601"/>
                </a:cubicBezTo>
                <a:lnTo>
                  <a:pt x="32990" y="67601"/>
                </a:lnTo>
                <a:cubicBezTo>
                  <a:pt x="33858" y="68435"/>
                  <a:pt x="34591" y="69169"/>
                  <a:pt x="35325" y="69903"/>
                </a:cubicBezTo>
                <a:cubicBezTo>
                  <a:pt x="35259" y="69969"/>
                  <a:pt x="35192" y="70036"/>
                  <a:pt x="35125" y="70103"/>
                </a:cubicBezTo>
                <a:cubicBezTo>
                  <a:pt x="34792" y="69803"/>
                  <a:pt x="34425" y="69469"/>
                  <a:pt x="34091" y="69169"/>
                </a:cubicBezTo>
                <a:cubicBezTo>
                  <a:pt x="33691" y="68835"/>
                  <a:pt x="33324" y="68502"/>
                  <a:pt x="32890" y="68235"/>
                </a:cubicBezTo>
                <a:lnTo>
                  <a:pt x="32890" y="68235"/>
                </a:lnTo>
                <a:cubicBezTo>
                  <a:pt x="33391" y="69202"/>
                  <a:pt x="34225" y="69836"/>
                  <a:pt x="34958" y="70603"/>
                </a:cubicBezTo>
                <a:cubicBezTo>
                  <a:pt x="34091" y="70336"/>
                  <a:pt x="33624" y="69369"/>
                  <a:pt x="32623" y="69336"/>
                </a:cubicBezTo>
                <a:lnTo>
                  <a:pt x="32623" y="69336"/>
                </a:lnTo>
                <a:cubicBezTo>
                  <a:pt x="32857" y="69536"/>
                  <a:pt x="33124" y="69736"/>
                  <a:pt x="33357" y="69969"/>
                </a:cubicBezTo>
                <a:cubicBezTo>
                  <a:pt x="33791" y="70336"/>
                  <a:pt x="34191" y="70703"/>
                  <a:pt x="34591" y="71104"/>
                </a:cubicBezTo>
                <a:cubicBezTo>
                  <a:pt x="34658" y="71170"/>
                  <a:pt x="34591" y="71370"/>
                  <a:pt x="34591" y="71571"/>
                </a:cubicBezTo>
                <a:cubicBezTo>
                  <a:pt x="33891" y="71003"/>
                  <a:pt x="33291" y="70536"/>
                  <a:pt x="32690" y="70036"/>
                </a:cubicBezTo>
                <a:lnTo>
                  <a:pt x="32590" y="70136"/>
                </a:lnTo>
                <a:cubicBezTo>
                  <a:pt x="32990" y="70903"/>
                  <a:pt x="33858" y="71237"/>
                  <a:pt x="34391" y="71904"/>
                </a:cubicBezTo>
                <a:cubicBezTo>
                  <a:pt x="34288" y="72033"/>
                  <a:pt x="34189" y="72083"/>
                  <a:pt x="34094" y="72083"/>
                </a:cubicBezTo>
                <a:cubicBezTo>
                  <a:pt x="33943" y="72083"/>
                  <a:pt x="33800" y="71960"/>
                  <a:pt x="33657" y="71837"/>
                </a:cubicBezTo>
                <a:cubicBezTo>
                  <a:pt x="33291" y="71537"/>
                  <a:pt x="32924" y="71204"/>
                  <a:pt x="32557" y="70903"/>
                </a:cubicBezTo>
                <a:lnTo>
                  <a:pt x="32390" y="71037"/>
                </a:lnTo>
                <a:cubicBezTo>
                  <a:pt x="32590" y="71270"/>
                  <a:pt x="32790" y="71504"/>
                  <a:pt x="33024" y="71704"/>
                </a:cubicBezTo>
                <a:cubicBezTo>
                  <a:pt x="33291" y="71937"/>
                  <a:pt x="33591" y="72104"/>
                  <a:pt x="33858" y="72338"/>
                </a:cubicBezTo>
                <a:cubicBezTo>
                  <a:pt x="33924" y="72404"/>
                  <a:pt x="33891" y="72538"/>
                  <a:pt x="33924" y="72638"/>
                </a:cubicBezTo>
                <a:cubicBezTo>
                  <a:pt x="33841" y="72638"/>
                  <a:pt x="33749" y="72646"/>
                  <a:pt x="33666" y="72646"/>
                </a:cubicBezTo>
                <a:cubicBezTo>
                  <a:pt x="33582" y="72646"/>
                  <a:pt x="33507" y="72638"/>
                  <a:pt x="33457" y="72605"/>
                </a:cubicBezTo>
                <a:cubicBezTo>
                  <a:pt x="33024" y="72271"/>
                  <a:pt x="32623" y="71937"/>
                  <a:pt x="32190" y="71571"/>
                </a:cubicBezTo>
                <a:cubicBezTo>
                  <a:pt x="32171" y="71551"/>
                  <a:pt x="32140" y="71532"/>
                  <a:pt x="32092" y="71532"/>
                </a:cubicBezTo>
                <a:cubicBezTo>
                  <a:pt x="32057" y="71532"/>
                  <a:pt x="32013" y="71542"/>
                  <a:pt x="31956" y="71571"/>
                </a:cubicBezTo>
                <a:cubicBezTo>
                  <a:pt x="32056" y="71737"/>
                  <a:pt x="32156" y="71904"/>
                  <a:pt x="32256" y="72071"/>
                </a:cubicBezTo>
                <a:cubicBezTo>
                  <a:pt x="32256" y="72104"/>
                  <a:pt x="32223" y="72138"/>
                  <a:pt x="32190" y="72171"/>
                </a:cubicBezTo>
                <a:cubicBezTo>
                  <a:pt x="31923" y="71971"/>
                  <a:pt x="31656" y="71804"/>
                  <a:pt x="31389" y="71637"/>
                </a:cubicBezTo>
                <a:cubicBezTo>
                  <a:pt x="31356" y="71671"/>
                  <a:pt x="31322" y="71671"/>
                  <a:pt x="31289" y="71704"/>
                </a:cubicBezTo>
                <a:cubicBezTo>
                  <a:pt x="31823" y="72271"/>
                  <a:pt x="32390" y="72871"/>
                  <a:pt x="32924" y="73439"/>
                </a:cubicBezTo>
                <a:cubicBezTo>
                  <a:pt x="32890" y="73472"/>
                  <a:pt x="32857" y="73505"/>
                  <a:pt x="32824" y="73539"/>
                </a:cubicBezTo>
                <a:cubicBezTo>
                  <a:pt x="32357" y="73172"/>
                  <a:pt x="31890" y="72805"/>
                  <a:pt x="31389" y="72371"/>
                </a:cubicBezTo>
                <a:lnTo>
                  <a:pt x="31389" y="72371"/>
                </a:lnTo>
                <a:cubicBezTo>
                  <a:pt x="31389" y="73172"/>
                  <a:pt x="32090" y="73372"/>
                  <a:pt x="32490" y="73772"/>
                </a:cubicBezTo>
                <a:cubicBezTo>
                  <a:pt x="32723" y="74006"/>
                  <a:pt x="32723" y="74139"/>
                  <a:pt x="32557" y="74373"/>
                </a:cubicBezTo>
                <a:cubicBezTo>
                  <a:pt x="32023" y="73872"/>
                  <a:pt x="31523" y="73372"/>
                  <a:pt x="30989" y="72871"/>
                </a:cubicBezTo>
                <a:cubicBezTo>
                  <a:pt x="30956" y="72871"/>
                  <a:pt x="30922" y="72905"/>
                  <a:pt x="30889" y="72905"/>
                </a:cubicBezTo>
                <a:cubicBezTo>
                  <a:pt x="30989" y="73172"/>
                  <a:pt x="31089" y="73405"/>
                  <a:pt x="31222" y="73772"/>
                </a:cubicBezTo>
                <a:cubicBezTo>
                  <a:pt x="30989" y="73672"/>
                  <a:pt x="30855" y="73605"/>
                  <a:pt x="30655" y="73505"/>
                </a:cubicBezTo>
                <a:lnTo>
                  <a:pt x="30655" y="73505"/>
                </a:lnTo>
                <a:cubicBezTo>
                  <a:pt x="30718" y="73755"/>
                  <a:pt x="30751" y="73975"/>
                  <a:pt x="30782" y="74166"/>
                </a:cubicBezTo>
                <a:lnTo>
                  <a:pt x="30782" y="74166"/>
                </a:lnTo>
                <a:cubicBezTo>
                  <a:pt x="30651" y="74035"/>
                  <a:pt x="30519" y="73903"/>
                  <a:pt x="30355" y="73772"/>
                </a:cubicBezTo>
                <a:lnTo>
                  <a:pt x="30355" y="73772"/>
                </a:lnTo>
                <a:cubicBezTo>
                  <a:pt x="30188" y="74039"/>
                  <a:pt x="30188" y="74039"/>
                  <a:pt x="30789" y="74739"/>
                </a:cubicBezTo>
                <a:cubicBezTo>
                  <a:pt x="31056" y="75006"/>
                  <a:pt x="31289" y="75307"/>
                  <a:pt x="31556" y="75573"/>
                </a:cubicBezTo>
                <a:cubicBezTo>
                  <a:pt x="31489" y="75640"/>
                  <a:pt x="31456" y="75673"/>
                  <a:pt x="31389" y="75740"/>
                </a:cubicBezTo>
                <a:cubicBezTo>
                  <a:pt x="30822" y="75273"/>
                  <a:pt x="30255" y="74840"/>
                  <a:pt x="29655" y="74339"/>
                </a:cubicBezTo>
                <a:lnTo>
                  <a:pt x="29655" y="74339"/>
                </a:lnTo>
                <a:cubicBezTo>
                  <a:pt x="29688" y="74639"/>
                  <a:pt x="29721" y="74806"/>
                  <a:pt x="29721" y="74940"/>
                </a:cubicBezTo>
                <a:cubicBezTo>
                  <a:pt x="29521" y="75006"/>
                  <a:pt x="29354" y="75040"/>
                  <a:pt x="29221" y="75073"/>
                </a:cubicBezTo>
                <a:cubicBezTo>
                  <a:pt x="29321" y="75240"/>
                  <a:pt x="29388" y="75407"/>
                  <a:pt x="29521" y="75540"/>
                </a:cubicBezTo>
                <a:cubicBezTo>
                  <a:pt x="29655" y="75707"/>
                  <a:pt x="29821" y="75840"/>
                  <a:pt x="29988" y="76007"/>
                </a:cubicBezTo>
                <a:cubicBezTo>
                  <a:pt x="29955" y="76040"/>
                  <a:pt x="29921" y="76074"/>
                  <a:pt x="29888" y="76140"/>
                </a:cubicBezTo>
                <a:cubicBezTo>
                  <a:pt x="29454" y="75874"/>
                  <a:pt x="29021" y="75640"/>
                  <a:pt x="28587" y="75373"/>
                </a:cubicBezTo>
                <a:cubicBezTo>
                  <a:pt x="28554" y="75407"/>
                  <a:pt x="28520" y="75440"/>
                  <a:pt x="28487" y="75473"/>
                </a:cubicBezTo>
                <a:cubicBezTo>
                  <a:pt x="28587" y="75673"/>
                  <a:pt x="28687" y="75840"/>
                  <a:pt x="28887" y="76207"/>
                </a:cubicBezTo>
                <a:cubicBezTo>
                  <a:pt x="28420" y="75940"/>
                  <a:pt x="28087" y="75740"/>
                  <a:pt x="27687" y="75507"/>
                </a:cubicBezTo>
                <a:lnTo>
                  <a:pt x="27687" y="75507"/>
                </a:lnTo>
                <a:cubicBezTo>
                  <a:pt x="27720" y="75707"/>
                  <a:pt x="27720" y="75874"/>
                  <a:pt x="27720" y="75940"/>
                </a:cubicBezTo>
                <a:cubicBezTo>
                  <a:pt x="27353" y="75974"/>
                  <a:pt x="26986" y="76007"/>
                  <a:pt x="26519" y="76040"/>
                </a:cubicBezTo>
                <a:cubicBezTo>
                  <a:pt x="26786" y="76307"/>
                  <a:pt x="27019" y="76574"/>
                  <a:pt x="27220" y="76808"/>
                </a:cubicBezTo>
                <a:cubicBezTo>
                  <a:pt x="27186" y="76841"/>
                  <a:pt x="27153" y="76874"/>
                  <a:pt x="27119" y="76941"/>
                </a:cubicBezTo>
                <a:cubicBezTo>
                  <a:pt x="26719" y="76674"/>
                  <a:pt x="26319" y="76441"/>
                  <a:pt x="25919" y="76207"/>
                </a:cubicBezTo>
                <a:cubicBezTo>
                  <a:pt x="25802" y="76374"/>
                  <a:pt x="25685" y="76449"/>
                  <a:pt x="25556" y="76449"/>
                </a:cubicBezTo>
                <a:cubicBezTo>
                  <a:pt x="25427" y="76449"/>
                  <a:pt x="25285" y="76374"/>
                  <a:pt x="25118" y="76241"/>
                </a:cubicBezTo>
                <a:cubicBezTo>
                  <a:pt x="24351" y="75640"/>
                  <a:pt x="23450" y="75106"/>
                  <a:pt x="22750" y="74439"/>
                </a:cubicBezTo>
                <a:cubicBezTo>
                  <a:pt x="22183" y="73906"/>
                  <a:pt x="21649" y="73238"/>
                  <a:pt x="21282" y="72538"/>
                </a:cubicBezTo>
                <a:cubicBezTo>
                  <a:pt x="20682" y="71337"/>
                  <a:pt x="20148" y="70103"/>
                  <a:pt x="19647" y="68869"/>
                </a:cubicBezTo>
                <a:cubicBezTo>
                  <a:pt x="19447" y="68302"/>
                  <a:pt x="19447" y="67668"/>
                  <a:pt x="19414" y="67034"/>
                </a:cubicBezTo>
                <a:cubicBezTo>
                  <a:pt x="19347" y="66167"/>
                  <a:pt x="19314" y="65266"/>
                  <a:pt x="19414" y="64399"/>
                </a:cubicBezTo>
                <a:cubicBezTo>
                  <a:pt x="19547" y="63398"/>
                  <a:pt x="19781" y="62397"/>
                  <a:pt x="20081" y="61430"/>
                </a:cubicBezTo>
                <a:cubicBezTo>
                  <a:pt x="20381" y="60429"/>
                  <a:pt x="20748" y="59428"/>
                  <a:pt x="21249" y="58528"/>
                </a:cubicBezTo>
                <a:cubicBezTo>
                  <a:pt x="21549" y="57927"/>
                  <a:pt x="22149" y="57494"/>
                  <a:pt x="22616" y="56960"/>
                </a:cubicBezTo>
                <a:cubicBezTo>
                  <a:pt x="22783" y="56760"/>
                  <a:pt x="22983" y="56560"/>
                  <a:pt x="23150" y="56360"/>
                </a:cubicBezTo>
                <a:cubicBezTo>
                  <a:pt x="23717" y="55659"/>
                  <a:pt x="24484" y="55125"/>
                  <a:pt x="25251" y="55059"/>
                </a:cubicBezTo>
                <a:cubicBezTo>
                  <a:pt x="25887" y="55003"/>
                  <a:pt x="26522" y="54834"/>
                  <a:pt x="27176" y="54834"/>
                </a:cubicBezTo>
                <a:close/>
                <a:moveTo>
                  <a:pt x="7005" y="61163"/>
                </a:moveTo>
                <a:cubicBezTo>
                  <a:pt x="8006" y="62030"/>
                  <a:pt x="8973" y="62898"/>
                  <a:pt x="10007" y="63798"/>
                </a:cubicBezTo>
                <a:cubicBezTo>
                  <a:pt x="9474" y="63898"/>
                  <a:pt x="9707" y="64165"/>
                  <a:pt x="9774" y="64332"/>
                </a:cubicBezTo>
                <a:cubicBezTo>
                  <a:pt x="9840" y="64432"/>
                  <a:pt x="10007" y="64499"/>
                  <a:pt x="10107" y="64632"/>
                </a:cubicBezTo>
                <a:cubicBezTo>
                  <a:pt x="10207" y="64766"/>
                  <a:pt x="10241" y="64932"/>
                  <a:pt x="10307" y="65066"/>
                </a:cubicBezTo>
                <a:cubicBezTo>
                  <a:pt x="10274" y="65099"/>
                  <a:pt x="10241" y="65133"/>
                  <a:pt x="10207" y="65133"/>
                </a:cubicBezTo>
                <a:cubicBezTo>
                  <a:pt x="9974" y="64966"/>
                  <a:pt x="9740" y="64799"/>
                  <a:pt x="9540" y="64599"/>
                </a:cubicBezTo>
                <a:cubicBezTo>
                  <a:pt x="9474" y="64632"/>
                  <a:pt x="9440" y="64632"/>
                  <a:pt x="9407" y="64666"/>
                </a:cubicBezTo>
                <a:lnTo>
                  <a:pt x="10107" y="65967"/>
                </a:lnTo>
                <a:cubicBezTo>
                  <a:pt x="10074" y="65967"/>
                  <a:pt x="10041" y="66000"/>
                  <a:pt x="9974" y="66033"/>
                </a:cubicBezTo>
                <a:cubicBezTo>
                  <a:pt x="9840" y="65967"/>
                  <a:pt x="9740" y="65866"/>
                  <a:pt x="9474" y="65700"/>
                </a:cubicBezTo>
                <a:lnTo>
                  <a:pt x="9474" y="65700"/>
                </a:lnTo>
                <a:cubicBezTo>
                  <a:pt x="9574" y="65967"/>
                  <a:pt x="9607" y="66100"/>
                  <a:pt x="9707" y="66200"/>
                </a:cubicBezTo>
                <a:cubicBezTo>
                  <a:pt x="10041" y="66634"/>
                  <a:pt x="10007" y="66767"/>
                  <a:pt x="9540" y="67034"/>
                </a:cubicBezTo>
                <a:cubicBezTo>
                  <a:pt x="9474" y="67067"/>
                  <a:pt x="9440" y="67167"/>
                  <a:pt x="9440" y="67267"/>
                </a:cubicBezTo>
                <a:cubicBezTo>
                  <a:pt x="9407" y="67401"/>
                  <a:pt x="9373" y="67534"/>
                  <a:pt x="9373" y="67768"/>
                </a:cubicBezTo>
                <a:cubicBezTo>
                  <a:pt x="9474" y="67835"/>
                  <a:pt x="9640" y="68001"/>
                  <a:pt x="9840" y="68168"/>
                </a:cubicBezTo>
                <a:cubicBezTo>
                  <a:pt x="9807" y="68201"/>
                  <a:pt x="9774" y="68235"/>
                  <a:pt x="9740" y="68302"/>
                </a:cubicBezTo>
                <a:cubicBezTo>
                  <a:pt x="9574" y="68268"/>
                  <a:pt x="9373" y="68235"/>
                  <a:pt x="9207" y="68235"/>
                </a:cubicBezTo>
                <a:cubicBezTo>
                  <a:pt x="9173" y="68568"/>
                  <a:pt x="9574" y="68869"/>
                  <a:pt x="9207" y="69202"/>
                </a:cubicBezTo>
                <a:cubicBezTo>
                  <a:pt x="9173" y="69202"/>
                  <a:pt x="9307" y="69402"/>
                  <a:pt x="9340" y="69502"/>
                </a:cubicBezTo>
                <a:cubicBezTo>
                  <a:pt x="9574" y="69936"/>
                  <a:pt x="9807" y="70370"/>
                  <a:pt x="10041" y="70803"/>
                </a:cubicBezTo>
                <a:cubicBezTo>
                  <a:pt x="9974" y="70837"/>
                  <a:pt x="9907" y="70903"/>
                  <a:pt x="9840" y="70937"/>
                </a:cubicBezTo>
                <a:cubicBezTo>
                  <a:pt x="9674" y="70770"/>
                  <a:pt x="9474" y="70603"/>
                  <a:pt x="9307" y="70436"/>
                </a:cubicBezTo>
                <a:lnTo>
                  <a:pt x="9307" y="70436"/>
                </a:lnTo>
                <a:cubicBezTo>
                  <a:pt x="9407" y="71237"/>
                  <a:pt x="10374" y="71504"/>
                  <a:pt x="10474" y="72404"/>
                </a:cubicBezTo>
                <a:cubicBezTo>
                  <a:pt x="10041" y="72038"/>
                  <a:pt x="9640" y="71704"/>
                  <a:pt x="9240" y="71404"/>
                </a:cubicBezTo>
                <a:cubicBezTo>
                  <a:pt x="9207" y="71437"/>
                  <a:pt x="9173" y="71470"/>
                  <a:pt x="9140" y="71504"/>
                </a:cubicBezTo>
                <a:cubicBezTo>
                  <a:pt x="9941" y="72338"/>
                  <a:pt x="10841" y="73105"/>
                  <a:pt x="11241" y="74239"/>
                </a:cubicBezTo>
                <a:cubicBezTo>
                  <a:pt x="10875" y="73972"/>
                  <a:pt x="10508" y="73739"/>
                  <a:pt x="10141" y="73472"/>
                </a:cubicBezTo>
                <a:cubicBezTo>
                  <a:pt x="10107" y="73472"/>
                  <a:pt x="10107" y="73505"/>
                  <a:pt x="10107" y="73539"/>
                </a:cubicBezTo>
                <a:cubicBezTo>
                  <a:pt x="10674" y="74039"/>
                  <a:pt x="11275" y="74573"/>
                  <a:pt x="11875" y="75073"/>
                </a:cubicBezTo>
                <a:cubicBezTo>
                  <a:pt x="11775" y="75173"/>
                  <a:pt x="11675" y="75240"/>
                  <a:pt x="11608" y="75340"/>
                </a:cubicBezTo>
                <a:cubicBezTo>
                  <a:pt x="10975" y="74873"/>
                  <a:pt x="10307" y="74406"/>
                  <a:pt x="9674" y="73906"/>
                </a:cubicBezTo>
                <a:cubicBezTo>
                  <a:pt x="9640" y="73972"/>
                  <a:pt x="9574" y="74006"/>
                  <a:pt x="9540" y="74039"/>
                </a:cubicBezTo>
                <a:cubicBezTo>
                  <a:pt x="9707" y="74239"/>
                  <a:pt x="9840" y="74473"/>
                  <a:pt x="10007" y="74639"/>
                </a:cubicBezTo>
                <a:cubicBezTo>
                  <a:pt x="10908" y="75373"/>
                  <a:pt x="11809" y="76107"/>
                  <a:pt x="12676" y="76874"/>
                </a:cubicBezTo>
                <a:cubicBezTo>
                  <a:pt x="12709" y="76874"/>
                  <a:pt x="12676" y="76941"/>
                  <a:pt x="12743" y="77074"/>
                </a:cubicBezTo>
                <a:cubicBezTo>
                  <a:pt x="12662" y="77074"/>
                  <a:pt x="12582" y="77080"/>
                  <a:pt x="12509" y="77080"/>
                </a:cubicBezTo>
                <a:cubicBezTo>
                  <a:pt x="12398" y="77080"/>
                  <a:pt x="12302" y="77068"/>
                  <a:pt x="12242" y="77008"/>
                </a:cubicBezTo>
                <a:cubicBezTo>
                  <a:pt x="11575" y="76474"/>
                  <a:pt x="10941" y="75940"/>
                  <a:pt x="10307" y="75407"/>
                </a:cubicBezTo>
                <a:cubicBezTo>
                  <a:pt x="9974" y="75106"/>
                  <a:pt x="9607" y="74840"/>
                  <a:pt x="9240" y="74606"/>
                </a:cubicBezTo>
                <a:cubicBezTo>
                  <a:pt x="9221" y="74567"/>
                  <a:pt x="9144" y="74551"/>
                  <a:pt x="9083" y="74551"/>
                </a:cubicBezTo>
                <a:cubicBezTo>
                  <a:pt x="9041" y="74551"/>
                  <a:pt x="9007" y="74559"/>
                  <a:pt x="9007" y="74573"/>
                </a:cubicBezTo>
                <a:cubicBezTo>
                  <a:pt x="8940" y="74673"/>
                  <a:pt x="8940" y="74806"/>
                  <a:pt x="8940" y="74906"/>
                </a:cubicBezTo>
                <a:cubicBezTo>
                  <a:pt x="8940" y="75006"/>
                  <a:pt x="9007" y="75073"/>
                  <a:pt x="9107" y="75307"/>
                </a:cubicBezTo>
                <a:cubicBezTo>
                  <a:pt x="8773" y="75106"/>
                  <a:pt x="8573" y="75006"/>
                  <a:pt x="8373" y="74873"/>
                </a:cubicBezTo>
                <a:cubicBezTo>
                  <a:pt x="8306" y="74940"/>
                  <a:pt x="8273" y="74973"/>
                  <a:pt x="8206" y="75040"/>
                </a:cubicBezTo>
                <a:cubicBezTo>
                  <a:pt x="8973" y="75740"/>
                  <a:pt x="9740" y="76441"/>
                  <a:pt x="10541" y="77175"/>
                </a:cubicBezTo>
                <a:cubicBezTo>
                  <a:pt x="10426" y="77213"/>
                  <a:pt x="10325" y="77230"/>
                  <a:pt x="10233" y="77230"/>
                </a:cubicBezTo>
                <a:cubicBezTo>
                  <a:pt x="9929" y="77230"/>
                  <a:pt x="9738" y="77039"/>
                  <a:pt x="9507" y="76808"/>
                </a:cubicBezTo>
                <a:cubicBezTo>
                  <a:pt x="8873" y="76174"/>
                  <a:pt x="8206" y="75573"/>
                  <a:pt x="7539" y="74973"/>
                </a:cubicBezTo>
                <a:cubicBezTo>
                  <a:pt x="7517" y="74951"/>
                  <a:pt x="7483" y="74943"/>
                  <a:pt x="7441" y="74943"/>
                </a:cubicBezTo>
                <a:cubicBezTo>
                  <a:pt x="7357" y="74943"/>
                  <a:pt x="7239" y="74973"/>
                  <a:pt x="7105" y="74973"/>
                </a:cubicBezTo>
                <a:cubicBezTo>
                  <a:pt x="7639" y="75507"/>
                  <a:pt x="7706" y="75607"/>
                  <a:pt x="7606" y="75807"/>
                </a:cubicBezTo>
                <a:cubicBezTo>
                  <a:pt x="6938" y="75240"/>
                  <a:pt x="6305" y="74573"/>
                  <a:pt x="5604" y="74139"/>
                </a:cubicBezTo>
                <a:cubicBezTo>
                  <a:pt x="4637" y="73539"/>
                  <a:pt x="4270" y="72571"/>
                  <a:pt x="3903" y="71671"/>
                </a:cubicBezTo>
                <a:cubicBezTo>
                  <a:pt x="3603" y="70937"/>
                  <a:pt x="3236" y="70103"/>
                  <a:pt x="3436" y="69236"/>
                </a:cubicBezTo>
                <a:cubicBezTo>
                  <a:pt x="3503" y="68935"/>
                  <a:pt x="3403" y="68635"/>
                  <a:pt x="3302" y="68335"/>
                </a:cubicBezTo>
                <a:cubicBezTo>
                  <a:pt x="2936" y="67267"/>
                  <a:pt x="3202" y="66167"/>
                  <a:pt x="3669" y="65266"/>
                </a:cubicBezTo>
                <a:cubicBezTo>
                  <a:pt x="4136" y="64265"/>
                  <a:pt x="4403" y="63098"/>
                  <a:pt x="5437" y="62397"/>
                </a:cubicBezTo>
                <a:cubicBezTo>
                  <a:pt x="5588" y="62303"/>
                  <a:pt x="5697" y="62241"/>
                  <a:pt x="5811" y="62241"/>
                </a:cubicBezTo>
                <a:cubicBezTo>
                  <a:pt x="5898" y="62241"/>
                  <a:pt x="5989" y="62277"/>
                  <a:pt x="6104" y="62364"/>
                </a:cubicBezTo>
                <a:cubicBezTo>
                  <a:pt x="6271" y="62531"/>
                  <a:pt x="6505" y="62631"/>
                  <a:pt x="6705" y="62764"/>
                </a:cubicBezTo>
                <a:cubicBezTo>
                  <a:pt x="6738" y="62698"/>
                  <a:pt x="6805" y="62664"/>
                  <a:pt x="6838" y="62597"/>
                </a:cubicBezTo>
                <a:lnTo>
                  <a:pt x="6171" y="61830"/>
                </a:lnTo>
                <a:cubicBezTo>
                  <a:pt x="6171" y="61797"/>
                  <a:pt x="6205" y="61730"/>
                  <a:pt x="6205" y="61697"/>
                </a:cubicBezTo>
                <a:cubicBezTo>
                  <a:pt x="6405" y="61797"/>
                  <a:pt x="6738" y="61830"/>
                  <a:pt x="6805" y="61997"/>
                </a:cubicBezTo>
                <a:cubicBezTo>
                  <a:pt x="6972" y="62397"/>
                  <a:pt x="7305" y="62397"/>
                  <a:pt x="7772" y="62464"/>
                </a:cubicBezTo>
                <a:cubicBezTo>
                  <a:pt x="7439" y="62030"/>
                  <a:pt x="7172" y="61697"/>
                  <a:pt x="6838" y="61330"/>
                </a:cubicBezTo>
                <a:cubicBezTo>
                  <a:pt x="6905" y="61297"/>
                  <a:pt x="6972" y="61196"/>
                  <a:pt x="7005" y="61163"/>
                </a:cubicBezTo>
                <a:close/>
                <a:moveTo>
                  <a:pt x="9307" y="75373"/>
                </a:moveTo>
                <a:lnTo>
                  <a:pt x="9307" y="75373"/>
                </a:lnTo>
                <a:cubicBezTo>
                  <a:pt x="10307" y="75707"/>
                  <a:pt x="11075" y="76341"/>
                  <a:pt x="11708" y="77175"/>
                </a:cubicBezTo>
                <a:cubicBezTo>
                  <a:pt x="11708" y="77241"/>
                  <a:pt x="11675" y="77308"/>
                  <a:pt x="11642" y="77341"/>
                </a:cubicBezTo>
                <a:cubicBezTo>
                  <a:pt x="11375" y="77208"/>
                  <a:pt x="11075" y="77108"/>
                  <a:pt x="10841" y="76908"/>
                </a:cubicBezTo>
                <a:cubicBezTo>
                  <a:pt x="10307" y="76441"/>
                  <a:pt x="9774" y="75940"/>
                  <a:pt x="9307" y="75373"/>
                </a:cubicBezTo>
                <a:close/>
                <a:moveTo>
                  <a:pt x="32190" y="76140"/>
                </a:moveTo>
                <a:lnTo>
                  <a:pt x="32190" y="76140"/>
                </a:lnTo>
                <a:cubicBezTo>
                  <a:pt x="32757" y="76674"/>
                  <a:pt x="33257" y="77141"/>
                  <a:pt x="33824" y="77675"/>
                </a:cubicBezTo>
                <a:cubicBezTo>
                  <a:pt x="33157" y="77575"/>
                  <a:pt x="32223" y="76674"/>
                  <a:pt x="32190" y="76140"/>
                </a:cubicBezTo>
                <a:close/>
                <a:moveTo>
                  <a:pt x="17613" y="77141"/>
                </a:moveTo>
                <a:lnTo>
                  <a:pt x="18580" y="78109"/>
                </a:lnTo>
                <a:cubicBezTo>
                  <a:pt x="18513" y="78142"/>
                  <a:pt x="18480" y="78175"/>
                  <a:pt x="18447" y="78209"/>
                </a:cubicBezTo>
                <a:cubicBezTo>
                  <a:pt x="18113" y="77908"/>
                  <a:pt x="17779" y="77608"/>
                  <a:pt x="17446" y="77308"/>
                </a:cubicBezTo>
                <a:lnTo>
                  <a:pt x="17613" y="77141"/>
                </a:lnTo>
                <a:close/>
                <a:moveTo>
                  <a:pt x="17880" y="59283"/>
                </a:moveTo>
                <a:cubicBezTo>
                  <a:pt x="18019" y="59283"/>
                  <a:pt x="18163" y="59320"/>
                  <a:pt x="18213" y="59395"/>
                </a:cubicBezTo>
                <a:cubicBezTo>
                  <a:pt x="18480" y="59695"/>
                  <a:pt x="18713" y="60062"/>
                  <a:pt x="18947" y="60396"/>
                </a:cubicBezTo>
                <a:lnTo>
                  <a:pt x="18847" y="60463"/>
                </a:lnTo>
                <a:cubicBezTo>
                  <a:pt x="18547" y="60162"/>
                  <a:pt x="18246" y="59862"/>
                  <a:pt x="17946" y="59529"/>
                </a:cubicBezTo>
                <a:lnTo>
                  <a:pt x="17946" y="59529"/>
                </a:lnTo>
                <a:cubicBezTo>
                  <a:pt x="17713" y="59829"/>
                  <a:pt x="17846" y="60029"/>
                  <a:pt x="18046" y="60296"/>
                </a:cubicBezTo>
                <a:cubicBezTo>
                  <a:pt x="18447" y="60763"/>
                  <a:pt x="18780" y="61230"/>
                  <a:pt x="19147" y="61730"/>
                </a:cubicBezTo>
                <a:cubicBezTo>
                  <a:pt x="19180" y="61764"/>
                  <a:pt x="19114" y="61897"/>
                  <a:pt x="19080" y="62030"/>
                </a:cubicBezTo>
                <a:cubicBezTo>
                  <a:pt x="18713" y="61497"/>
                  <a:pt x="18380" y="61063"/>
                  <a:pt x="18046" y="60596"/>
                </a:cubicBezTo>
                <a:cubicBezTo>
                  <a:pt x="17646" y="60829"/>
                  <a:pt x="17679" y="60963"/>
                  <a:pt x="17946" y="61263"/>
                </a:cubicBezTo>
                <a:cubicBezTo>
                  <a:pt x="18313" y="61630"/>
                  <a:pt x="18613" y="62064"/>
                  <a:pt x="18914" y="62464"/>
                </a:cubicBezTo>
                <a:cubicBezTo>
                  <a:pt x="18980" y="62564"/>
                  <a:pt x="18980" y="62698"/>
                  <a:pt x="18880" y="62864"/>
                </a:cubicBezTo>
                <a:cubicBezTo>
                  <a:pt x="18780" y="62698"/>
                  <a:pt x="18647" y="62531"/>
                  <a:pt x="18513" y="62331"/>
                </a:cubicBezTo>
                <a:cubicBezTo>
                  <a:pt x="18380" y="62431"/>
                  <a:pt x="18280" y="62497"/>
                  <a:pt x="18180" y="62564"/>
                </a:cubicBezTo>
                <a:cubicBezTo>
                  <a:pt x="18380" y="62831"/>
                  <a:pt x="18580" y="63064"/>
                  <a:pt x="18780" y="63331"/>
                </a:cubicBezTo>
                <a:cubicBezTo>
                  <a:pt x="18380" y="63431"/>
                  <a:pt x="18280" y="63598"/>
                  <a:pt x="18580" y="63932"/>
                </a:cubicBezTo>
                <a:cubicBezTo>
                  <a:pt x="18713" y="64099"/>
                  <a:pt x="18780" y="64332"/>
                  <a:pt x="18814" y="64566"/>
                </a:cubicBezTo>
                <a:cubicBezTo>
                  <a:pt x="18880" y="65800"/>
                  <a:pt x="18880" y="67034"/>
                  <a:pt x="19014" y="68235"/>
                </a:cubicBezTo>
                <a:cubicBezTo>
                  <a:pt x="19147" y="69469"/>
                  <a:pt x="19647" y="70603"/>
                  <a:pt x="20181" y="71737"/>
                </a:cubicBezTo>
                <a:cubicBezTo>
                  <a:pt x="20315" y="72004"/>
                  <a:pt x="20415" y="72304"/>
                  <a:pt x="20548" y="72671"/>
                </a:cubicBezTo>
                <a:cubicBezTo>
                  <a:pt x="20315" y="72538"/>
                  <a:pt x="20114" y="72438"/>
                  <a:pt x="19848" y="72304"/>
                </a:cubicBezTo>
                <a:lnTo>
                  <a:pt x="19848" y="72304"/>
                </a:lnTo>
                <a:cubicBezTo>
                  <a:pt x="19848" y="72771"/>
                  <a:pt x="20114" y="73005"/>
                  <a:pt x="20381" y="73272"/>
                </a:cubicBezTo>
                <a:cubicBezTo>
                  <a:pt x="21349" y="74239"/>
                  <a:pt x="22283" y="75240"/>
                  <a:pt x="23250" y="76207"/>
                </a:cubicBezTo>
                <a:cubicBezTo>
                  <a:pt x="23517" y="76474"/>
                  <a:pt x="23850" y="76641"/>
                  <a:pt x="24117" y="76874"/>
                </a:cubicBezTo>
                <a:cubicBezTo>
                  <a:pt x="24251" y="76974"/>
                  <a:pt x="24284" y="77108"/>
                  <a:pt x="24351" y="77241"/>
                </a:cubicBezTo>
                <a:cubicBezTo>
                  <a:pt x="24240" y="77241"/>
                  <a:pt x="24084" y="77286"/>
                  <a:pt x="23963" y="77286"/>
                </a:cubicBezTo>
                <a:cubicBezTo>
                  <a:pt x="23902" y="77286"/>
                  <a:pt x="23850" y="77275"/>
                  <a:pt x="23817" y="77241"/>
                </a:cubicBezTo>
                <a:cubicBezTo>
                  <a:pt x="23383" y="76841"/>
                  <a:pt x="22983" y="76341"/>
                  <a:pt x="22516" y="75907"/>
                </a:cubicBezTo>
                <a:cubicBezTo>
                  <a:pt x="21816" y="75206"/>
                  <a:pt x="21082" y="74539"/>
                  <a:pt x="20348" y="73839"/>
                </a:cubicBezTo>
                <a:cubicBezTo>
                  <a:pt x="20048" y="73539"/>
                  <a:pt x="19781" y="73238"/>
                  <a:pt x="19481" y="72905"/>
                </a:cubicBezTo>
                <a:lnTo>
                  <a:pt x="19314" y="73105"/>
                </a:lnTo>
                <a:cubicBezTo>
                  <a:pt x="20481" y="74306"/>
                  <a:pt x="21649" y="75473"/>
                  <a:pt x="22816" y="76674"/>
                </a:cubicBezTo>
                <a:cubicBezTo>
                  <a:pt x="22729" y="76698"/>
                  <a:pt x="22651" y="76709"/>
                  <a:pt x="22580" y="76709"/>
                </a:cubicBezTo>
                <a:cubicBezTo>
                  <a:pt x="22165" y="76709"/>
                  <a:pt x="22006" y="76335"/>
                  <a:pt x="21749" y="76107"/>
                </a:cubicBezTo>
                <a:cubicBezTo>
                  <a:pt x="21315" y="75740"/>
                  <a:pt x="20982" y="75307"/>
                  <a:pt x="20581" y="74906"/>
                </a:cubicBezTo>
                <a:cubicBezTo>
                  <a:pt x="20515" y="74806"/>
                  <a:pt x="20381" y="74773"/>
                  <a:pt x="20281" y="74739"/>
                </a:cubicBezTo>
                <a:cubicBezTo>
                  <a:pt x="20215" y="74806"/>
                  <a:pt x="20181" y="74873"/>
                  <a:pt x="20114" y="74940"/>
                </a:cubicBezTo>
                <a:cubicBezTo>
                  <a:pt x="20882" y="75707"/>
                  <a:pt x="21649" y="76507"/>
                  <a:pt x="22416" y="77241"/>
                </a:cubicBezTo>
                <a:cubicBezTo>
                  <a:pt x="22883" y="77675"/>
                  <a:pt x="22916" y="77708"/>
                  <a:pt x="22516" y="78042"/>
                </a:cubicBezTo>
                <a:cubicBezTo>
                  <a:pt x="21916" y="77041"/>
                  <a:pt x="21082" y="76307"/>
                  <a:pt x="20114" y="75740"/>
                </a:cubicBezTo>
                <a:cubicBezTo>
                  <a:pt x="20048" y="75774"/>
                  <a:pt x="20014" y="75840"/>
                  <a:pt x="19948" y="75907"/>
                </a:cubicBezTo>
                <a:cubicBezTo>
                  <a:pt x="20148" y="76107"/>
                  <a:pt x="20315" y="76307"/>
                  <a:pt x="20548" y="76507"/>
                </a:cubicBezTo>
                <a:cubicBezTo>
                  <a:pt x="20915" y="76841"/>
                  <a:pt x="21315" y="77141"/>
                  <a:pt x="21682" y="77475"/>
                </a:cubicBezTo>
                <a:cubicBezTo>
                  <a:pt x="21816" y="77575"/>
                  <a:pt x="21849" y="77775"/>
                  <a:pt x="21882" y="77975"/>
                </a:cubicBezTo>
                <a:cubicBezTo>
                  <a:pt x="20982" y="77308"/>
                  <a:pt x="20114" y="76641"/>
                  <a:pt x="19080" y="75907"/>
                </a:cubicBezTo>
                <a:lnTo>
                  <a:pt x="19080" y="75907"/>
                </a:lnTo>
                <a:cubicBezTo>
                  <a:pt x="19514" y="77108"/>
                  <a:pt x="20581" y="77575"/>
                  <a:pt x="21115" y="78542"/>
                </a:cubicBezTo>
                <a:cubicBezTo>
                  <a:pt x="20882" y="78409"/>
                  <a:pt x="20615" y="78309"/>
                  <a:pt x="20415" y="78109"/>
                </a:cubicBezTo>
                <a:cubicBezTo>
                  <a:pt x="19714" y="77475"/>
                  <a:pt x="19047" y="76808"/>
                  <a:pt x="18313" y="76107"/>
                </a:cubicBezTo>
                <a:lnTo>
                  <a:pt x="18313" y="76107"/>
                </a:lnTo>
                <a:cubicBezTo>
                  <a:pt x="18113" y="76607"/>
                  <a:pt x="18180" y="76808"/>
                  <a:pt x="18547" y="76974"/>
                </a:cubicBezTo>
                <a:cubicBezTo>
                  <a:pt x="18814" y="77108"/>
                  <a:pt x="19047" y="77341"/>
                  <a:pt x="19314" y="77508"/>
                </a:cubicBezTo>
                <a:cubicBezTo>
                  <a:pt x="19241" y="77559"/>
                  <a:pt x="19156" y="77583"/>
                  <a:pt x="19063" y="77583"/>
                </a:cubicBezTo>
                <a:cubicBezTo>
                  <a:pt x="18604" y="77583"/>
                  <a:pt x="17939" y="77000"/>
                  <a:pt x="17413" y="76140"/>
                </a:cubicBezTo>
                <a:cubicBezTo>
                  <a:pt x="17179" y="76274"/>
                  <a:pt x="16979" y="76407"/>
                  <a:pt x="16745" y="76541"/>
                </a:cubicBezTo>
                <a:cubicBezTo>
                  <a:pt x="16579" y="76507"/>
                  <a:pt x="16312" y="76474"/>
                  <a:pt x="15945" y="76407"/>
                </a:cubicBezTo>
                <a:lnTo>
                  <a:pt x="15945" y="76407"/>
                </a:lnTo>
                <a:cubicBezTo>
                  <a:pt x="16278" y="76808"/>
                  <a:pt x="16512" y="77108"/>
                  <a:pt x="16745" y="77375"/>
                </a:cubicBezTo>
                <a:cubicBezTo>
                  <a:pt x="16712" y="77408"/>
                  <a:pt x="16679" y="77441"/>
                  <a:pt x="16612" y="77475"/>
                </a:cubicBezTo>
                <a:cubicBezTo>
                  <a:pt x="16045" y="76974"/>
                  <a:pt x="15444" y="76474"/>
                  <a:pt x="14844" y="75974"/>
                </a:cubicBezTo>
                <a:cubicBezTo>
                  <a:pt x="14711" y="76279"/>
                  <a:pt x="14523" y="76431"/>
                  <a:pt x="14330" y="76431"/>
                </a:cubicBezTo>
                <a:cubicBezTo>
                  <a:pt x="14186" y="76431"/>
                  <a:pt x="14039" y="76345"/>
                  <a:pt x="13910" y="76174"/>
                </a:cubicBezTo>
                <a:cubicBezTo>
                  <a:pt x="13009" y="74940"/>
                  <a:pt x="11942" y="73805"/>
                  <a:pt x="11308" y="72471"/>
                </a:cubicBezTo>
                <a:cubicBezTo>
                  <a:pt x="10674" y="71137"/>
                  <a:pt x="10007" y="69703"/>
                  <a:pt x="10441" y="68101"/>
                </a:cubicBezTo>
                <a:cubicBezTo>
                  <a:pt x="10541" y="67835"/>
                  <a:pt x="10374" y="67501"/>
                  <a:pt x="10441" y="67201"/>
                </a:cubicBezTo>
                <a:cubicBezTo>
                  <a:pt x="10508" y="66734"/>
                  <a:pt x="10608" y="66300"/>
                  <a:pt x="10774" y="65866"/>
                </a:cubicBezTo>
                <a:cubicBezTo>
                  <a:pt x="11075" y="65066"/>
                  <a:pt x="11342" y="64232"/>
                  <a:pt x="11742" y="63465"/>
                </a:cubicBezTo>
                <a:cubicBezTo>
                  <a:pt x="12042" y="62931"/>
                  <a:pt x="12542" y="62531"/>
                  <a:pt x="12909" y="62030"/>
                </a:cubicBezTo>
                <a:cubicBezTo>
                  <a:pt x="13810" y="60930"/>
                  <a:pt x="14977" y="60196"/>
                  <a:pt x="16345" y="59762"/>
                </a:cubicBezTo>
                <a:cubicBezTo>
                  <a:pt x="16812" y="59629"/>
                  <a:pt x="17279" y="59428"/>
                  <a:pt x="17746" y="59295"/>
                </a:cubicBezTo>
                <a:cubicBezTo>
                  <a:pt x="17788" y="59287"/>
                  <a:pt x="17834" y="59283"/>
                  <a:pt x="17880" y="59283"/>
                </a:cubicBezTo>
                <a:close/>
                <a:moveTo>
                  <a:pt x="23350" y="78342"/>
                </a:moveTo>
                <a:lnTo>
                  <a:pt x="23350" y="78342"/>
                </a:lnTo>
                <a:cubicBezTo>
                  <a:pt x="23750" y="78676"/>
                  <a:pt x="24151" y="78976"/>
                  <a:pt x="24518" y="79309"/>
                </a:cubicBezTo>
                <a:cubicBezTo>
                  <a:pt x="24484" y="79343"/>
                  <a:pt x="24451" y="79376"/>
                  <a:pt x="24418" y="79409"/>
                </a:cubicBezTo>
                <a:cubicBezTo>
                  <a:pt x="23484" y="79076"/>
                  <a:pt x="23183" y="78776"/>
                  <a:pt x="23350" y="78342"/>
                </a:cubicBezTo>
                <a:close/>
                <a:moveTo>
                  <a:pt x="22752" y="78767"/>
                </a:moveTo>
                <a:cubicBezTo>
                  <a:pt x="22776" y="78767"/>
                  <a:pt x="22797" y="78769"/>
                  <a:pt x="22816" y="78776"/>
                </a:cubicBezTo>
                <a:cubicBezTo>
                  <a:pt x="23550" y="79109"/>
                  <a:pt x="24151" y="79776"/>
                  <a:pt x="24084" y="80043"/>
                </a:cubicBezTo>
                <a:cubicBezTo>
                  <a:pt x="23550" y="79676"/>
                  <a:pt x="23017" y="79276"/>
                  <a:pt x="22349" y="78842"/>
                </a:cubicBezTo>
                <a:cubicBezTo>
                  <a:pt x="22511" y="78815"/>
                  <a:pt x="22651" y="78767"/>
                  <a:pt x="22752" y="78767"/>
                </a:cubicBezTo>
                <a:close/>
                <a:moveTo>
                  <a:pt x="39457" y="70585"/>
                </a:moveTo>
                <a:cubicBezTo>
                  <a:pt x="40814" y="70585"/>
                  <a:pt x="42340" y="71063"/>
                  <a:pt x="43364" y="71737"/>
                </a:cubicBezTo>
                <a:cubicBezTo>
                  <a:pt x="44532" y="72505"/>
                  <a:pt x="45199" y="73572"/>
                  <a:pt x="45666" y="74806"/>
                </a:cubicBezTo>
                <a:cubicBezTo>
                  <a:pt x="45900" y="75507"/>
                  <a:pt x="46166" y="76207"/>
                  <a:pt x="46333" y="76908"/>
                </a:cubicBezTo>
                <a:cubicBezTo>
                  <a:pt x="46433" y="77341"/>
                  <a:pt x="46367" y="77808"/>
                  <a:pt x="46367" y="78275"/>
                </a:cubicBezTo>
                <a:cubicBezTo>
                  <a:pt x="46367" y="78942"/>
                  <a:pt x="46400" y="79576"/>
                  <a:pt x="46400" y="80243"/>
                </a:cubicBezTo>
                <a:cubicBezTo>
                  <a:pt x="46367" y="80777"/>
                  <a:pt x="46300" y="81311"/>
                  <a:pt x="46200" y="82011"/>
                </a:cubicBezTo>
                <a:cubicBezTo>
                  <a:pt x="45332" y="81444"/>
                  <a:pt x="44565" y="81044"/>
                  <a:pt x="43865" y="80544"/>
                </a:cubicBezTo>
                <a:cubicBezTo>
                  <a:pt x="43164" y="80110"/>
                  <a:pt x="42264" y="79977"/>
                  <a:pt x="41730" y="79143"/>
                </a:cubicBezTo>
                <a:cubicBezTo>
                  <a:pt x="42764" y="79143"/>
                  <a:pt x="43364" y="79910"/>
                  <a:pt x="44332" y="80243"/>
                </a:cubicBezTo>
                <a:cubicBezTo>
                  <a:pt x="44232" y="80010"/>
                  <a:pt x="44198" y="79843"/>
                  <a:pt x="44098" y="79810"/>
                </a:cubicBezTo>
                <a:cubicBezTo>
                  <a:pt x="43398" y="79443"/>
                  <a:pt x="42664" y="79109"/>
                  <a:pt x="41963" y="78742"/>
                </a:cubicBezTo>
                <a:cubicBezTo>
                  <a:pt x="41763" y="78642"/>
                  <a:pt x="41663" y="78375"/>
                  <a:pt x="41530" y="78209"/>
                </a:cubicBezTo>
                <a:cubicBezTo>
                  <a:pt x="41563" y="78142"/>
                  <a:pt x="41596" y="78109"/>
                  <a:pt x="41630" y="78042"/>
                </a:cubicBezTo>
                <a:cubicBezTo>
                  <a:pt x="42097" y="78242"/>
                  <a:pt x="42564" y="78475"/>
                  <a:pt x="43131" y="78709"/>
                </a:cubicBezTo>
                <a:cubicBezTo>
                  <a:pt x="42897" y="77775"/>
                  <a:pt x="41997" y="77675"/>
                  <a:pt x="41630" y="77074"/>
                </a:cubicBezTo>
                <a:lnTo>
                  <a:pt x="41630" y="77074"/>
                </a:lnTo>
                <a:lnTo>
                  <a:pt x="42230" y="77308"/>
                </a:lnTo>
                <a:cubicBezTo>
                  <a:pt x="42230" y="77241"/>
                  <a:pt x="42264" y="77208"/>
                  <a:pt x="42297" y="77141"/>
                </a:cubicBezTo>
                <a:cubicBezTo>
                  <a:pt x="41663" y="76741"/>
                  <a:pt x="41029" y="76307"/>
                  <a:pt x="40362" y="75907"/>
                </a:cubicBezTo>
                <a:cubicBezTo>
                  <a:pt x="40396" y="75874"/>
                  <a:pt x="40429" y="75840"/>
                  <a:pt x="40429" y="75807"/>
                </a:cubicBezTo>
                <a:cubicBezTo>
                  <a:pt x="40696" y="75874"/>
                  <a:pt x="40929" y="75974"/>
                  <a:pt x="41163" y="76040"/>
                </a:cubicBezTo>
                <a:cubicBezTo>
                  <a:pt x="41163" y="76007"/>
                  <a:pt x="41163" y="75974"/>
                  <a:pt x="41196" y="75974"/>
                </a:cubicBezTo>
                <a:cubicBezTo>
                  <a:pt x="40296" y="75307"/>
                  <a:pt x="39428" y="74639"/>
                  <a:pt x="38561" y="73972"/>
                </a:cubicBezTo>
                <a:cubicBezTo>
                  <a:pt x="38594" y="73939"/>
                  <a:pt x="38628" y="73872"/>
                  <a:pt x="38661" y="73839"/>
                </a:cubicBezTo>
                <a:cubicBezTo>
                  <a:pt x="39061" y="73972"/>
                  <a:pt x="39428" y="74139"/>
                  <a:pt x="39829" y="74306"/>
                </a:cubicBezTo>
                <a:cubicBezTo>
                  <a:pt x="39862" y="74272"/>
                  <a:pt x="39862" y="74206"/>
                  <a:pt x="39895" y="74172"/>
                </a:cubicBezTo>
                <a:cubicBezTo>
                  <a:pt x="38594" y="73272"/>
                  <a:pt x="37293" y="72371"/>
                  <a:pt x="35992" y="71470"/>
                </a:cubicBezTo>
                <a:cubicBezTo>
                  <a:pt x="36165" y="71396"/>
                  <a:pt x="36274" y="71354"/>
                  <a:pt x="36375" y="71354"/>
                </a:cubicBezTo>
                <a:cubicBezTo>
                  <a:pt x="36546" y="71354"/>
                  <a:pt x="36694" y="71476"/>
                  <a:pt x="37093" y="71771"/>
                </a:cubicBezTo>
                <a:cubicBezTo>
                  <a:pt x="37694" y="72204"/>
                  <a:pt x="38361" y="72605"/>
                  <a:pt x="38995" y="73005"/>
                </a:cubicBezTo>
                <a:cubicBezTo>
                  <a:pt x="39040" y="73050"/>
                  <a:pt x="39099" y="73068"/>
                  <a:pt x="39165" y="73068"/>
                </a:cubicBezTo>
                <a:cubicBezTo>
                  <a:pt x="39245" y="73068"/>
                  <a:pt x="39337" y="73041"/>
                  <a:pt x="39428" y="73005"/>
                </a:cubicBezTo>
                <a:cubicBezTo>
                  <a:pt x="39195" y="72805"/>
                  <a:pt x="38928" y="72605"/>
                  <a:pt x="38694" y="72404"/>
                </a:cubicBezTo>
                <a:cubicBezTo>
                  <a:pt x="38027" y="72004"/>
                  <a:pt x="37360" y="71637"/>
                  <a:pt x="36693" y="71237"/>
                </a:cubicBezTo>
                <a:cubicBezTo>
                  <a:pt x="36693" y="71204"/>
                  <a:pt x="36726" y="71170"/>
                  <a:pt x="36726" y="71104"/>
                </a:cubicBezTo>
                <a:cubicBezTo>
                  <a:pt x="36776" y="71104"/>
                  <a:pt x="36826" y="71095"/>
                  <a:pt x="36872" y="71095"/>
                </a:cubicBezTo>
                <a:cubicBezTo>
                  <a:pt x="36918" y="71095"/>
                  <a:pt x="36960" y="71104"/>
                  <a:pt x="36993" y="71137"/>
                </a:cubicBezTo>
                <a:cubicBezTo>
                  <a:pt x="37327" y="71304"/>
                  <a:pt x="37627" y="71537"/>
                  <a:pt x="37927" y="71737"/>
                </a:cubicBezTo>
                <a:cubicBezTo>
                  <a:pt x="37940" y="71744"/>
                  <a:pt x="37954" y="71746"/>
                  <a:pt x="37969" y="71746"/>
                </a:cubicBezTo>
                <a:cubicBezTo>
                  <a:pt x="38031" y="71746"/>
                  <a:pt x="38107" y="71698"/>
                  <a:pt x="38161" y="71671"/>
                </a:cubicBezTo>
                <a:cubicBezTo>
                  <a:pt x="38261" y="71637"/>
                  <a:pt x="38394" y="71604"/>
                  <a:pt x="38494" y="71571"/>
                </a:cubicBezTo>
                <a:cubicBezTo>
                  <a:pt x="38494" y="71404"/>
                  <a:pt x="38494" y="71204"/>
                  <a:pt x="38394" y="71137"/>
                </a:cubicBezTo>
                <a:cubicBezTo>
                  <a:pt x="38261" y="71003"/>
                  <a:pt x="38061" y="70937"/>
                  <a:pt x="37894" y="70737"/>
                </a:cubicBezTo>
                <a:lnTo>
                  <a:pt x="37894" y="70737"/>
                </a:lnTo>
                <a:cubicBezTo>
                  <a:pt x="38394" y="70837"/>
                  <a:pt x="38861" y="70970"/>
                  <a:pt x="39362" y="71070"/>
                </a:cubicBezTo>
                <a:cubicBezTo>
                  <a:pt x="39395" y="71003"/>
                  <a:pt x="39428" y="70937"/>
                  <a:pt x="39428" y="70870"/>
                </a:cubicBezTo>
                <a:cubicBezTo>
                  <a:pt x="39228" y="70670"/>
                  <a:pt x="38861" y="70770"/>
                  <a:pt x="38528" y="70670"/>
                </a:cubicBezTo>
                <a:cubicBezTo>
                  <a:pt x="38822" y="70612"/>
                  <a:pt x="39135" y="70585"/>
                  <a:pt x="39457" y="70585"/>
                </a:cubicBezTo>
                <a:close/>
                <a:moveTo>
                  <a:pt x="40129" y="79843"/>
                </a:moveTo>
                <a:cubicBezTo>
                  <a:pt x="40529" y="80277"/>
                  <a:pt x="40896" y="80644"/>
                  <a:pt x="41230" y="81011"/>
                </a:cubicBezTo>
                <a:cubicBezTo>
                  <a:pt x="41263" y="81177"/>
                  <a:pt x="41296" y="81344"/>
                  <a:pt x="41330" y="81478"/>
                </a:cubicBezTo>
                <a:cubicBezTo>
                  <a:pt x="41129" y="81444"/>
                  <a:pt x="40963" y="81378"/>
                  <a:pt x="40763" y="81311"/>
                </a:cubicBezTo>
                <a:cubicBezTo>
                  <a:pt x="40763" y="81378"/>
                  <a:pt x="40729" y="81411"/>
                  <a:pt x="40729" y="81444"/>
                </a:cubicBezTo>
                <a:cubicBezTo>
                  <a:pt x="40963" y="81644"/>
                  <a:pt x="41196" y="81845"/>
                  <a:pt x="41430" y="82045"/>
                </a:cubicBezTo>
                <a:cubicBezTo>
                  <a:pt x="41396" y="82111"/>
                  <a:pt x="41330" y="82145"/>
                  <a:pt x="41263" y="82211"/>
                </a:cubicBezTo>
                <a:cubicBezTo>
                  <a:pt x="41129" y="81845"/>
                  <a:pt x="40329" y="81945"/>
                  <a:pt x="40696" y="81211"/>
                </a:cubicBezTo>
                <a:cubicBezTo>
                  <a:pt x="40696" y="81177"/>
                  <a:pt x="40529" y="81044"/>
                  <a:pt x="40462" y="80977"/>
                </a:cubicBezTo>
                <a:cubicBezTo>
                  <a:pt x="40262" y="80744"/>
                  <a:pt x="40062" y="80544"/>
                  <a:pt x="39829" y="80310"/>
                </a:cubicBezTo>
                <a:cubicBezTo>
                  <a:pt x="39929" y="80210"/>
                  <a:pt x="39995" y="80077"/>
                  <a:pt x="40129" y="79843"/>
                </a:cubicBezTo>
                <a:close/>
                <a:moveTo>
                  <a:pt x="41997" y="79977"/>
                </a:moveTo>
                <a:lnTo>
                  <a:pt x="41997" y="79977"/>
                </a:lnTo>
                <a:cubicBezTo>
                  <a:pt x="43164" y="80677"/>
                  <a:pt x="44165" y="81277"/>
                  <a:pt x="45199" y="81878"/>
                </a:cubicBezTo>
                <a:cubicBezTo>
                  <a:pt x="45366" y="81978"/>
                  <a:pt x="45599" y="81978"/>
                  <a:pt x="45733" y="82145"/>
                </a:cubicBezTo>
                <a:cubicBezTo>
                  <a:pt x="45866" y="82278"/>
                  <a:pt x="45866" y="82512"/>
                  <a:pt x="45900" y="82712"/>
                </a:cubicBezTo>
                <a:cubicBezTo>
                  <a:pt x="45862" y="82704"/>
                  <a:pt x="45824" y="82702"/>
                  <a:pt x="45787" y="82702"/>
                </a:cubicBezTo>
                <a:cubicBezTo>
                  <a:pt x="45720" y="82702"/>
                  <a:pt x="45654" y="82710"/>
                  <a:pt x="45592" y="82710"/>
                </a:cubicBezTo>
                <a:cubicBezTo>
                  <a:pt x="45536" y="82710"/>
                  <a:pt x="45482" y="82703"/>
                  <a:pt x="45433" y="82678"/>
                </a:cubicBezTo>
                <a:cubicBezTo>
                  <a:pt x="44499" y="82178"/>
                  <a:pt x="43598" y="81678"/>
                  <a:pt x="42697" y="81111"/>
                </a:cubicBezTo>
                <a:cubicBezTo>
                  <a:pt x="42464" y="80977"/>
                  <a:pt x="42264" y="80777"/>
                  <a:pt x="42097" y="80544"/>
                </a:cubicBezTo>
                <a:cubicBezTo>
                  <a:pt x="42030" y="80444"/>
                  <a:pt x="42030" y="80277"/>
                  <a:pt x="41997" y="79977"/>
                </a:cubicBezTo>
                <a:close/>
                <a:moveTo>
                  <a:pt x="42230" y="81311"/>
                </a:moveTo>
                <a:cubicBezTo>
                  <a:pt x="42564" y="81511"/>
                  <a:pt x="42864" y="81744"/>
                  <a:pt x="43231" y="81911"/>
                </a:cubicBezTo>
                <a:cubicBezTo>
                  <a:pt x="43898" y="82278"/>
                  <a:pt x="44565" y="82645"/>
                  <a:pt x="45266" y="83012"/>
                </a:cubicBezTo>
                <a:cubicBezTo>
                  <a:pt x="45399" y="83079"/>
                  <a:pt x="45599" y="83112"/>
                  <a:pt x="45766" y="83179"/>
                </a:cubicBezTo>
                <a:lnTo>
                  <a:pt x="45466" y="83512"/>
                </a:lnTo>
                <a:cubicBezTo>
                  <a:pt x="44899" y="83212"/>
                  <a:pt x="44332" y="82879"/>
                  <a:pt x="43731" y="82578"/>
                </a:cubicBezTo>
                <a:cubicBezTo>
                  <a:pt x="43398" y="82378"/>
                  <a:pt x="43031" y="82178"/>
                  <a:pt x="42631" y="82078"/>
                </a:cubicBezTo>
                <a:cubicBezTo>
                  <a:pt x="42164" y="81945"/>
                  <a:pt x="42030" y="81711"/>
                  <a:pt x="42230" y="81311"/>
                </a:cubicBezTo>
                <a:close/>
                <a:moveTo>
                  <a:pt x="39361" y="82466"/>
                </a:moveTo>
                <a:lnTo>
                  <a:pt x="39361" y="82466"/>
                </a:lnTo>
                <a:cubicBezTo>
                  <a:pt x="39916" y="82825"/>
                  <a:pt x="40439" y="83153"/>
                  <a:pt x="40963" y="83512"/>
                </a:cubicBezTo>
                <a:cubicBezTo>
                  <a:pt x="41063" y="83612"/>
                  <a:pt x="41129" y="83813"/>
                  <a:pt x="41230" y="83946"/>
                </a:cubicBezTo>
                <a:cubicBezTo>
                  <a:pt x="41163" y="83979"/>
                  <a:pt x="41096" y="84046"/>
                  <a:pt x="41063" y="84079"/>
                </a:cubicBezTo>
                <a:cubicBezTo>
                  <a:pt x="40496" y="83646"/>
                  <a:pt x="39929" y="83246"/>
                  <a:pt x="39362" y="82812"/>
                </a:cubicBezTo>
                <a:cubicBezTo>
                  <a:pt x="39330" y="82749"/>
                  <a:pt x="39358" y="82596"/>
                  <a:pt x="39361" y="82466"/>
                </a:cubicBezTo>
                <a:close/>
                <a:moveTo>
                  <a:pt x="42230" y="82245"/>
                </a:moveTo>
                <a:cubicBezTo>
                  <a:pt x="42931" y="82645"/>
                  <a:pt x="43665" y="83012"/>
                  <a:pt x="44365" y="83412"/>
                </a:cubicBezTo>
                <a:cubicBezTo>
                  <a:pt x="44565" y="83512"/>
                  <a:pt x="44799" y="83579"/>
                  <a:pt x="44966" y="83679"/>
                </a:cubicBezTo>
                <a:cubicBezTo>
                  <a:pt x="45066" y="83746"/>
                  <a:pt x="45099" y="83913"/>
                  <a:pt x="45166" y="84046"/>
                </a:cubicBezTo>
                <a:cubicBezTo>
                  <a:pt x="45059" y="84046"/>
                  <a:pt x="44952" y="84089"/>
                  <a:pt x="44863" y="84089"/>
                </a:cubicBezTo>
                <a:cubicBezTo>
                  <a:pt x="44840" y="84089"/>
                  <a:pt x="44819" y="84086"/>
                  <a:pt x="44799" y="84079"/>
                </a:cubicBezTo>
                <a:cubicBezTo>
                  <a:pt x="44032" y="83713"/>
                  <a:pt x="43264" y="83379"/>
                  <a:pt x="42497" y="82979"/>
                </a:cubicBezTo>
                <a:cubicBezTo>
                  <a:pt x="42297" y="82879"/>
                  <a:pt x="42197" y="82645"/>
                  <a:pt x="42063" y="82445"/>
                </a:cubicBezTo>
                <a:cubicBezTo>
                  <a:pt x="42130" y="82378"/>
                  <a:pt x="42164" y="82312"/>
                  <a:pt x="42230" y="82245"/>
                </a:cubicBezTo>
                <a:close/>
                <a:moveTo>
                  <a:pt x="39795" y="83813"/>
                </a:moveTo>
                <a:cubicBezTo>
                  <a:pt x="40195" y="84079"/>
                  <a:pt x="40596" y="84380"/>
                  <a:pt x="40996" y="84680"/>
                </a:cubicBezTo>
                <a:cubicBezTo>
                  <a:pt x="40963" y="84713"/>
                  <a:pt x="40929" y="84780"/>
                  <a:pt x="40896" y="84847"/>
                </a:cubicBezTo>
                <a:cubicBezTo>
                  <a:pt x="40462" y="84546"/>
                  <a:pt x="39929" y="84446"/>
                  <a:pt x="39695" y="83946"/>
                </a:cubicBezTo>
                <a:cubicBezTo>
                  <a:pt x="39728" y="83913"/>
                  <a:pt x="39795" y="83846"/>
                  <a:pt x="39795" y="83813"/>
                </a:cubicBezTo>
                <a:close/>
                <a:moveTo>
                  <a:pt x="42181" y="83494"/>
                </a:moveTo>
                <a:cubicBezTo>
                  <a:pt x="43125" y="83494"/>
                  <a:pt x="44668" y="84389"/>
                  <a:pt x="44699" y="84913"/>
                </a:cubicBezTo>
                <a:cubicBezTo>
                  <a:pt x="43698" y="84647"/>
                  <a:pt x="42864" y="84113"/>
                  <a:pt x="41963" y="83512"/>
                </a:cubicBezTo>
                <a:cubicBezTo>
                  <a:pt x="42031" y="83500"/>
                  <a:pt x="42104" y="83494"/>
                  <a:pt x="42181" y="83494"/>
                </a:cubicBezTo>
                <a:close/>
                <a:moveTo>
                  <a:pt x="42964" y="84613"/>
                </a:moveTo>
                <a:cubicBezTo>
                  <a:pt x="43364" y="84813"/>
                  <a:pt x="43731" y="84947"/>
                  <a:pt x="44132" y="85147"/>
                </a:cubicBezTo>
                <a:cubicBezTo>
                  <a:pt x="44165" y="85180"/>
                  <a:pt x="44165" y="85314"/>
                  <a:pt x="44198" y="85380"/>
                </a:cubicBezTo>
                <a:cubicBezTo>
                  <a:pt x="44032" y="85347"/>
                  <a:pt x="43865" y="85380"/>
                  <a:pt x="43731" y="85314"/>
                </a:cubicBezTo>
                <a:cubicBezTo>
                  <a:pt x="43464" y="85114"/>
                  <a:pt x="43231" y="84880"/>
                  <a:pt x="42964" y="84680"/>
                </a:cubicBezTo>
                <a:cubicBezTo>
                  <a:pt x="42964" y="84680"/>
                  <a:pt x="42964" y="84647"/>
                  <a:pt x="42964" y="84613"/>
                </a:cubicBezTo>
                <a:close/>
                <a:moveTo>
                  <a:pt x="42082" y="85069"/>
                </a:moveTo>
                <a:cubicBezTo>
                  <a:pt x="42825" y="85069"/>
                  <a:pt x="43726" y="85584"/>
                  <a:pt x="43665" y="86014"/>
                </a:cubicBezTo>
                <a:cubicBezTo>
                  <a:pt x="43064" y="85714"/>
                  <a:pt x="42530" y="85414"/>
                  <a:pt x="41897" y="85080"/>
                </a:cubicBezTo>
                <a:cubicBezTo>
                  <a:pt x="41957" y="85072"/>
                  <a:pt x="42019" y="85069"/>
                  <a:pt x="42082" y="85069"/>
                </a:cubicBezTo>
                <a:close/>
                <a:moveTo>
                  <a:pt x="41396" y="86081"/>
                </a:moveTo>
                <a:cubicBezTo>
                  <a:pt x="41863" y="86381"/>
                  <a:pt x="42264" y="86615"/>
                  <a:pt x="42631" y="86848"/>
                </a:cubicBezTo>
                <a:cubicBezTo>
                  <a:pt x="42664" y="86848"/>
                  <a:pt x="42597" y="87015"/>
                  <a:pt x="42564" y="87115"/>
                </a:cubicBezTo>
                <a:cubicBezTo>
                  <a:pt x="42164" y="86881"/>
                  <a:pt x="41730" y="86681"/>
                  <a:pt x="41330" y="86448"/>
                </a:cubicBezTo>
                <a:cubicBezTo>
                  <a:pt x="41330" y="86448"/>
                  <a:pt x="41363" y="86281"/>
                  <a:pt x="41396" y="86081"/>
                </a:cubicBezTo>
                <a:close/>
                <a:moveTo>
                  <a:pt x="41296" y="86948"/>
                </a:moveTo>
                <a:cubicBezTo>
                  <a:pt x="41563" y="87082"/>
                  <a:pt x="41797" y="87248"/>
                  <a:pt x="42030" y="87382"/>
                </a:cubicBezTo>
                <a:cubicBezTo>
                  <a:pt x="42030" y="87449"/>
                  <a:pt x="41997" y="87482"/>
                  <a:pt x="41997" y="87549"/>
                </a:cubicBezTo>
                <a:cubicBezTo>
                  <a:pt x="41917" y="87549"/>
                  <a:pt x="41837" y="87554"/>
                  <a:pt x="41759" y="87554"/>
                </a:cubicBezTo>
                <a:cubicBezTo>
                  <a:pt x="41642" y="87554"/>
                  <a:pt x="41530" y="87542"/>
                  <a:pt x="41430" y="87482"/>
                </a:cubicBezTo>
                <a:cubicBezTo>
                  <a:pt x="41296" y="87415"/>
                  <a:pt x="41230" y="87215"/>
                  <a:pt x="41129" y="87082"/>
                </a:cubicBezTo>
                <a:cubicBezTo>
                  <a:pt x="41196" y="87048"/>
                  <a:pt x="41230" y="86982"/>
                  <a:pt x="41296" y="86948"/>
                </a:cubicBezTo>
                <a:close/>
                <a:moveTo>
                  <a:pt x="38261" y="87715"/>
                </a:moveTo>
                <a:lnTo>
                  <a:pt x="38261" y="87715"/>
                </a:lnTo>
                <a:cubicBezTo>
                  <a:pt x="38728" y="87982"/>
                  <a:pt x="39161" y="88216"/>
                  <a:pt x="39595" y="88449"/>
                </a:cubicBezTo>
                <a:cubicBezTo>
                  <a:pt x="39521" y="88551"/>
                  <a:pt x="39427" y="88599"/>
                  <a:pt x="39318" y="88599"/>
                </a:cubicBezTo>
                <a:cubicBezTo>
                  <a:pt x="39033" y="88599"/>
                  <a:pt x="38647" y="88271"/>
                  <a:pt x="38261" y="87715"/>
                </a:cubicBezTo>
                <a:close/>
                <a:moveTo>
                  <a:pt x="15378" y="78309"/>
                </a:moveTo>
                <a:lnTo>
                  <a:pt x="15678" y="78475"/>
                </a:lnTo>
                <a:lnTo>
                  <a:pt x="15645" y="78475"/>
                </a:lnTo>
                <a:cubicBezTo>
                  <a:pt x="15945" y="78642"/>
                  <a:pt x="16278" y="78776"/>
                  <a:pt x="16545" y="79009"/>
                </a:cubicBezTo>
                <a:cubicBezTo>
                  <a:pt x="16946" y="79343"/>
                  <a:pt x="17246" y="79743"/>
                  <a:pt x="17646" y="80077"/>
                </a:cubicBezTo>
                <a:cubicBezTo>
                  <a:pt x="17668" y="80099"/>
                  <a:pt x="17705" y="80106"/>
                  <a:pt x="17754" y="80106"/>
                </a:cubicBezTo>
                <a:cubicBezTo>
                  <a:pt x="17850" y="80106"/>
                  <a:pt x="17991" y="80077"/>
                  <a:pt x="18146" y="80077"/>
                </a:cubicBezTo>
                <a:cubicBezTo>
                  <a:pt x="17779" y="79776"/>
                  <a:pt x="17546" y="79576"/>
                  <a:pt x="17312" y="79409"/>
                </a:cubicBezTo>
                <a:cubicBezTo>
                  <a:pt x="17613" y="79309"/>
                  <a:pt x="17880" y="79209"/>
                  <a:pt x="18146" y="79176"/>
                </a:cubicBezTo>
                <a:cubicBezTo>
                  <a:pt x="18183" y="79170"/>
                  <a:pt x="18221" y="79167"/>
                  <a:pt x="18259" y="79167"/>
                </a:cubicBezTo>
                <a:cubicBezTo>
                  <a:pt x="18430" y="79167"/>
                  <a:pt x="18611" y="79222"/>
                  <a:pt x="18747" y="79276"/>
                </a:cubicBezTo>
                <a:cubicBezTo>
                  <a:pt x="19047" y="79443"/>
                  <a:pt x="19339" y="79510"/>
                  <a:pt x="19635" y="79510"/>
                </a:cubicBezTo>
                <a:cubicBezTo>
                  <a:pt x="19931" y="79510"/>
                  <a:pt x="20231" y="79443"/>
                  <a:pt x="20548" y="79343"/>
                </a:cubicBezTo>
                <a:cubicBezTo>
                  <a:pt x="20797" y="79265"/>
                  <a:pt x="21053" y="79187"/>
                  <a:pt x="21306" y="79187"/>
                </a:cubicBezTo>
                <a:cubicBezTo>
                  <a:pt x="21596" y="79187"/>
                  <a:pt x="21882" y="79289"/>
                  <a:pt x="22149" y="79610"/>
                </a:cubicBezTo>
                <a:cubicBezTo>
                  <a:pt x="22516" y="80043"/>
                  <a:pt x="23050" y="80310"/>
                  <a:pt x="23484" y="80677"/>
                </a:cubicBezTo>
                <a:cubicBezTo>
                  <a:pt x="23750" y="80911"/>
                  <a:pt x="24051" y="81111"/>
                  <a:pt x="23984" y="81344"/>
                </a:cubicBezTo>
                <a:cubicBezTo>
                  <a:pt x="23584" y="81044"/>
                  <a:pt x="23183" y="80677"/>
                  <a:pt x="22716" y="80310"/>
                </a:cubicBezTo>
                <a:lnTo>
                  <a:pt x="22716" y="80310"/>
                </a:lnTo>
                <a:cubicBezTo>
                  <a:pt x="22616" y="80744"/>
                  <a:pt x="22616" y="80744"/>
                  <a:pt x="23017" y="81077"/>
                </a:cubicBezTo>
                <a:cubicBezTo>
                  <a:pt x="23217" y="81277"/>
                  <a:pt x="23417" y="81478"/>
                  <a:pt x="23550" y="81778"/>
                </a:cubicBezTo>
                <a:lnTo>
                  <a:pt x="22349" y="81177"/>
                </a:lnTo>
                <a:cubicBezTo>
                  <a:pt x="22316" y="81211"/>
                  <a:pt x="22283" y="81244"/>
                  <a:pt x="22249" y="81277"/>
                </a:cubicBezTo>
                <a:cubicBezTo>
                  <a:pt x="22883" y="81778"/>
                  <a:pt x="23517" y="82278"/>
                  <a:pt x="24184" y="82779"/>
                </a:cubicBezTo>
                <a:cubicBezTo>
                  <a:pt x="24151" y="82845"/>
                  <a:pt x="24117" y="82912"/>
                  <a:pt x="24051" y="82945"/>
                </a:cubicBezTo>
                <a:cubicBezTo>
                  <a:pt x="24003" y="82954"/>
                  <a:pt x="23958" y="82958"/>
                  <a:pt x="23914" y="82958"/>
                </a:cubicBezTo>
                <a:cubicBezTo>
                  <a:pt x="23296" y="82958"/>
                  <a:pt x="23043" y="82144"/>
                  <a:pt x="22355" y="82144"/>
                </a:cubicBezTo>
                <a:cubicBezTo>
                  <a:pt x="22342" y="82144"/>
                  <a:pt x="22329" y="82144"/>
                  <a:pt x="22316" y="82145"/>
                </a:cubicBezTo>
                <a:cubicBezTo>
                  <a:pt x="22883" y="82645"/>
                  <a:pt x="23484" y="83112"/>
                  <a:pt x="24051" y="83612"/>
                </a:cubicBezTo>
                <a:lnTo>
                  <a:pt x="23884" y="83813"/>
                </a:lnTo>
                <a:cubicBezTo>
                  <a:pt x="23517" y="83512"/>
                  <a:pt x="23117" y="83212"/>
                  <a:pt x="22716" y="82879"/>
                </a:cubicBezTo>
                <a:cubicBezTo>
                  <a:pt x="22650" y="82979"/>
                  <a:pt x="22583" y="83045"/>
                  <a:pt x="22516" y="83179"/>
                </a:cubicBezTo>
                <a:cubicBezTo>
                  <a:pt x="23250" y="83446"/>
                  <a:pt x="23617" y="84046"/>
                  <a:pt x="24117" y="84546"/>
                </a:cubicBezTo>
                <a:cubicBezTo>
                  <a:pt x="24084" y="84613"/>
                  <a:pt x="24051" y="84647"/>
                  <a:pt x="24017" y="84680"/>
                </a:cubicBezTo>
                <a:cubicBezTo>
                  <a:pt x="23450" y="84213"/>
                  <a:pt x="22916" y="83746"/>
                  <a:pt x="22383" y="83279"/>
                </a:cubicBezTo>
                <a:cubicBezTo>
                  <a:pt x="22316" y="83346"/>
                  <a:pt x="22283" y="83379"/>
                  <a:pt x="22216" y="83446"/>
                </a:cubicBezTo>
                <a:cubicBezTo>
                  <a:pt x="22916" y="84180"/>
                  <a:pt x="23884" y="84713"/>
                  <a:pt x="24251" y="85747"/>
                </a:cubicBezTo>
                <a:cubicBezTo>
                  <a:pt x="23684" y="85347"/>
                  <a:pt x="23150" y="84913"/>
                  <a:pt x="22583" y="84513"/>
                </a:cubicBezTo>
                <a:cubicBezTo>
                  <a:pt x="22550" y="84546"/>
                  <a:pt x="22516" y="84580"/>
                  <a:pt x="22483" y="84647"/>
                </a:cubicBezTo>
                <a:cubicBezTo>
                  <a:pt x="23317" y="85480"/>
                  <a:pt x="24451" y="86081"/>
                  <a:pt x="24885" y="87382"/>
                </a:cubicBezTo>
                <a:cubicBezTo>
                  <a:pt x="23951" y="86581"/>
                  <a:pt x="23083" y="85814"/>
                  <a:pt x="22216" y="85080"/>
                </a:cubicBezTo>
                <a:cubicBezTo>
                  <a:pt x="22149" y="85114"/>
                  <a:pt x="22083" y="85180"/>
                  <a:pt x="22049" y="85214"/>
                </a:cubicBezTo>
                <a:cubicBezTo>
                  <a:pt x="22216" y="85414"/>
                  <a:pt x="22383" y="85647"/>
                  <a:pt x="22583" y="85814"/>
                </a:cubicBezTo>
                <a:cubicBezTo>
                  <a:pt x="23183" y="86314"/>
                  <a:pt x="23817" y="86815"/>
                  <a:pt x="24418" y="87315"/>
                </a:cubicBezTo>
                <a:cubicBezTo>
                  <a:pt x="24384" y="87382"/>
                  <a:pt x="24384" y="87415"/>
                  <a:pt x="24351" y="87482"/>
                </a:cubicBezTo>
                <a:cubicBezTo>
                  <a:pt x="24217" y="87449"/>
                  <a:pt x="24017" y="87449"/>
                  <a:pt x="23917" y="87382"/>
                </a:cubicBezTo>
                <a:cubicBezTo>
                  <a:pt x="23283" y="86881"/>
                  <a:pt x="22683" y="86348"/>
                  <a:pt x="22049" y="85847"/>
                </a:cubicBezTo>
                <a:cubicBezTo>
                  <a:pt x="21949" y="85781"/>
                  <a:pt x="21782" y="85747"/>
                  <a:pt x="21616" y="85747"/>
                </a:cubicBezTo>
                <a:cubicBezTo>
                  <a:pt x="22249" y="86314"/>
                  <a:pt x="22883" y="86848"/>
                  <a:pt x="23517" y="87382"/>
                </a:cubicBezTo>
                <a:cubicBezTo>
                  <a:pt x="23784" y="87582"/>
                  <a:pt x="24017" y="87782"/>
                  <a:pt x="24284" y="87949"/>
                </a:cubicBezTo>
                <a:cubicBezTo>
                  <a:pt x="24484" y="88116"/>
                  <a:pt x="24418" y="88216"/>
                  <a:pt x="24084" y="88416"/>
                </a:cubicBezTo>
                <a:cubicBezTo>
                  <a:pt x="23183" y="87649"/>
                  <a:pt x="22316" y="86948"/>
                  <a:pt x="21315" y="86148"/>
                </a:cubicBezTo>
                <a:lnTo>
                  <a:pt x="21315" y="86148"/>
                </a:lnTo>
                <a:cubicBezTo>
                  <a:pt x="21382" y="86414"/>
                  <a:pt x="21349" y="86615"/>
                  <a:pt x="21449" y="86681"/>
                </a:cubicBezTo>
                <a:cubicBezTo>
                  <a:pt x="21949" y="87115"/>
                  <a:pt x="22516" y="87482"/>
                  <a:pt x="23050" y="87916"/>
                </a:cubicBezTo>
                <a:cubicBezTo>
                  <a:pt x="23250" y="88082"/>
                  <a:pt x="23450" y="88249"/>
                  <a:pt x="23650" y="88449"/>
                </a:cubicBezTo>
                <a:cubicBezTo>
                  <a:pt x="23530" y="88503"/>
                  <a:pt x="23421" y="88535"/>
                  <a:pt x="23311" y="88535"/>
                </a:cubicBezTo>
                <a:cubicBezTo>
                  <a:pt x="23147" y="88535"/>
                  <a:pt x="22983" y="88463"/>
                  <a:pt x="22783" y="88282"/>
                </a:cubicBezTo>
                <a:cubicBezTo>
                  <a:pt x="22216" y="87715"/>
                  <a:pt x="21582" y="87215"/>
                  <a:pt x="20948" y="86715"/>
                </a:cubicBezTo>
                <a:cubicBezTo>
                  <a:pt x="20882" y="86648"/>
                  <a:pt x="20748" y="86648"/>
                  <a:pt x="20481" y="86581"/>
                </a:cubicBezTo>
                <a:lnTo>
                  <a:pt x="20481" y="86581"/>
                </a:lnTo>
                <a:cubicBezTo>
                  <a:pt x="21315" y="87315"/>
                  <a:pt x="22049" y="87949"/>
                  <a:pt x="22783" y="88583"/>
                </a:cubicBezTo>
                <a:cubicBezTo>
                  <a:pt x="22783" y="88616"/>
                  <a:pt x="22750" y="88649"/>
                  <a:pt x="22716" y="88716"/>
                </a:cubicBezTo>
                <a:lnTo>
                  <a:pt x="22283" y="88716"/>
                </a:lnTo>
                <a:cubicBezTo>
                  <a:pt x="22216" y="88783"/>
                  <a:pt x="22116" y="88850"/>
                  <a:pt x="22049" y="88916"/>
                </a:cubicBezTo>
                <a:cubicBezTo>
                  <a:pt x="21749" y="88783"/>
                  <a:pt x="21415" y="88683"/>
                  <a:pt x="21149" y="88516"/>
                </a:cubicBezTo>
                <a:cubicBezTo>
                  <a:pt x="20581" y="88149"/>
                  <a:pt x="20081" y="87715"/>
                  <a:pt x="19547" y="87315"/>
                </a:cubicBezTo>
                <a:cubicBezTo>
                  <a:pt x="19514" y="87315"/>
                  <a:pt x="19447" y="87382"/>
                  <a:pt x="19347" y="87449"/>
                </a:cubicBezTo>
                <a:cubicBezTo>
                  <a:pt x="19914" y="87916"/>
                  <a:pt x="20481" y="88316"/>
                  <a:pt x="21082" y="88783"/>
                </a:cubicBezTo>
                <a:cubicBezTo>
                  <a:pt x="20934" y="88861"/>
                  <a:pt x="20808" y="88892"/>
                  <a:pt x="20698" y="88892"/>
                </a:cubicBezTo>
                <a:cubicBezTo>
                  <a:pt x="20386" y="88892"/>
                  <a:pt x="20194" y="88648"/>
                  <a:pt x="19948" y="88549"/>
                </a:cubicBezTo>
                <a:cubicBezTo>
                  <a:pt x="19914" y="88583"/>
                  <a:pt x="19881" y="88583"/>
                  <a:pt x="19848" y="88583"/>
                </a:cubicBezTo>
                <a:cubicBezTo>
                  <a:pt x="19881" y="88716"/>
                  <a:pt x="19948" y="88850"/>
                  <a:pt x="20014" y="89150"/>
                </a:cubicBezTo>
                <a:cubicBezTo>
                  <a:pt x="19447" y="88716"/>
                  <a:pt x="18947" y="88383"/>
                  <a:pt x="18480" y="88016"/>
                </a:cubicBezTo>
                <a:cubicBezTo>
                  <a:pt x="18447" y="88049"/>
                  <a:pt x="18413" y="88049"/>
                  <a:pt x="18380" y="88049"/>
                </a:cubicBezTo>
                <a:cubicBezTo>
                  <a:pt x="18480" y="88282"/>
                  <a:pt x="18613" y="88483"/>
                  <a:pt x="18747" y="88716"/>
                </a:cubicBezTo>
                <a:cubicBezTo>
                  <a:pt x="17646" y="88583"/>
                  <a:pt x="16912" y="88016"/>
                  <a:pt x="16312" y="87182"/>
                </a:cubicBezTo>
                <a:cubicBezTo>
                  <a:pt x="16112" y="86881"/>
                  <a:pt x="15778" y="86615"/>
                  <a:pt x="15578" y="86281"/>
                </a:cubicBezTo>
                <a:cubicBezTo>
                  <a:pt x="15111" y="85480"/>
                  <a:pt x="14711" y="84613"/>
                  <a:pt x="14244" y="83779"/>
                </a:cubicBezTo>
                <a:cubicBezTo>
                  <a:pt x="13943" y="83246"/>
                  <a:pt x="14144" y="82678"/>
                  <a:pt x="13977" y="82145"/>
                </a:cubicBezTo>
                <a:cubicBezTo>
                  <a:pt x="13810" y="81578"/>
                  <a:pt x="13810" y="81011"/>
                  <a:pt x="13943" y="80444"/>
                </a:cubicBezTo>
                <a:cubicBezTo>
                  <a:pt x="14043" y="80110"/>
                  <a:pt x="14110" y="79810"/>
                  <a:pt x="14210" y="79476"/>
                </a:cubicBezTo>
                <a:cubicBezTo>
                  <a:pt x="14410" y="79576"/>
                  <a:pt x="14544" y="79643"/>
                  <a:pt x="14844" y="79776"/>
                </a:cubicBezTo>
                <a:cubicBezTo>
                  <a:pt x="14711" y="79443"/>
                  <a:pt x="14611" y="79243"/>
                  <a:pt x="14510" y="79043"/>
                </a:cubicBezTo>
                <a:cubicBezTo>
                  <a:pt x="14544" y="79009"/>
                  <a:pt x="14577" y="78942"/>
                  <a:pt x="14611" y="78909"/>
                </a:cubicBezTo>
                <a:cubicBezTo>
                  <a:pt x="15078" y="79276"/>
                  <a:pt x="15511" y="79643"/>
                  <a:pt x="15978" y="80010"/>
                </a:cubicBezTo>
                <a:cubicBezTo>
                  <a:pt x="16012" y="79977"/>
                  <a:pt x="16045" y="79910"/>
                  <a:pt x="16078" y="79876"/>
                </a:cubicBezTo>
                <a:cubicBezTo>
                  <a:pt x="15645" y="79409"/>
                  <a:pt x="15178" y="78909"/>
                  <a:pt x="14644" y="78375"/>
                </a:cubicBezTo>
                <a:lnTo>
                  <a:pt x="14644" y="78375"/>
                </a:lnTo>
                <a:cubicBezTo>
                  <a:pt x="14877" y="78409"/>
                  <a:pt x="14977" y="78409"/>
                  <a:pt x="15078" y="78442"/>
                </a:cubicBezTo>
                <a:cubicBezTo>
                  <a:pt x="15152" y="78442"/>
                  <a:pt x="15258" y="78515"/>
                  <a:pt x="15326" y="78515"/>
                </a:cubicBezTo>
                <a:cubicBezTo>
                  <a:pt x="15378" y="78515"/>
                  <a:pt x="15407" y="78470"/>
                  <a:pt x="15378" y="78309"/>
                </a:cubicBezTo>
                <a:close/>
                <a:moveTo>
                  <a:pt x="37193" y="73705"/>
                </a:moveTo>
                <a:cubicBezTo>
                  <a:pt x="38494" y="74439"/>
                  <a:pt x="39228" y="75640"/>
                  <a:pt x="40195" y="76808"/>
                </a:cubicBezTo>
                <a:cubicBezTo>
                  <a:pt x="39962" y="76741"/>
                  <a:pt x="39862" y="76741"/>
                  <a:pt x="39695" y="76674"/>
                </a:cubicBezTo>
                <a:lnTo>
                  <a:pt x="39695" y="76674"/>
                </a:lnTo>
                <a:cubicBezTo>
                  <a:pt x="39962" y="77241"/>
                  <a:pt x="40729" y="77375"/>
                  <a:pt x="40662" y="78142"/>
                </a:cubicBezTo>
                <a:cubicBezTo>
                  <a:pt x="40362" y="77908"/>
                  <a:pt x="40129" y="77742"/>
                  <a:pt x="39862" y="77541"/>
                </a:cubicBezTo>
                <a:lnTo>
                  <a:pt x="39862" y="77541"/>
                </a:lnTo>
                <a:cubicBezTo>
                  <a:pt x="39962" y="78275"/>
                  <a:pt x="40929" y="78375"/>
                  <a:pt x="40996" y="79176"/>
                </a:cubicBezTo>
                <a:cubicBezTo>
                  <a:pt x="40362" y="78676"/>
                  <a:pt x="39728" y="78242"/>
                  <a:pt x="39128" y="77775"/>
                </a:cubicBezTo>
                <a:cubicBezTo>
                  <a:pt x="39095" y="77808"/>
                  <a:pt x="39061" y="77842"/>
                  <a:pt x="39028" y="77875"/>
                </a:cubicBezTo>
                <a:cubicBezTo>
                  <a:pt x="39695" y="78742"/>
                  <a:pt x="40829" y="79143"/>
                  <a:pt x="41363" y="80110"/>
                </a:cubicBezTo>
                <a:cubicBezTo>
                  <a:pt x="41330" y="80143"/>
                  <a:pt x="41263" y="80177"/>
                  <a:pt x="41230" y="80210"/>
                </a:cubicBezTo>
                <a:cubicBezTo>
                  <a:pt x="40629" y="79810"/>
                  <a:pt x="39995" y="79409"/>
                  <a:pt x="39362" y="79009"/>
                </a:cubicBezTo>
                <a:lnTo>
                  <a:pt x="39362" y="79009"/>
                </a:lnTo>
                <a:cubicBezTo>
                  <a:pt x="39028" y="79476"/>
                  <a:pt x="39328" y="79743"/>
                  <a:pt x="39628" y="80110"/>
                </a:cubicBezTo>
                <a:cubicBezTo>
                  <a:pt x="39428" y="80043"/>
                  <a:pt x="39261" y="79977"/>
                  <a:pt x="39095" y="79943"/>
                </a:cubicBezTo>
                <a:lnTo>
                  <a:pt x="39095" y="79943"/>
                </a:lnTo>
                <a:cubicBezTo>
                  <a:pt x="38995" y="80210"/>
                  <a:pt x="39628" y="80310"/>
                  <a:pt x="39228" y="80644"/>
                </a:cubicBezTo>
                <a:cubicBezTo>
                  <a:pt x="39428" y="80844"/>
                  <a:pt x="39628" y="81077"/>
                  <a:pt x="39862" y="81344"/>
                </a:cubicBezTo>
                <a:cubicBezTo>
                  <a:pt x="39695" y="81311"/>
                  <a:pt x="39562" y="81311"/>
                  <a:pt x="39295" y="81277"/>
                </a:cubicBezTo>
                <a:lnTo>
                  <a:pt x="39295" y="81277"/>
                </a:lnTo>
                <a:cubicBezTo>
                  <a:pt x="39628" y="81578"/>
                  <a:pt x="39862" y="81811"/>
                  <a:pt x="40095" y="82045"/>
                </a:cubicBezTo>
                <a:cubicBezTo>
                  <a:pt x="40095" y="82078"/>
                  <a:pt x="40062" y="82111"/>
                  <a:pt x="40062" y="82145"/>
                </a:cubicBezTo>
                <a:cubicBezTo>
                  <a:pt x="39929" y="82145"/>
                  <a:pt x="39795" y="82111"/>
                  <a:pt x="39695" y="82078"/>
                </a:cubicBezTo>
                <a:cubicBezTo>
                  <a:pt x="39562" y="82045"/>
                  <a:pt x="39462" y="81978"/>
                  <a:pt x="39328" y="81911"/>
                </a:cubicBezTo>
                <a:lnTo>
                  <a:pt x="39328" y="82445"/>
                </a:lnTo>
                <a:cubicBezTo>
                  <a:pt x="39331" y="82447"/>
                  <a:pt x="39333" y="82448"/>
                  <a:pt x="39336" y="82450"/>
                </a:cubicBezTo>
                <a:lnTo>
                  <a:pt x="39336" y="82450"/>
                </a:lnTo>
                <a:cubicBezTo>
                  <a:pt x="39178" y="82482"/>
                  <a:pt x="39016" y="82513"/>
                  <a:pt x="38794" y="82545"/>
                </a:cubicBezTo>
                <a:cubicBezTo>
                  <a:pt x="39028" y="82979"/>
                  <a:pt x="39695" y="83179"/>
                  <a:pt x="39562" y="83846"/>
                </a:cubicBezTo>
                <a:cubicBezTo>
                  <a:pt x="39295" y="83646"/>
                  <a:pt x="39028" y="83446"/>
                  <a:pt x="38661" y="83179"/>
                </a:cubicBezTo>
                <a:lnTo>
                  <a:pt x="38661" y="83179"/>
                </a:lnTo>
                <a:cubicBezTo>
                  <a:pt x="38995" y="84013"/>
                  <a:pt x="39462" y="84580"/>
                  <a:pt x="40095" y="85047"/>
                </a:cubicBezTo>
                <a:cubicBezTo>
                  <a:pt x="40029" y="85080"/>
                  <a:pt x="39995" y="85114"/>
                  <a:pt x="39929" y="85180"/>
                </a:cubicBezTo>
                <a:cubicBezTo>
                  <a:pt x="39395" y="84813"/>
                  <a:pt x="38828" y="84446"/>
                  <a:pt x="38394" y="84146"/>
                </a:cubicBezTo>
                <a:cubicBezTo>
                  <a:pt x="38361" y="84346"/>
                  <a:pt x="38327" y="84647"/>
                  <a:pt x="38361" y="84913"/>
                </a:cubicBezTo>
                <a:cubicBezTo>
                  <a:pt x="38361" y="85013"/>
                  <a:pt x="38494" y="85147"/>
                  <a:pt x="38594" y="85214"/>
                </a:cubicBezTo>
                <a:cubicBezTo>
                  <a:pt x="39095" y="85547"/>
                  <a:pt x="39595" y="85881"/>
                  <a:pt x="40062" y="86214"/>
                </a:cubicBezTo>
                <a:cubicBezTo>
                  <a:pt x="40195" y="86314"/>
                  <a:pt x="40329" y="86381"/>
                  <a:pt x="40462" y="86481"/>
                </a:cubicBezTo>
                <a:cubicBezTo>
                  <a:pt x="40462" y="86548"/>
                  <a:pt x="40462" y="86581"/>
                  <a:pt x="40429" y="86615"/>
                </a:cubicBezTo>
                <a:cubicBezTo>
                  <a:pt x="40362" y="86615"/>
                  <a:pt x="40266" y="86629"/>
                  <a:pt x="40189" y="86629"/>
                </a:cubicBezTo>
                <a:cubicBezTo>
                  <a:pt x="40151" y="86629"/>
                  <a:pt x="40118" y="86626"/>
                  <a:pt x="40095" y="86615"/>
                </a:cubicBezTo>
                <a:cubicBezTo>
                  <a:pt x="39662" y="86314"/>
                  <a:pt x="39228" y="85981"/>
                  <a:pt x="38761" y="85714"/>
                </a:cubicBezTo>
                <a:cubicBezTo>
                  <a:pt x="38594" y="85581"/>
                  <a:pt x="38361" y="85547"/>
                  <a:pt x="38127" y="85480"/>
                </a:cubicBezTo>
                <a:cubicBezTo>
                  <a:pt x="38127" y="85547"/>
                  <a:pt x="38094" y="85614"/>
                  <a:pt x="38061" y="85647"/>
                </a:cubicBezTo>
                <a:cubicBezTo>
                  <a:pt x="38327" y="85914"/>
                  <a:pt x="38594" y="86148"/>
                  <a:pt x="38861" y="86414"/>
                </a:cubicBezTo>
                <a:cubicBezTo>
                  <a:pt x="38828" y="86448"/>
                  <a:pt x="38794" y="86481"/>
                  <a:pt x="38761" y="86515"/>
                </a:cubicBezTo>
                <a:lnTo>
                  <a:pt x="37594" y="85681"/>
                </a:lnTo>
                <a:lnTo>
                  <a:pt x="37460" y="85814"/>
                </a:lnTo>
                <a:cubicBezTo>
                  <a:pt x="37860" y="86214"/>
                  <a:pt x="38261" y="86648"/>
                  <a:pt x="38694" y="87015"/>
                </a:cubicBezTo>
                <a:cubicBezTo>
                  <a:pt x="39095" y="87382"/>
                  <a:pt x="39562" y="87715"/>
                  <a:pt x="39995" y="88049"/>
                </a:cubicBezTo>
                <a:cubicBezTo>
                  <a:pt x="39962" y="88116"/>
                  <a:pt x="39895" y="88182"/>
                  <a:pt x="39862" y="88249"/>
                </a:cubicBezTo>
                <a:cubicBezTo>
                  <a:pt x="39061" y="87715"/>
                  <a:pt x="38294" y="87182"/>
                  <a:pt x="37427" y="86581"/>
                </a:cubicBezTo>
                <a:lnTo>
                  <a:pt x="37427" y="86581"/>
                </a:lnTo>
                <a:cubicBezTo>
                  <a:pt x="37460" y="86781"/>
                  <a:pt x="37460" y="86948"/>
                  <a:pt x="37494" y="87115"/>
                </a:cubicBezTo>
                <a:cubicBezTo>
                  <a:pt x="37527" y="87148"/>
                  <a:pt x="37594" y="87215"/>
                  <a:pt x="37627" y="87215"/>
                </a:cubicBezTo>
                <a:cubicBezTo>
                  <a:pt x="37860" y="87382"/>
                  <a:pt x="38061" y="87549"/>
                  <a:pt x="38261" y="87715"/>
                </a:cubicBezTo>
                <a:cubicBezTo>
                  <a:pt x="38027" y="87682"/>
                  <a:pt x="37760" y="87649"/>
                  <a:pt x="37427" y="87582"/>
                </a:cubicBezTo>
                <a:lnTo>
                  <a:pt x="37427" y="87582"/>
                </a:lnTo>
                <a:cubicBezTo>
                  <a:pt x="37527" y="87782"/>
                  <a:pt x="37594" y="87882"/>
                  <a:pt x="37660" y="88049"/>
                </a:cubicBezTo>
                <a:cubicBezTo>
                  <a:pt x="37460" y="87982"/>
                  <a:pt x="37293" y="87949"/>
                  <a:pt x="37160" y="87882"/>
                </a:cubicBezTo>
                <a:cubicBezTo>
                  <a:pt x="37127" y="87949"/>
                  <a:pt x="37093" y="88016"/>
                  <a:pt x="37060" y="88049"/>
                </a:cubicBezTo>
                <a:cubicBezTo>
                  <a:pt x="37727" y="88483"/>
                  <a:pt x="38394" y="88883"/>
                  <a:pt x="39061" y="89317"/>
                </a:cubicBezTo>
                <a:lnTo>
                  <a:pt x="38995" y="89450"/>
                </a:lnTo>
                <a:cubicBezTo>
                  <a:pt x="38227" y="89183"/>
                  <a:pt x="37594" y="88616"/>
                  <a:pt x="36793" y="88182"/>
                </a:cubicBezTo>
                <a:lnTo>
                  <a:pt x="36793" y="88182"/>
                </a:lnTo>
                <a:cubicBezTo>
                  <a:pt x="36926" y="89350"/>
                  <a:pt x="38194" y="89283"/>
                  <a:pt x="38594" y="90117"/>
                </a:cubicBezTo>
                <a:cubicBezTo>
                  <a:pt x="37560" y="89950"/>
                  <a:pt x="37027" y="88983"/>
                  <a:pt x="36159" y="88683"/>
                </a:cubicBezTo>
                <a:cubicBezTo>
                  <a:pt x="36126" y="88749"/>
                  <a:pt x="36093" y="88783"/>
                  <a:pt x="36059" y="88816"/>
                </a:cubicBezTo>
                <a:cubicBezTo>
                  <a:pt x="36793" y="89383"/>
                  <a:pt x="37494" y="89984"/>
                  <a:pt x="38227" y="90551"/>
                </a:cubicBezTo>
                <a:lnTo>
                  <a:pt x="38227" y="90651"/>
                </a:lnTo>
                <a:cubicBezTo>
                  <a:pt x="37994" y="90617"/>
                  <a:pt x="37760" y="90617"/>
                  <a:pt x="37594" y="90517"/>
                </a:cubicBezTo>
                <a:cubicBezTo>
                  <a:pt x="37027" y="90117"/>
                  <a:pt x="36493" y="89683"/>
                  <a:pt x="35926" y="89250"/>
                </a:cubicBezTo>
                <a:cubicBezTo>
                  <a:pt x="35892" y="89317"/>
                  <a:pt x="35826" y="89350"/>
                  <a:pt x="35792" y="89383"/>
                </a:cubicBezTo>
                <a:cubicBezTo>
                  <a:pt x="35926" y="89583"/>
                  <a:pt x="36026" y="89750"/>
                  <a:pt x="36159" y="89950"/>
                </a:cubicBezTo>
                <a:cubicBezTo>
                  <a:pt x="36660" y="90284"/>
                  <a:pt x="37160" y="90617"/>
                  <a:pt x="37627" y="90951"/>
                </a:cubicBezTo>
                <a:cubicBezTo>
                  <a:pt x="36993" y="90818"/>
                  <a:pt x="36493" y="90484"/>
                  <a:pt x="36059" y="90050"/>
                </a:cubicBezTo>
                <a:cubicBezTo>
                  <a:pt x="35759" y="89817"/>
                  <a:pt x="35459" y="89617"/>
                  <a:pt x="35159" y="89417"/>
                </a:cubicBezTo>
                <a:cubicBezTo>
                  <a:pt x="35125" y="89450"/>
                  <a:pt x="35092" y="89517"/>
                  <a:pt x="35025" y="89550"/>
                </a:cubicBezTo>
                <a:cubicBezTo>
                  <a:pt x="35759" y="90184"/>
                  <a:pt x="36459" y="90784"/>
                  <a:pt x="37227" y="91485"/>
                </a:cubicBezTo>
                <a:cubicBezTo>
                  <a:pt x="36993" y="91418"/>
                  <a:pt x="36793" y="91385"/>
                  <a:pt x="36626" y="91318"/>
                </a:cubicBezTo>
                <a:cubicBezTo>
                  <a:pt x="36426" y="91185"/>
                  <a:pt x="36226" y="91018"/>
                  <a:pt x="36026" y="90918"/>
                </a:cubicBezTo>
                <a:cubicBezTo>
                  <a:pt x="35892" y="90851"/>
                  <a:pt x="35726" y="90851"/>
                  <a:pt x="35559" y="90851"/>
                </a:cubicBezTo>
                <a:cubicBezTo>
                  <a:pt x="35626" y="91018"/>
                  <a:pt x="35659" y="91218"/>
                  <a:pt x="35792" y="91318"/>
                </a:cubicBezTo>
                <a:cubicBezTo>
                  <a:pt x="36026" y="91485"/>
                  <a:pt x="36293" y="91585"/>
                  <a:pt x="36526" y="91752"/>
                </a:cubicBezTo>
                <a:cubicBezTo>
                  <a:pt x="36493" y="91818"/>
                  <a:pt x="36459" y="91852"/>
                  <a:pt x="36459" y="91918"/>
                </a:cubicBezTo>
                <a:lnTo>
                  <a:pt x="34525" y="90984"/>
                </a:lnTo>
                <a:cubicBezTo>
                  <a:pt x="34491" y="91051"/>
                  <a:pt x="34458" y="91084"/>
                  <a:pt x="34458" y="91151"/>
                </a:cubicBezTo>
                <a:cubicBezTo>
                  <a:pt x="34892" y="91451"/>
                  <a:pt x="35359" y="91785"/>
                  <a:pt x="35826" y="92152"/>
                </a:cubicBezTo>
                <a:cubicBezTo>
                  <a:pt x="35753" y="92272"/>
                  <a:pt x="35672" y="92315"/>
                  <a:pt x="35588" y="92315"/>
                </a:cubicBezTo>
                <a:cubicBezTo>
                  <a:pt x="35437" y="92315"/>
                  <a:pt x="35274" y="92183"/>
                  <a:pt x="35125" y="92119"/>
                </a:cubicBezTo>
                <a:cubicBezTo>
                  <a:pt x="34625" y="91852"/>
                  <a:pt x="34158" y="91585"/>
                  <a:pt x="33657" y="91351"/>
                </a:cubicBezTo>
                <a:cubicBezTo>
                  <a:pt x="33624" y="91385"/>
                  <a:pt x="33591" y="91451"/>
                  <a:pt x="33557" y="91518"/>
                </a:cubicBezTo>
                <a:cubicBezTo>
                  <a:pt x="34024" y="91852"/>
                  <a:pt x="34491" y="92185"/>
                  <a:pt x="34992" y="92552"/>
                </a:cubicBezTo>
                <a:cubicBezTo>
                  <a:pt x="34872" y="92612"/>
                  <a:pt x="34768" y="92637"/>
                  <a:pt x="34674" y="92637"/>
                </a:cubicBezTo>
                <a:cubicBezTo>
                  <a:pt x="34350" y="92637"/>
                  <a:pt x="34157" y="92341"/>
                  <a:pt x="33924" y="92185"/>
                </a:cubicBezTo>
                <a:cubicBezTo>
                  <a:pt x="33591" y="91952"/>
                  <a:pt x="33257" y="91752"/>
                  <a:pt x="32890" y="91518"/>
                </a:cubicBezTo>
                <a:cubicBezTo>
                  <a:pt x="32890" y="91585"/>
                  <a:pt x="32824" y="91618"/>
                  <a:pt x="32790" y="91652"/>
                </a:cubicBezTo>
                <a:cubicBezTo>
                  <a:pt x="33190" y="92018"/>
                  <a:pt x="33591" y="92352"/>
                  <a:pt x="33991" y="92752"/>
                </a:cubicBezTo>
                <a:cubicBezTo>
                  <a:pt x="33932" y="92760"/>
                  <a:pt x="33876" y="92764"/>
                  <a:pt x="33820" y="92764"/>
                </a:cubicBezTo>
                <a:cubicBezTo>
                  <a:pt x="32965" y="92764"/>
                  <a:pt x="32494" y="91852"/>
                  <a:pt x="31523" y="91852"/>
                </a:cubicBezTo>
                <a:cubicBezTo>
                  <a:pt x="31856" y="92152"/>
                  <a:pt x="32123" y="92385"/>
                  <a:pt x="32490" y="92719"/>
                </a:cubicBezTo>
                <a:cubicBezTo>
                  <a:pt x="31823" y="92385"/>
                  <a:pt x="31256" y="92152"/>
                  <a:pt x="30622" y="91852"/>
                </a:cubicBezTo>
                <a:lnTo>
                  <a:pt x="30622" y="91852"/>
                </a:lnTo>
                <a:cubicBezTo>
                  <a:pt x="30789" y="92619"/>
                  <a:pt x="31556" y="92485"/>
                  <a:pt x="31990" y="92986"/>
                </a:cubicBezTo>
                <a:cubicBezTo>
                  <a:pt x="31656" y="92919"/>
                  <a:pt x="31456" y="92852"/>
                  <a:pt x="31256" y="92819"/>
                </a:cubicBezTo>
                <a:cubicBezTo>
                  <a:pt x="29921" y="92519"/>
                  <a:pt x="28821" y="91785"/>
                  <a:pt x="27887" y="90884"/>
                </a:cubicBezTo>
                <a:cubicBezTo>
                  <a:pt x="26819" y="89884"/>
                  <a:pt x="25952" y="88649"/>
                  <a:pt x="25518" y="87182"/>
                </a:cubicBezTo>
                <a:cubicBezTo>
                  <a:pt x="25251" y="86314"/>
                  <a:pt x="24985" y="85447"/>
                  <a:pt x="24751" y="84546"/>
                </a:cubicBezTo>
                <a:cubicBezTo>
                  <a:pt x="24651" y="84213"/>
                  <a:pt x="24684" y="83846"/>
                  <a:pt x="24718" y="83512"/>
                </a:cubicBezTo>
                <a:cubicBezTo>
                  <a:pt x="24784" y="82545"/>
                  <a:pt x="24818" y="81611"/>
                  <a:pt x="24918" y="80644"/>
                </a:cubicBezTo>
                <a:cubicBezTo>
                  <a:pt x="24985" y="80043"/>
                  <a:pt x="25151" y="79443"/>
                  <a:pt x="25285" y="78876"/>
                </a:cubicBezTo>
                <a:cubicBezTo>
                  <a:pt x="25685" y="79243"/>
                  <a:pt x="26052" y="79576"/>
                  <a:pt x="26419" y="79943"/>
                </a:cubicBezTo>
                <a:cubicBezTo>
                  <a:pt x="26486" y="79876"/>
                  <a:pt x="26519" y="79843"/>
                  <a:pt x="26586" y="79810"/>
                </a:cubicBezTo>
                <a:cubicBezTo>
                  <a:pt x="26219" y="79343"/>
                  <a:pt x="25852" y="78876"/>
                  <a:pt x="25485" y="78409"/>
                </a:cubicBezTo>
                <a:cubicBezTo>
                  <a:pt x="25552" y="78342"/>
                  <a:pt x="25585" y="78309"/>
                  <a:pt x="25652" y="78275"/>
                </a:cubicBezTo>
                <a:cubicBezTo>
                  <a:pt x="26252" y="78942"/>
                  <a:pt x="26819" y="79610"/>
                  <a:pt x="27420" y="80277"/>
                </a:cubicBezTo>
                <a:cubicBezTo>
                  <a:pt x="27453" y="80243"/>
                  <a:pt x="27520" y="80210"/>
                  <a:pt x="27553" y="80143"/>
                </a:cubicBezTo>
                <a:lnTo>
                  <a:pt x="26419" y="78676"/>
                </a:lnTo>
                <a:cubicBezTo>
                  <a:pt x="26452" y="78642"/>
                  <a:pt x="26486" y="78609"/>
                  <a:pt x="26519" y="78576"/>
                </a:cubicBezTo>
                <a:cubicBezTo>
                  <a:pt x="27119" y="79176"/>
                  <a:pt x="27687" y="79776"/>
                  <a:pt x="28287" y="80377"/>
                </a:cubicBezTo>
                <a:cubicBezTo>
                  <a:pt x="28320" y="80310"/>
                  <a:pt x="28354" y="80277"/>
                  <a:pt x="28420" y="80243"/>
                </a:cubicBezTo>
                <a:cubicBezTo>
                  <a:pt x="27720" y="79443"/>
                  <a:pt x="27053" y="78642"/>
                  <a:pt x="26352" y="77808"/>
                </a:cubicBezTo>
                <a:lnTo>
                  <a:pt x="26519" y="77708"/>
                </a:lnTo>
                <a:cubicBezTo>
                  <a:pt x="27220" y="78275"/>
                  <a:pt x="27920" y="78876"/>
                  <a:pt x="28387" y="79743"/>
                </a:cubicBezTo>
                <a:cubicBezTo>
                  <a:pt x="28420" y="79676"/>
                  <a:pt x="28454" y="79643"/>
                  <a:pt x="28487" y="79576"/>
                </a:cubicBezTo>
                <a:cubicBezTo>
                  <a:pt x="28454" y="79409"/>
                  <a:pt x="28420" y="79209"/>
                  <a:pt x="28354" y="78942"/>
                </a:cubicBezTo>
                <a:lnTo>
                  <a:pt x="28354" y="78942"/>
                </a:lnTo>
                <a:cubicBezTo>
                  <a:pt x="28854" y="79376"/>
                  <a:pt x="29321" y="79743"/>
                  <a:pt x="29788" y="80143"/>
                </a:cubicBezTo>
                <a:cubicBezTo>
                  <a:pt x="29821" y="80143"/>
                  <a:pt x="29821" y="80110"/>
                  <a:pt x="29821" y="80110"/>
                </a:cubicBezTo>
                <a:cubicBezTo>
                  <a:pt x="29054" y="79343"/>
                  <a:pt x="28287" y="78609"/>
                  <a:pt x="27520" y="77842"/>
                </a:cubicBezTo>
                <a:cubicBezTo>
                  <a:pt x="27553" y="77742"/>
                  <a:pt x="27620" y="77675"/>
                  <a:pt x="27687" y="77575"/>
                </a:cubicBezTo>
                <a:cubicBezTo>
                  <a:pt x="28287" y="77642"/>
                  <a:pt x="28854" y="77742"/>
                  <a:pt x="29454" y="77842"/>
                </a:cubicBezTo>
                <a:cubicBezTo>
                  <a:pt x="29421" y="77742"/>
                  <a:pt x="29354" y="77675"/>
                  <a:pt x="29321" y="77608"/>
                </a:cubicBezTo>
                <a:lnTo>
                  <a:pt x="29321" y="77608"/>
                </a:lnTo>
                <a:cubicBezTo>
                  <a:pt x="30055" y="78008"/>
                  <a:pt x="30789" y="78442"/>
                  <a:pt x="31222" y="79209"/>
                </a:cubicBezTo>
                <a:cubicBezTo>
                  <a:pt x="31322" y="79276"/>
                  <a:pt x="31423" y="79309"/>
                  <a:pt x="31523" y="79376"/>
                </a:cubicBezTo>
                <a:cubicBezTo>
                  <a:pt x="31550" y="79390"/>
                  <a:pt x="31584" y="79398"/>
                  <a:pt x="31625" y="79398"/>
                </a:cubicBezTo>
                <a:cubicBezTo>
                  <a:pt x="31684" y="79398"/>
                  <a:pt x="31758" y="79382"/>
                  <a:pt x="31856" y="79343"/>
                </a:cubicBezTo>
                <a:cubicBezTo>
                  <a:pt x="31623" y="79176"/>
                  <a:pt x="31423" y="79009"/>
                  <a:pt x="31222" y="78809"/>
                </a:cubicBezTo>
                <a:cubicBezTo>
                  <a:pt x="31222" y="78809"/>
                  <a:pt x="31289" y="78676"/>
                  <a:pt x="31322" y="78609"/>
                </a:cubicBezTo>
                <a:cubicBezTo>
                  <a:pt x="30822" y="78275"/>
                  <a:pt x="30355" y="77908"/>
                  <a:pt x="29855" y="77575"/>
                </a:cubicBezTo>
                <a:cubicBezTo>
                  <a:pt x="30003" y="77483"/>
                  <a:pt x="30128" y="77435"/>
                  <a:pt x="30247" y="77435"/>
                </a:cubicBezTo>
                <a:cubicBezTo>
                  <a:pt x="30476" y="77435"/>
                  <a:pt x="30682" y="77614"/>
                  <a:pt x="30989" y="78008"/>
                </a:cubicBezTo>
                <a:cubicBezTo>
                  <a:pt x="31122" y="78142"/>
                  <a:pt x="31222" y="78309"/>
                  <a:pt x="31322" y="78475"/>
                </a:cubicBezTo>
                <a:lnTo>
                  <a:pt x="32657" y="79309"/>
                </a:lnTo>
                <a:cubicBezTo>
                  <a:pt x="32690" y="79243"/>
                  <a:pt x="32757" y="79176"/>
                  <a:pt x="32790" y="79109"/>
                </a:cubicBezTo>
                <a:cubicBezTo>
                  <a:pt x="32590" y="79009"/>
                  <a:pt x="32357" y="78876"/>
                  <a:pt x="32190" y="78742"/>
                </a:cubicBezTo>
                <a:cubicBezTo>
                  <a:pt x="31756" y="78409"/>
                  <a:pt x="31289" y="78042"/>
                  <a:pt x="30889" y="77642"/>
                </a:cubicBezTo>
                <a:cubicBezTo>
                  <a:pt x="30789" y="77541"/>
                  <a:pt x="30789" y="77308"/>
                  <a:pt x="30722" y="77141"/>
                </a:cubicBezTo>
                <a:cubicBezTo>
                  <a:pt x="30822" y="77141"/>
                  <a:pt x="30947" y="77124"/>
                  <a:pt x="31060" y="77124"/>
                </a:cubicBezTo>
                <a:cubicBezTo>
                  <a:pt x="31172" y="77124"/>
                  <a:pt x="31272" y="77141"/>
                  <a:pt x="31322" y="77208"/>
                </a:cubicBezTo>
                <a:cubicBezTo>
                  <a:pt x="31890" y="77675"/>
                  <a:pt x="32390" y="78209"/>
                  <a:pt x="32924" y="78709"/>
                </a:cubicBezTo>
                <a:cubicBezTo>
                  <a:pt x="32990" y="78776"/>
                  <a:pt x="33090" y="78842"/>
                  <a:pt x="33224" y="78942"/>
                </a:cubicBezTo>
                <a:cubicBezTo>
                  <a:pt x="32957" y="78109"/>
                  <a:pt x="32090" y="77275"/>
                  <a:pt x="31289" y="76841"/>
                </a:cubicBezTo>
                <a:cubicBezTo>
                  <a:pt x="31456" y="76708"/>
                  <a:pt x="31656" y="76574"/>
                  <a:pt x="31756" y="76474"/>
                </a:cubicBezTo>
                <a:cubicBezTo>
                  <a:pt x="32423" y="77074"/>
                  <a:pt x="33057" y="77642"/>
                  <a:pt x="33758" y="78242"/>
                </a:cubicBezTo>
                <a:cubicBezTo>
                  <a:pt x="33791" y="78008"/>
                  <a:pt x="33824" y="77942"/>
                  <a:pt x="33858" y="77875"/>
                </a:cubicBezTo>
                <a:cubicBezTo>
                  <a:pt x="33991" y="77942"/>
                  <a:pt x="34158" y="78008"/>
                  <a:pt x="34291" y="78075"/>
                </a:cubicBezTo>
                <a:cubicBezTo>
                  <a:pt x="34325" y="78042"/>
                  <a:pt x="34391" y="78008"/>
                  <a:pt x="34425" y="77942"/>
                </a:cubicBezTo>
                <a:cubicBezTo>
                  <a:pt x="33791" y="77275"/>
                  <a:pt x="33157" y="76641"/>
                  <a:pt x="32490" y="75940"/>
                </a:cubicBezTo>
                <a:cubicBezTo>
                  <a:pt x="32623" y="75807"/>
                  <a:pt x="32757" y="75607"/>
                  <a:pt x="32924" y="75407"/>
                </a:cubicBezTo>
                <a:cubicBezTo>
                  <a:pt x="32964" y="75400"/>
                  <a:pt x="33003" y="75396"/>
                  <a:pt x="33041" y="75396"/>
                </a:cubicBezTo>
                <a:cubicBezTo>
                  <a:pt x="33676" y="75396"/>
                  <a:pt x="33914" y="76351"/>
                  <a:pt x="34683" y="76351"/>
                </a:cubicBezTo>
                <a:cubicBezTo>
                  <a:pt x="34728" y="76351"/>
                  <a:pt x="34776" y="76348"/>
                  <a:pt x="34825" y="76341"/>
                </a:cubicBezTo>
                <a:cubicBezTo>
                  <a:pt x="34992" y="76407"/>
                  <a:pt x="35192" y="76507"/>
                  <a:pt x="35425" y="76607"/>
                </a:cubicBezTo>
                <a:lnTo>
                  <a:pt x="35492" y="76507"/>
                </a:lnTo>
                <a:cubicBezTo>
                  <a:pt x="35125" y="76140"/>
                  <a:pt x="34792" y="75774"/>
                  <a:pt x="34458" y="75373"/>
                </a:cubicBezTo>
                <a:lnTo>
                  <a:pt x="34525" y="75273"/>
                </a:lnTo>
                <a:cubicBezTo>
                  <a:pt x="34958" y="75607"/>
                  <a:pt x="35392" y="75907"/>
                  <a:pt x="35859" y="76241"/>
                </a:cubicBezTo>
                <a:cubicBezTo>
                  <a:pt x="36059" y="75673"/>
                  <a:pt x="36026" y="75307"/>
                  <a:pt x="35492" y="74973"/>
                </a:cubicBezTo>
                <a:cubicBezTo>
                  <a:pt x="35025" y="74739"/>
                  <a:pt x="34692" y="74306"/>
                  <a:pt x="34325" y="73939"/>
                </a:cubicBezTo>
                <a:cubicBezTo>
                  <a:pt x="34374" y="73903"/>
                  <a:pt x="34424" y="73882"/>
                  <a:pt x="34484" y="73882"/>
                </a:cubicBezTo>
                <a:cubicBezTo>
                  <a:pt x="34707" y="73882"/>
                  <a:pt x="35075" y="74182"/>
                  <a:pt x="36126" y="75206"/>
                </a:cubicBezTo>
                <a:cubicBezTo>
                  <a:pt x="36093" y="74973"/>
                  <a:pt x="36059" y="74873"/>
                  <a:pt x="36026" y="74773"/>
                </a:cubicBezTo>
                <a:cubicBezTo>
                  <a:pt x="35959" y="74539"/>
                  <a:pt x="35759" y="74306"/>
                  <a:pt x="35792" y="74106"/>
                </a:cubicBezTo>
                <a:cubicBezTo>
                  <a:pt x="35808" y="73948"/>
                  <a:pt x="35891" y="73909"/>
                  <a:pt x="35996" y="73909"/>
                </a:cubicBezTo>
                <a:cubicBezTo>
                  <a:pt x="36094" y="73909"/>
                  <a:pt x="36210" y="73943"/>
                  <a:pt x="36307" y="73943"/>
                </a:cubicBezTo>
                <a:cubicBezTo>
                  <a:pt x="36325" y="73943"/>
                  <a:pt x="36343" y="73942"/>
                  <a:pt x="36359" y="73939"/>
                </a:cubicBezTo>
                <a:cubicBezTo>
                  <a:pt x="36693" y="73939"/>
                  <a:pt x="36960" y="73772"/>
                  <a:pt x="37193" y="73705"/>
                </a:cubicBezTo>
                <a:close/>
                <a:moveTo>
                  <a:pt x="35173" y="93272"/>
                </a:moveTo>
                <a:cubicBezTo>
                  <a:pt x="35886" y="93272"/>
                  <a:pt x="37120" y="94001"/>
                  <a:pt x="37393" y="94821"/>
                </a:cubicBezTo>
                <a:cubicBezTo>
                  <a:pt x="36493" y="94320"/>
                  <a:pt x="35626" y="93853"/>
                  <a:pt x="34792" y="93386"/>
                </a:cubicBezTo>
                <a:cubicBezTo>
                  <a:pt x="34882" y="93307"/>
                  <a:pt x="35015" y="93272"/>
                  <a:pt x="35173" y="93272"/>
                </a:cubicBezTo>
                <a:close/>
                <a:moveTo>
                  <a:pt x="25018" y="89650"/>
                </a:moveTo>
                <a:cubicBezTo>
                  <a:pt x="25151" y="89717"/>
                  <a:pt x="25352" y="89683"/>
                  <a:pt x="25452" y="89784"/>
                </a:cubicBezTo>
                <a:cubicBezTo>
                  <a:pt x="26019" y="90284"/>
                  <a:pt x="26519" y="90851"/>
                  <a:pt x="27119" y="91318"/>
                </a:cubicBezTo>
                <a:cubicBezTo>
                  <a:pt x="27953" y="91952"/>
                  <a:pt x="28754" y="92619"/>
                  <a:pt x="29721" y="93019"/>
                </a:cubicBezTo>
                <a:cubicBezTo>
                  <a:pt x="30439" y="93331"/>
                  <a:pt x="31127" y="93759"/>
                  <a:pt x="31922" y="93759"/>
                </a:cubicBezTo>
                <a:cubicBezTo>
                  <a:pt x="31977" y="93759"/>
                  <a:pt x="32033" y="93757"/>
                  <a:pt x="32090" y="93753"/>
                </a:cubicBezTo>
                <a:cubicBezTo>
                  <a:pt x="32690" y="93720"/>
                  <a:pt x="33291" y="93586"/>
                  <a:pt x="33858" y="93419"/>
                </a:cubicBezTo>
                <a:cubicBezTo>
                  <a:pt x="33935" y="93397"/>
                  <a:pt x="33995" y="93386"/>
                  <a:pt x="34048" y="93386"/>
                </a:cubicBezTo>
                <a:cubicBezTo>
                  <a:pt x="34154" y="93386"/>
                  <a:pt x="34236" y="93431"/>
                  <a:pt x="34391" y="93520"/>
                </a:cubicBezTo>
                <a:cubicBezTo>
                  <a:pt x="34725" y="93786"/>
                  <a:pt x="35192" y="93920"/>
                  <a:pt x="35592" y="94120"/>
                </a:cubicBezTo>
                <a:cubicBezTo>
                  <a:pt x="35992" y="94320"/>
                  <a:pt x="36393" y="94587"/>
                  <a:pt x="36760" y="94821"/>
                </a:cubicBezTo>
                <a:cubicBezTo>
                  <a:pt x="36826" y="94887"/>
                  <a:pt x="36826" y="95021"/>
                  <a:pt x="36860" y="95187"/>
                </a:cubicBezTo>
                <a:cubicBezTo>
                  <a:pt x="36126" y="94654"/>
                  <a:pt x="35325" y="94454"/>
                  <a:pt x="34558" y="94187"/>
                </a:cubicBezTo>
                <a:cubicBezTo>
                  <a:pt x="34525" y="94253"/>
                  <a:pt x="34491" y="94354"/>
                  <a:pt x="34491" y="94420"/>
                </a:cubicBezTo>
                <a:cubicBezTo>
                  <a:pt x="34858" y="94554"/>
                  <a:pt x="35225" y="94654"/>
                  <a:pt x="35592" y="94821"/>
                </a:cubicBezTo>
                <a:cubicBezTo>
                  <a:pt x="36126" y="95121"/>
                  <a:pt x="36626" y="95421"/>
                  <a:pt x="37160" y="95721"/>
                </a:cubicBezTo>
                <a:cubicBezTo>
                  <a:pt x="37227" y="95755"/>
                  <a:pt x="37193" y="95955"/>
                  <a:pt x="37193" y="96055"/>
                </a:cubicBezTo>
                <a:cubicBezTo>
                  <a:pt x="36893" y="95955"/>
                  <a:pt x="36626" y="95855"/>
                  <a:pt x="36393" y="95755"/>
                </a:cubicBezTo>
                <a:cubicBezTo>
                  <a:pt x="36393" y="95821"/>
                  <a:pt x="36393" y="95888"/>
                  <a:pt x="36393" y="95955"/>
                </a:cubicBezTo>
                <a:cubicBezTo>
                  <a:pt x="36760" y="96121"/>
                  <a:pt x="37093" y="96322"/>
                  <a:pt x="37260" y="96655"/>
                </a:cubicBezTo>
                <a:cubicBezTo>
                  <a:pt x="37227" y="96689"/>
                  <a:pt x="37160" y="96755"/>
                  <a:pt x="37093" y="96789"/>
                </a:cubicBezTo>
                <a:lnTo>
                  <a:pt x="35025" y="95654"/>
                </a:lnTo>
                <a:cubicBezTo>
                  <a:pt x="34992" y="95688"/>
                  <a:pt x="34958" y="95721"/>
                  <a:pt x="34925" y="95755"/>
                </a:cubicBezTo>
                <a:cubicBezTo>
                  <a:pt x="35058" y="95888"/>
                  <a:pt x="35159" y="96088"/>
                  <a:pt x="35325" y="96155"/>
                </a:cubicBezTo>
                <a:cubicBezTo>
                  <a:pt x="35792" y="96422"/>
                  <a:pt x="36293" y="96622"/>
                  <a:pt x="36760" y="96889"/>
                </a:cubicBezTo>
                <a:cubicBezTo>
                  <a:pt x="36926" y="96989"/>
                  <a:pt x="36993" y="97189"/>
                  <a:pt x="37027" y="97389"/>
                </a:cubicBezTo>
                <a:cubicBezTo>
                  <a:pt x="36493" y="97189"/>
                  <a:pt x="35959" y="96955"/>
                  <a:pt x="35425" y="96755"/>
                </a:cubicBezTo>
                <a:cubicBezTo>
                  <a:pt x="35392" y="96789"/>
                  <a:pt x="35392" y="96855"/>
                  <a:pt x="35359" y="96889"/>
                </a:cubicBezTo>
                <a:cubicBezTo>
                  <a:pt x="35926" y="97256"/>
                  <a:pt x="36693" y="97389"/>
                  <a:pt x="36993" y="98123"/>
                </a:cubicBezTo>
                <a:lnTo>
                  <a:pt x="36459" y="98123"/>
                </a:lnTo>
                <a:cubicBezTo>
                  <a:pt x="36426" y="98156"/>
                  <a:pt x="36393" y="98156"/>
                  <a:pt x="36359" y="98156"/>
                </a:cubicBezTo>
                <a:cubicBezTo>
                  <a:pt x="36860" y="98590"/>
                  <a:pt x="36860" y="98623"/>
                  <a:pt x="36459" y="98923"/>
                </a:cubicBezTo>
                <a:cubicBezTo>
                  <a:pt x="35792" y="98490"/>
                  <a:pt x="35225" y="97956"/>
                  <a:pt x="34458" y="97756"/>
                </a:cubicBezTo>
                <a:lnTo>
                  <a:pt x="34358" y="97956"/>
                </a:lnTo>
                <a:cubicBezTo>
                  <a:pt x="35025" y="98356"/>
                  <a:pt x="35726" y="98757"/>
                  <a:pt x="36393" y="99157"/>
                </a:cubicBezTo>
                <a:cubicBezTo>
                  <a:pt x="36359" y="99224"/>
                  <a:pt x="36326" y="99290"/>
                  <a:pt x="36293" y="99357"/>
                </a:cubicBezTo>
                <a:cubicBezTo>
                  <a:pt x="35525" y="98990"/>
                  <a:pt x="34758" y="98623"/>
                  <a:pt x="33991" y="98290"/>
                </a:cubicBezTo>
                <a:lnTo>
                  <a:pt x="33858" y="98456"/>
                </a:lnTo>
                <a:cubicBezTo>
                  <a:pt x="34058" y="98557"/>
                  <a:pt x="34225" y="98723"/>
                  <a:pt x="34425" y="98823"/>
                </a:cubicBezTo>
                <a:cubicBezTo>
                  <a:pt x="35025" y="99090"/>
                  <a:pt x="35592" y="99357"/>
                  <a:pt x="36193" y="99624"/>
                </a:cubicBezTo>
                <a:cubicBezTo>
                  <a:pt x="36059" y="99857"/>
                  <a:pt x="35992" y="99991"/>
                  <a:pt x="35859" y="100224"/>
                </a:cubicBezTo>
                <a:cubicBezTo>
                  <a:pt x="35159" y="99724"/>
                  <a:pt x="34425" y="99190"/>
                  <a:pt x="33724" y="98690"/>
                </a:cubicBezTo>
                <a:cubicBezTo>
                  <a:pt x="33691" y="98757"/>
                  <a:pt x="33657" y="98823"/>
                  <a:pt x="33591" y="98857"/>
                </a:cubicBezTo>
                <a:cubicBezTo>
                  <a:pt x="33958" y="99157"/>
                  <a:pt x="34291" y="99457"/>
                  <a:pt x="34658" y="99724"/>
                </a:cubicBezTo>
                <a:cubicBezTo>
                  <a:pt x="34958" y="99958"/>
                  <a:pt x="35292" y="100124"/>
                  <a:pt x="35592" y="100358"/>
                </a:cubicBezTo>
                <a:cubicBezTo>
                  <a:pt x="35659" y="100391"/>
                  <a:pt x="35659" y="100558"/>
                  <a:pt x="35692" y="100691"/>
                </a:cubicBezTo>
                <a:cubicBezTo>
                  <a:pt x="34925" y="100291"/>
                  <a:pt x="34191" y="99958"/>
                  <a:pt x="33457" y="99591"/>
                </a:cubicBezTo>
                <a:cubicBezTo>
                  <a:pt x="33457" y="99657"/>
                  <a:pt x="33424" y="99724"/>
                  <a:pt x="33391" y="99791"/>
                </a:cubicBezTo>
                <a:cubicBezTo>
                  <a:pt x="33724" y="99958"/>
                  <a:pt x="34058" y="100124"/>
                  <a:pt x="34391" y="100324"/>
                </a:cubicBezTo>
                <a:cubicBezTo>
                  <a:pt x="34725" y="100491"/>
                  <a:pt x="35025" y="100725"/>
                  <a:pt x="35359" y="100925"/>
                </a:cubicBezTo>
                <a:cubicBezTo>
                  <a:pt x="35359" y="100992"/>
                  <a:pt x="35325" y="101058"/>
                  <a:pt x="35325" y="101125"/>
                </a:cubicBezTo>
                <a:cubicBezTo>
                  <a:pt x="35242" y="101125"/>
                  <a:pt x="35150" y="101133"/>
                  <a:pt x="35063" y="101133"/>
                </a:cubicBezTo>
                <a:cubicBezTo>
                  <a:pt x="34975" y="101133"/>
                  <a:pt x="34892" y="101125"/>
                  <a:pt x="34825" y="101092"/>
                </a:cubicBezTo>
                <a:cubicBezTo>
                  <a:pt x="34558" y="100925"/>
                  <a:pt x="34325" y="100658"/>
                  <a:pt x="34058" y="100491"/>
                </a:cubicBezTo>
                <a:cubicBezTo>
                  <a:pt x="33724" y="100324"/>
                  <a:pt x="33391" y="100158"/>
                  <a:pt x="32990" y="100058"/>
                </a:cubicBezTo>
                <a:lnTo>
                  <a:pt x="32990" y="100058"/>
                </a:lnTo>
                <a:cubicBezTo>
                  <a:pt x="33090" y="100191"/>
                  <a:pt x="33157" y="100324"/>
                  <a:pt x="33291" y="100391"/>
                </a:cubicBezTo>
                <a:cubicBezTo>
                  <a:pt x="33791" y="100725"/>
                  <a:pt x="34325" y="101025"/>
                  <a:pt x="34825" y="101359"/>
                </a:cubicBezTo>
                <a:cubicBezTo>
                  <a:pt x="34892" y="101392"/>
                  <a:pt x="34858" y="101559"/>
                  <a:pt x="34892" y="101659"/>
                </a:cubicBezTo>
                <a:cubicBezTo>
                  <a:pt x="34725" y="101659"/>
                  <a:pt x="34558" y="101659"/>
                  <a:pt x="34425" y="101592"/>
                </a:cubicBezTo>
                <a:cubicBezTo>
                  <a:pt x="33858" y="101258"/>
                  <a:pt x="33257" y="100892"/>
                  <a:pt x="32690" y="100525"/>
                </a:cubicBezTo>
                <a:cubicBezTo>
                  <a:pt x="32657" y="100525"/>
                  <a:pt x="32590" y="100525"/>
                  <a:pt x="32490" y="100658"/>
                </a:cubicBezTo>
                <a:cubicBezTo>
                  <a:pt x="33157" y="101058"/>
                  <a:pt x="33858" y="101492"/>
                  <a:pt x="34625" y="101992"/>
                </a:cubicBezTo>
                <a:cubicBezTo>
                  <a:pt x="34358" y="102092"/>
                  <a:pt x="34191" y="102192"/>
                  <a:pt x="34024" y="102259"/>
                </a:cubicBezTo>
                <a:lnTo>
                  <a:pt x="33924" y="102259"/>
                </a:lnTo>
                <a:cubicBezTo>
                  <a:pt x="33858" y="102393"/>
                  <a:pt x="33791" y="102526"/>
                  <a:pt x="33724" y="102726"/>
                </a:cubicBezTo>
                <a:cubicBezTo>
                  <a:pt x="33391" y="102526"/>
                  <a:pt x="33157" y="102326"/>
                  <a:pt x="32890" y="102159"/>
                </a:cubicBezTo>
                <a:cubicBezTo>
                  <a:pt x="32890" y="102226"/>
                  <a:pt x="32857" y="102259"/>
                  <a:pt x="32790" y="102326"/>
                </a:cubicBezTo>
                <a:cubicBezTo>
                  <a:pt x="32924" y="102459"/>
                  <a:pt x="33057" y="102626"/>
                  <a:pt x="33190" y="102793"/>
                </a:cubicBezTo>
                <a:cubicBezTo>
                  <a:pt x="33157" y="102826"/>
                  <a:pt x="33157" y="102860"/>
                  <a:pt x="33157" y="102926"/>
                </a:cubicBezTo>
                <a:cubicBezTo>
                  <a:pt x="32824" y="102860"/>
                  <a:pt x="32490" y="102826"/>
                  <a:pt x="32156" y="102793"/>
                </a:cubicBezTo>
                <a:lnTo>
                  <a:pt x="32156" y="102793"/>
                </a:lnTo>
                <a:cubicBezTo>
                  <a:pt x="32190" y="102893"/>
                  <a:pt x="32223" y="103026"/>
                  <a:pt x="32290" y="103193"/>
                </a:cubicBezTo>
                <a:cubicBezTo>
                  <a:pt x="32214" y="103213"/>
                  <a:pt x="32143" y="103222"/>
                  <a:pt x="32076" y="103222"/>
                </a:cubicBezTo>
                <a:cubicBezTo>
                  <a:pt x="31582" y="103222"/>
                  <a:pt x="31300" y="102736"/>
                  <a:pt x="30889" y="102559"/>
                </a:cubicBezTo>
                <a:cubicBezTo>
                  <a:pt x="30455" y="102393"/>
                  <a:pt x="30122" y="102026"/>
                  <a:pt x="29688" y="101792"/>
                </a:cubicBezTo>
                <a:cubicBezTo>
                  <a:pt x="29644" y="101770"/>
                  <a:pt x="29588" y="101763"/>
                  <a:pt x="29525" y="101763"/>
                </a:cubicBezTo>
                <a:cubicBezTo>
                  <a:pt x="29399" y="101763"/>
                  <a:pt x="29243" y="101792"/>
                  <a:pt x="29088" y="101792"/>
                </a:cubicBezTo>
                <a:cubicBezTo>
                  <a:pt x="29088" y="101826"/>
                  <a:pt x="29088" y="101892"/>
                  <a:pt x="29088" y="101926"/>
                </a:cubicBezTo>
                <a:cubicBezTo>
                  <a:pt x="28887" y="101826"/>
                  <a:pt x="28654" y="101692"/>
                  <a:pt x="28454" y="101592"/>
                </a:cubicBezTo>
                <a:cubicBezTo>
                  <a:pt x="28387" y="101659"/>
                  <a:pt x="28354" y="101725"/>
                  <a:pt x="28320" y="101759"/>
                </a:cubicBezTo>
                <a:cubicBezTo>
                  <a:pt x="28754" y="102159"/>
                  <a:pt x="29188" y="102526"/>
                  <a:pt x="29655" y="102893"/>
                </a:cubicBezTo>
                <a:cubicBezTo>
                  <a:pt x="28454" y="102860"/>
                  <a:pt x="28087" y="101559"/>
                  <a:pt x="27086" y="101192"/>
                </a:cubicBezTo>
                <a:cubicBezTo>
                  <a:pt x="27053" y="101258"/>
                  <a:pt x="27019" y="101292"/>
                  <a:pt x="26986" y="101325"/>
                </a:cubicBezTo>
                <a:cubicBezTo>
                  <a:pt x="27520" y="101792"/>
                  <a:pt x="28053" y="102259"/>
                  <a:pt x="28587" y="102726"/>
                </a:cubicBezTo>
                <a:cubicBezTo>
                  <a:pt x="28520" y="102760"/>
                  <a:pt x="28454" y="102826"/>
                  <a:pt x="28420" y="102893"/>
                </a:cubicBezTo>
                <a:lnTo>
                  <a:pt x="27953" y="102659"/>
                </a:lnTo>
                <a:cubicBezTo>
                  <a:pt x="27687" y="102493"/>
                  <a:pt x="27320" y="102393"/>
                  <a:pt x="27153" y="102159"/>
                </a:cubicBezTo>
                <a:cubicBezTo>
                  <a:pt x="27111" y="102089"/>
                  <a:pt x="27074" y="102063"/>
                  <a:pt x="27042" y="102063"/>
                </a:cubicBezTo>
                <a:cubicBezTo>
                  <a:pt x="26954" y="102063"/>
                  <a:pt x="26896" y="102255"/>
                  <a:pt x="26830" y="102255"/>
                </a:cubicBezTo>
                <a:cubicBezTo>
                  <a:pt x="26806" y="102255"/>
                  <a:pt x="26781" y="102230"/>
                  <a:pt x="26753" y="102159"/>
                </a:cubicBezTo>
                <a:cubicBezTo>
                  <a:pt x="27119" y="101625"/>
                  <a:pt x="26486" y="101359"/>
                  <a:pt x="26252" y="101325"/>
                </a:cubicBezTo>
                <a:cubicBezTo>
                  <a:pt x="25685" y="101192"/>
                  <a:pt x="25485" y="100691"/>
                  <a:pt x="25218" y="100358"/>
                </a:cubicBezTo>
                <a:cubicBezTo>
                  <a:pt x="24751" y="99791"/>
                  <a:pt x="24418" y="99090"/>
                  <a:pt x="24084" y="98423"/>
                </a:cubicBezTo>
                <a:cubicBezTo>
                  <a:pt x="23784" y="97856"/>
                  <a:pt x="23417" y="97289"/>
                  <a:pt x="23283" y="96655"/>
                </a:cubicBezTo>
                <a:cubicBezTo>
                  <a:pt x="23117" y="95888"/>
                  <a:pt x="23117" y="95054"/>
                  <a:pt x="23150" y="94253"/>
                </a:cubicBezTo>
                <a:cubicBezTo>
                  <a:pt x="23150" y="93686"/>
                  <a:pt x="23283" y="93119"/>
                  <a:pt x="23383" y="92552"/>
                </a:cubicBezTo>
                <a:cubicBezTo>
                  <a:pt x="23417" y="92319"/>
                  <a:pt x="23484" y="92085"/>
                  <a:pt x="23617" y="91885"/>
                </a:cubicBezTo>
                <a:cubicBezTo>
                  <a:pt x="23631" y="91871"/>
                  <a:pt x="23685" y="91863"/>
                  <a:pt x="23748" y="91863"/>
                </a:cubicBezTo>
                <a:cubicBezTo>
                  <a:pt x="23837" y="91863"/>
                  <a:pt x="23945" y="91879"/>
                  <a:pt x="23984" y="91918"/>
                </a:cubicBezTo>
                <a:cubicBezTo>
                  <a:pt x="24184" y="92085"/>
                  <a:pt x="24351" y="92285"/>
                  <a:pt x="24551" y="92485"/>
                </a:cubicBezTo>
                <a:cubicBezTo>
                  <a:pt x="24584" y="92452"/>
                  <a:pt x="24651" y="92419"/>
                  <a:pt x="24684" y="92385"/>
                </a:cubicBezTo>
                <a:cubicBezTo>
                  <a:pt x="24484" y="92119"/>
                  <a:pt x="24317" y="91818"/>
                  <a:pt x="24084" y="91551"/>
                </a:cubicBezTo>
                <a:cubicBezTo>
                  <a:pt x="23850" y="91251"/>
                  <a:pt x="24051" y="91218"/>
                  <a:pt x="24284" y="91218"/>
                </a:cubicBezTo>
                <a:cubicBezTo>
                  <a:pt x="24317" y="91051"/>
                  <a:pt x="24317" y="90918"/>
                  <a:pt x="24317" y="90751"/>
                </a:cubicBezTo>
                <a:cubicBezTo>
                  <a:pt x="24451" y="90818"/>
                  <a:pt x="24618" y="90884"/>
                  <a:pt x="24718" y="90951"/>
                </a:cubicBezTo>
                <a:cubicBezTo>
                  <a:pt x="25352" y="91485"/>
                  <a:pt x="25985" y="92052"/>
                  <a:pt x="26619" y="92586"/>
                </a:cubicBezTo>
                <a:cubicBezTo>
                  <a:pt x="26686" y="92285"/>
                  <a:pt x="26552" y="92119"/>
                  <a:pt x="26152" y="91785"/>
                </a:cubicBezTo>
                <a:cubicBezTo>
                  <a:pt x="25685" y="91418"/>
                  <a:pt x="25285" y="90984"/>
                  <a:pt x="24885" y="90584"/>
                </a:cubicBezTo>
                <a:cubicBezTo>
                  <a:pt x="24784" y="90484"/>
                  <a:pt x="24784" y="90317"/>
                  <a:pt x="24718" y="90184"/>
                </a:cubicBezTo>
                <a:cubicBezTo>
                  <a:pt x="24784" y="90150"/>
                  <a:pt x="24851" y="90117"/>
                  <a:pt x="24885" y="90084"/>
                </a:cubicBezTo>
                <a:cubicBezTo>
                  <a:pt x="25318" y="90451"/>
                  <a:pt x="25718" y="90851"/>
                  <a:pt x="26152" y="91218"/>
                </a:cubicBezTo>
                <a:cubicBezTo>
                  <a:pt x="26819" y="91785"/>
                  <a:pt x="27486" y="92319"/>
                  <a:pt x="28154" y="92852"/>
                </a:cubicBezTo>
                <a:cubicBezTo>
                  <a:pt x="28220" y="92886"/>
                  <a:pt x="28354" y="92886"/>
                  <a:pt x="28554" y="92886"/>
                </a:cubicBezTo>
                <a:cubicBezTo>
                  <a:pt x="27320" y="91818"/>
                  <a:pt x="26152" y="90818"/>
                  <a:pt x="24985" y="89817"/>
                </a:cubicBezTo>
                <a:cubicBezTo>
                  <a:pt x="24985" y="89784"/>
                  <a:pt x="24985" y="89717"/>
                  <a:pt x="25018" y="89650"/>
                </a:cubicBezTo>
                <a:close/>
                <a:moveTo>
                  <a:pt x="29621" y="102359"/>
                </a:moveTo>
                <a:lnTo>
                  <a:pt x="29621" y="102359"/>
                </a:lnTo>
                <a:cubicBezTo>
                  <a:pt x="30288" y="102393"/>
                  <a:pt x="30655" y="103026"/>
                  <a:pt x="31222" y="103293"/>
                </a:cubicBezTo>
                <a:cubicBezTo>
                  <a:pt x="31189" y="103296"/>
                  <a:pt x="31157" y="103298"/>
                  <a:pt x="31126" y="103298"/>
                </a:cubicBezTo>
                <a:cubicBezTo>
                  <a:pt x="30458" y="103298"/>
                  <a:pt x="30131" y="102646"/>
                  <a:pt x="29621" y="102359"/>
                </a:cubicBezTo>
                <a:close/>
                <a:moveTo>
                  <a:pt x="30601" y="0"/>
                </a:moveTo>
                <a:cubicBezTo>
                  <a:pt x="29512" y="0"/>
                  <a:pt x="28474" y="284"/>
                  <a:pt x="27486" y="720"/>
                </a:cubicBezTo>
                <a:cubicBezTo>
                  <a:pt x="26119" y="1320"/>
                  <a:pt x="24784" y="2021"/>
                  <a:pt x="23484" y="2755"/>
                </a:cubicBezTo>
                <a:cubicBezTo>
                  <a:pt x="22816" y="3088"/>
                  <a:pt x="22249" y="3622"/>
                  <a:pt x="21682" y="4089"/>
                </a:cubicBezTo>
                <a:cubicBezTo>
                  <a:pt x="21182" y="4456"/>
                  <a:pt x="20715" y="4889"/>
                  <a:pt x="20248" y="5256"/>
                </a:cubicBezTo>
                <a:cubicBezTo>
                  <a:pt x="19681" y="5657"/>
                  <a:pt x="19281" y="6190"/>
                  <a:pt x="18914" y="6824"/>
                </a:cubicBezTo>
                <a:cubicBezTo>
                  <a:pt x="18480" y="7558"/>
                  <a:pt x="17846" y="8225"/>
                  <a:pt x="17246" y="8959"/>
                </a:cubicBezTo>
                <a:cubicBezTo>
                  <a:pt x="16879" y="8459"/>
                  <a:pt x="16512" y="7925"/>
                  <a:pt x="16112" y="7391"/>
                </a:cubicBezTo>
                <a:cubicBezTo>
                  <a:pt x="16034" y="7314"/>
                  <a:pt x="15837" y="7236"/>
                  <a:pt x="15720" y="7236"/>
                </a:cubicBezTo>
                <a:cubicBezTo>
                  <a:pt x="15687" y="7236"/>
                  <a:pt x="15660" y="7243"/>
                  <a:pt x="15645" y="7258"/>
                </a:cubicBezTo>
                <a:cubicBezTo>
                  <a:pt x="15278" y="7558"/>
                  <a:pt x="14944" y="7925"/>
                  <a:pt x="14677" y="8292"/>
                </a:cubicBezTo>
                <a:cubicBezTo>
                  <a:pt x="14410" y="8692"/>
                  <a:pt x="14210" y="9126"/>
                  <a:pt x="13977" y="9593"/>
                </a:cubicBezTo>
                <a:cubicBezTo>
                  <a:pt x="13610" y="10360"/>
                  <a:pt x="13210" y="11094"/>
                  <a:pt x="12943" y="11894"/>
                </a:cubicBezTo>
                <a:cubicBezTo>
                  <a:pt x="12709" y="12462"/>
                  <a:pt x="12642" y="13095"/>
                  <a:pt x="12542" y="13696"/>
                </a:cubicBezTo>
                <a:cubicBezTo>
                  <a:pt x="12342" y="14930"/>
                  <a:pt x="12009" y="16198"/>
                  <a:pt x="12009" y="17432"/>
                </a:cubicBezTo>
                <a:cubicBezTo>
                  <a:pt x="11975" y="18666"/>
                  <a:pt x="12009" y="19934"/>
                  <a:pt x="12342" y="21168"/>
                </a:cubicBezTo>
                <a:cubicBezTo>
                  <a:pt x="12743" y="22502"/>
                  <a:pt x="13109" y="23803"/>
                  <a:pt x="13743" y="25004"/>
                </a:cubicBezTo>
                <a:cubicBezTo>
                  <a:pt x="13877" y="25271"/>
                  <a:pt x="13943" y="25538"/>
                  <a:pt x="14077" y="25804"/>
                </a:cubicBezTo>
                <a:cubicBezTo>
                  <a:pt x="13743" y="25904"/>
                  <a:pt x="13410" y="25971"/>
                  <a:pt x="13076" y="26071"/>
                </a:cubicBezTo>
                <a:cubicBezTo>
                  <a:pt x="13043" y="26071"/>
                  <a:pt x="12943" y="26071"/>
                  <a:pt x="12876" y="26038"/>
                </a:cubicBezTo>
                <a:cubicBezTo>
                  <a:pt x="12776" y="25971"/>
                  <a:pt x="12609" y="25904"/>
                  <a:pt x="12542" y="25804"/>
                </a:cubicBezTo>
                <a:cubicBezTo>
                  <a:pt x="12175" y="25204"/>
                  <a:pt x="11842" y="24537"/>
                  <a:pt x="11475" y="23936"/>
                </a:cubicBezTo>
                <a:cubicBezTo>
                  <a:pt x="11342" y="23703"/>
                  <a:pt x="11175" y="23503"/>
                  <a:pt x="11075" y="23269"/>
                </a:cubicBezTo>
                <a:cubicBezTo>
                  <a:pt x="10941" y="23002"/>
                  <a:pt x="10875" y="22669"/>
                  <a:pt x="10741" y="22402"/>
                </a:cubicBezTo>
                <a:cubicBezTo>
                  <a:pt x="10608" y="22168"/>
                  <a:pt x="10408" y="21968"/>
                  <a:pt x="10274" y="21768"/>
                </a:cubicBezTo>
                <a:cubicBezTo>
                  <a:pt x="9574" y="20734"/>
                  <a:pt x="8906" y="19700"/>
                  <a:pt x="8206" y="18699"/>
                </a:cubicBezTo>
                <a:cubicBezTo>
                  <a:pt x="7639" y="17932"/>
                  <a:pt x="7005" y="17232"/>
                  <a:pt x="6405" y="16498"/>
                </a:cubicBezTo>
                <a:cubicBezTo>
                  <a:pt x="5938" y="15931"/>
                  <a:pt x="5437" y="15364"/>
                  <a:pt x="4904" y="14830"/>
                </a:cubicBezTo>
                <a:cubicBezTo>
                  <a:pt x="4537" y="14463"/>
                  <a:pt x="4070" y="14196"/>
                  <a:pt x="3636" y="13863"/>
                </a:cubicBezTo>
                <a:cubicBezTo>
                  <a:pt x="3302" y="13596"/>
                  <a:pt x="3036" y="13329"/>
                  <a:pt x="2702" y="13095"/>
                </a:cubicBezTo>
                <a:cubicBezTo>
                  <a:pt x="2518" y="12957"/>
                  <a:pt x="2291" y="12890"/>
                  <a:pt x="2087" y="12890"/>
                </a:cubicBezTo>
                <a:cubicBezTo>
                  <a:pt x="1848" y="12890"/>
                  <a:pt x="1640" y="12982"/>
                  <a:pt x="1568" y="13162"/>
                </a:cubicBezTo>
                <a:cubicBezTo>
                  <a:pt x="1301" y="13629"/>
                  <a:pt x="1068" y="14096"/>
                  <a:pt x="867" y="14596"/>
                </a:cubicBezTo>
                <a:cubicBezTo>
                  <a:pt x="67" y="16331"/>
                  <a:pt x="434" y="17999"/>
                  <a:pt x="1034" y="19667"/>
                </a:cubicBezTo>
                <a:cubicBezTo>
                  <a:pt x="1097" y="19855"/>
                  <a:pt x="1338" y="20103"/>
                  <a:pt x="1477" y="20103"/>
                </a:cubicBezTo>
                <a:cubicBezTo>
                  <a:pt x="1485" y="20103"/>
                  <a:pt x="1494" y="20102"/>
                  <a:pt x="1501" y="20100"/>
                </a:cubicBezTo>
                <a:cubicBezTo>
                  <a:pt x="1561" y="20091"/>
                  <a:pt x="1618" y="20086"/>
                  <a:pt x="1673" y="20086"/>
                </a:cubicBezTo>
                <a:cubicBezTo>
                  <a:pt x="2199" y="20086"/>
                  <a:pt x="2513" y="20489"/>
                  <a:pt x="2936" y="20701"/>
                </a:cubicBezTo>
                <a:cubicBezTo>
                  <a:pt x="3369" y="20934"/>
                  <a:pt x="3703" y="21368"/>
                  <a:pt x="4136" y="21501"/>
                </a:cubicBezTo>
                <a:cubicBezTo>
                  <a:pt x="4570" y="21635"/>
                  <a:pt x="4904" y="21835"/>
                  <a:pt x="5204" y="22102"/>
                </a:cubicBezTo>
                <a:cubicBezTo>
                  <a:pt x="5671" y="22569"/>
                  <a:pt x="6171" y="23002"/>
                  <a:pt x="6638" y="23436"/>
                </a:cubicBezTo>
                <a:cubicBezTo>
                  <a:pt x="6972" y="23736"/>
                  <a:pt x="7372" y="24003"/>
                  <a:pt x="7706" y="24303"/>
                </a:cubicBezTo>
                <a:cubicBezTo>
                  <a:pt x="8073" y="24704"/>
                  <a:pt x="8439" y="25104"/>
                  <a:pt x="8773" y="25538"/>
                </a:cubicBezTo>
                <a:cubicBezTo>
                  <a:pt x="9340" y="26238"/>
                  <a:pt x="9907" y="26972"/>
                  <a:pt x="10408" y="27706"/>
                </a:cubicBezTo>
                <a:cubicBezTo>
                  <a:pt x="10975" y="28506"/>
                  <a:pt x="11575" y="29274"/>
                  <a:pt x="11975" y="30141"/>
                </a:cubicBezTo>
                <a:cubicBezTo>
                  <a:pt x="12476" y="31275"/>
                  <a:pt x="13109" y="32376"/>
                  <a:pt x="13210" y="33710"/>
                </a:cubicBezTo>
                <a:cubicBezTo>
                  <a:pt x="13276" y="35211"/>
                  <a:pt x="13943" y="36679"/>
                  <a:pt x="13210" y="38147"/>
                </a:cubicBezTo>
                <a:cubicBezTo>
                  <a:pt x="13043" y="38480"/>
                  <a:pt x="12943" y="38914"/>
                  <a:pt x="12709" y="39147"/>
                </a:cubicBezTo>
                <a:cubicBezTo>
                  <a:pt x="12309" y="39514"/>
                  <a:pt x="12075" y="39915"/>
                  <a:pt x="11942" y="40415"/>
                </a:cubicBezTo>
                <a:cubicBezTo>
                  <a:pt x="11896" y="40644"/>
                  <a:pt x="11788" y="40731"/>
                  <a:pt x="11648" y="40731"/>
                </a:cubicBezTo>
                <a:cubicBezTo>
                  <a:pt x="11585" y="40731"/>
                  <a:pt x="11515" y="40713"/>
                  <a:pt x="11442" y="40682"/>
                </a:cubicBezTo>
                <a:cubicBezTo>
                  <a:pt x="10975" y="40515"/>
                  <a:pt x="10508" y="40448"/>
                  <a:pt x="10041" y="40448"/>
                </a:cubicBezTo>
                <a:cubicBezTo>
                  <a:pt x="9574" y="40448"/>
                  <a:pt x="9107" y="40515"/>
                  <a:pt x="8640" y="40615"/>
                </a:cubicBezTo>
                <a:cubicBezTo>
                  <a:pt x="8106" y="40715"/>
                  <a:pt x="7539" y="40849"/>
                  <a:pt x="7038" y="41049"/>
                </a:cubicBezTo>
                <a:cubicBezTo>
                  <a:pt x="6405" y="41349"/>
                  <a:pt x="5604" y="41316"/>
                  <a:pt x="5137" y="41949"/>
                </a:cubicBezTo>
                <a:cubicBezTo>
                  <a:pt x="4937" y="42183"/>
                  <a:pt x="4637" y="42316"/>
                  <a:pt x="4403" y="42516"/>
                </a:cubicBezTo>
                <a:cubicBezTo>
                  <a:pt x="3870" y="42950"/>
                  <a:pt x="3269" y="43317"/>
                  <a:pt x="2869" y="43817"/>
                </a:cubicBezTo>
                <a:cubicBezTo>
                  <a:pt x="2235" y="44651"/>
                  <a:pt x="1635" y="45519"/>
                  <a:pt x="1168" y="46453"/>
                </a:cubicBezTo>
                <a:cubicBezTo>
                  <a:pt x="734" y="47286"/>
                  <a:pt x="334" y="48187"/>
                  <a:pt x="167" y="49088"/>
                </a:cubicBezTo>
                <a:cubicBezTo>
                  <a:pt x="0" y="49922"/>
                  <a:pt x="134" y="50789"/>
                  <a:pt x="167" y="51623"/>
                </a:cubicBezTo>
                <a:cubicBezTo>
                  <a:pt x="200" y="52057"/>
                  <a:pt x="267" y="52457"/>
                  <a:pt x="400" y="52857"/>
                </a:cubicBezTo>
                <a:cubicBezTo>
                  <a:pt x="601" y="53491"/>
                  <a:pt x="867" y="54125"/>
                  <a:pt x="1134" y="54725"/>
                </a:cubicBezTo>
                <a:cubicBezTo>
                  <a:pt x="1334" y="55125"/>
                  <a:pt x="1501" y="55526"/>
                  <a:pt x="1768" y="55893"/>
                </a:cubicBezTo>
                <a:cubicBezTo>
                  <a:pt x="2268" y="56593"/>
                  <a:pt x="2769" y="57327"/>
                  <a:pt x="3369" y="57927"/>
                </a:cubicBezTo>
                <a:cubicBezTo>
                  <a:pt x="4370" y="58995"/>
                  <a:pt x="5571" y="59795"/>
                  <a:pt x="7005" y="60329"/>
                </a:cubicBezTo>
                <a:cubicBezTo>
                  <a:pt x="6872" y="60463"/>
                  <a:pt x="6738" y="60529"/>
                  <a:pt x="6638" y="60629"/>
                </a:cubicBezTo>
                <a:cubicBezTo>
                  <a:pt x="6071" y="61030"/>
                  <a:pt x="5437" y="61363"/>
                  <a:pt x="4970" y="61864"/>
                </a:cubicBezTo>
                <a:cubicBezTo>
                  <a:pt x="4236" y="62631"/>
                  <a:pt x="3603" y="63431"/>
                  <a:pt x="3202" y="64465"/>
                </a:cubicBezTo>
                <a:cubicBezTo>
                  <a:pt x="2869" y="65366"/>
                  <a:pt x="2569" y="66233"/>
                  <a:pt x="2535" y="67134"/>
                </a:cubicBezTo>
                <a:cubicBezTo>
                  <a:pt x="2469" y="67901"/>
                  <a:pt x="2702" y="68668"/>
                  <a:pt x="2635" y="69402"/>
                </a:cubicBezTo>
                <a:cubicBezTo>
                  <a:pt x="2569" y="70803"/>
                  <a:pt x="3236" y="72004"/>
                  <a:pt x="3803" y="73138"/>
                </a:cubicBezTo>
                <a:cubicBezTo>
                  <a:pt x="4303" y="74172"/>
                  <a:pt x="4837" y="75307"/>
                  <a:pt x="5871" y="75974"/>
                </a:cubicBezTo>
                <a:cubicBezTo>
                  <a:pt x="6405" y="76307"/>
                  <a:pt x="6805" y="76774"/>
                  <a:pt x="7339" y="77074"/>
                </a:cubicBezTo>
                <a:cubicBezTo>
                  <a:pt x="8357" y="77616"/>
                  <a:pt x="9436" y="77944"/>
                  <a:pt x="10605" y="77944"/>
                </a:cubicBezTo>
                <a:cubicBezTo>
                  <a:pt x="10662" y="77944"/>
                  <a:pt x="10718" y="77943"/>
                  <a:pt x="10774" y="77942"/>
                </a:cubicBezTo>
                <a:cubicBezTo>
                  <a:pt x="11308" y="77942"/>
                  <a:pt x="11809" y="77742"/>
                  <a:pt x="12342" y="77708"/>
                </a:cubicBezTo>
                <a:cubicBezTo>
                  <a:pt x="12790" y="77687"/>
                  <a:pt x="13251" y="77502"/>
                  <a:pt x="13709" y="77502"/>
                </a:cubicBezTo>
                <a:cubicBezTo>
                  <a:pt x="13967" y="77502"/>
                  <a:pt x="14224" y="77561"/>
                  <a:pt x="14477" y="77742"/>
                </a:cubicBezTo>
                <a:cubicBezTo>
                  <a:pt x="13777" y="78876"/>
                  <a:pt x="12976" y="79943"/>
                  <a:pt x="13043" y="81344"/>
                </a:cubicBezTo>
                <a:cubicBezTo>
                  <a:pt x="13076" y="82245"/>
                  <a:pt x="12876" y="83112"/>
                  <a:pt x="13176" y="84046"/>
                </a:cubicBezTo>
                <a:cubicBezTo>
                  <a:pt x="13677" y="85581"/>
                  <a:pt x="14310" y="86982"/>
                  <a:pt x="15645" y="87949"/>
                </a:cubicBezTo>
                <a:cubicBezTo>
                  <a:pt x="16545" y="88583"/>
                  <a:pt x="17312" y="89517"/>
                  <a:pt x="18513" y="89650"/>
                </a:cubicBezTo>
                <a:cubicBezTo>
                  <a:pt x="19120" y="89680"/>
                  <a:pt x="19755" y="89821"/>
                  <a:pt x="20342" y="89821"/>
                </a:cubicBezTo>
                <a:cubicBezTo>
                  <a:pt x="20400" y="89821"/>
                  <a:pt x="20458" y="89820"/>
                  <a:pt x="20515" y="89817"/>
                </a:cubicBezTo>
                <a:cubicBezTo>
                  <a:pt x="21315" y="89750"/>
                  <a:pt x="22116" y="89517"/>
                  <a:pt x="22883" y="89317"/>
                </a:cubicBezTo>
                <a:cubicBezTo>
                  <a:pt x="23617" y="89150"/>
                  <a:pt x="24351" y="88883"/>
                  <a:pt x="24851" y="88249"/>
                </a:cubicBezTo>
                <a:cubicBezTo>
                  <a:pt x="24918" y="88182"/>
                  <a:pt x="25085" y="88216"/>
                  <a:pt x="25185" y="88182"/>
                </a:cubicBezTo>
                <a:cubicBezTo>
                  <a:pt x="25218" y="88349"/>
                  <a:pt x="25318" y="88549"/>
                  <a:pt x="25251" y="88649"/>
                </a:cubicBezTo>
                <a:cubicBezTo>
                  <a:pt x="25018" y="88950"/>
                  <a:pt x="24718" y="89216"/>
                  <a:pt x="24451" y="89517"/>
                </a:cubicBezTo>
                <a:cubicBezTo>
                  <a:pt x="23850" y="90217"/>
                  <a:pt x="23283" y="90918"/>
                  <a:pt x="22683" y="91618"/>
                </a:cubicBezTo>
                <a:cubicBezTo>
                  <a:pt x="22616" y="91718"/>
                  <a:pt x="22550" y="91852"/>
                  <a:pt x="22516" y="91985"/>
                </a:cubicBezTo>
                <a:cubicBezTo>
                  <a:pt x="22449" y="93119"/>
                  <a:pt x="21916" y="94187"/>
                  <a:pt x="22216" y="95354"/>
                </a:cubicBezTo>
                <a:cubicBezTo>
                  <a:pt x="22349" y="95921"/>
                  <a:pt x="22216" y="96588"/>
                  <a:pt x="22416" y="97122"/>
                </a:cubicBezTo>
                <a:cubicBezTo>
                  <a:pt x="22683" y="98056"/>
                  <a:pt x="23050" y="98957"/>
                  <a:pt x="23550" y="99791"/>
                </a:cubicBezTo>
                <a:cubicBezTo>
                  <a:pt x="23917" y="100425"/>
                  <a:pt x="24518" y="100958"/>
                  <a:pt x="25018" y="101492"/>
                </a:cubicBezTo>
                <a:cubicBezTo>
                  <a:pt x="25318" y="101859"/>
                  <a:pt x="25618" y="102226"/>
                  <a:pt x="26019" y="102459"/>
                </a:cubicBezTo>
                <a:cubicBezTo>
                  <a:pt x="26652" y="102826"/>
                  <a:pt x="27353" y="103093"/>
                  <a:pt x="28053" y="103360"/>
                </a:cubicBezTo>
                <a:cubicBezTo>
                  <a:pt x="28738" y="103617"/>
                  <a:pt x="29398" y="103922"/>
                  <a:pt x="30137" y="103922"/>
                </a:cubicBezTo>
                <a:cubicBezTo>
                  <a:pt x="30263" y="103922"/>
                  <a:pt x="30391" y="103913"/>
                  <a:pt x="30522" y="103894"/>
                </a:cubicBezTo>
                <a:cubicBezTo>
                  <a:pt x="30733" y="103871"/>
                  <a:pt x="30948" y="103868"/>
                  <a:pt x="31164" y="103868"/>
                </a:cubicBezTo>
                <a:cubicBezTo>
                  <a:pt x="31272" y="103868"/>
                  <a:pt x="31381" y="103869"/>
                  <a:pt x="31489" y="103869"/>
                </a:cubicBezTo>
                <a:cubicBezTo>
                  <a:pt x="31814" y="103869"/>
                  <a:pt x="32140" y="103860"/>
                  <a:pt x="32457" y="103794"/>
                </a:cubicBezTo>
                <a:cubicBezTo>
                  <a:pt x="33024" y="103694"/>
                  <a:pt x="33557" y="103460"/>
                  <a:pt x="34091" y="103193"/>
                </a:cubicBezTo>
                <a:cubicBezTo>
                  <a:pt x="34558" y="102926"/>
                  <a:pt x="34958" y="102393"/>
                  <a:pt x="35459" y="102192"/>
                </a:cubicBezTo>
                <a:cubicBezTo>
                  <a:pt x="36126" y="101926"/>
                  <a:pt x="36326" y="101425"/>
                  <a:pt x="36593" y="100892"/>
                </a:cubicBezTo>
                <a:cubicBezTo>
                  <a:pt x="36760" y="100558"/>
                  <a:pt x="36960" y="100224"/>
                  <a:pt x="37160" y="99891"/>
                </a:cubicBezTo>
                <a:cubicBezTo>
                  <a:pt x="37360" y="99557"/>
                  <a:pt x="37627" y="99224"/>
                  <a:pt x="37760" y="98823"/>
                </a:cubicBezTo>
                <a:cubicBezTo>
                  <a:pt x="37961" y="98323"/>
                  <a:pt x="38027" y="97789"/>
                  <a:pt x="38127" y="97289"/>
                </a:cubicBezTo>
                <a:cubicBezTo>
                  <a:pt x="38327" y="96288"/>
                  <a:pt x="38428" y="95288"/>
                  <a:pt x="38161" y="94287"/>
                </a:cubicBezTo>
                <a:cubicBezTo>
                  <a:pt x="37961" y="93520"/>
                  <a:pt x="37794" y="92786"/>
                  <a:pt x="37594" y="92018"/>
                </a:cubicBezTo>
                <a:cubicBezTo>
                  <a:pt x="37961" y="91752"/>
                  <a:pt x="38428" y="91551"/>
                  <a:pt x="38761" y="91218"/>
                </a:cubicBezTo>
                <a:cubicBezTo>
                  <a:pt x="39328" y="90584"/>
                  <a:pt x="39862" y="89884"/>
                  <a:pt x="40429" y="89216"/>
                </a:cubicBezTo>
                <a:cubicBezTo>
                  <a:pt x="40562" y="89050"/>
                  <a:pt x="40729" y="88916"/>
                  <a:pt x="40929" y="88816"/>
                </a:cubicBezTo>
                <a:cubicBezTo>
                  <a:pt x="41363" y="88616"/>
                  <a:pt x="41863" y="88483"/>
                  <a:pt x="42264" y="88216"/>
                </a:cubicBezTo>
                <a:cubicBezTo>
                  <a:pt x="43464" y="87382"/>
                  <a:pt x="44832" y="86748"/>
                  <a:pt x="45332" y="85180"/>
                </a:cubicBezTo>
                <a:cubicBezTo>
                  <a:pt x="45866" y="84880"/>
                  <a:pt x="45966" y="84280"/>
                  <a:pt x="46166" y="83779"/>
                </a:cubicBezTo>
                <a:cubicBezTo>
                  <a:pt x="46367" y="83346"/>
                  <a:pt x="46633" y="82879"/>
                  <a:pt x="46800" y="82445"/>
                </a:cubicBezTo>
                <a:cubicBezTo>
                  <a:pt x="47100" y="81744"/>
                  <a:pt x="47100" y="80911"/>
                  <a:pt x="47167" y="80110"/>
                </a:cubicBezTo>
                <a:cubicBezTo>
                  <a:pt x="47234" y="79443"/>
                  <a:pt x="47234" y="78776"/>
                  <a:pt x="47167" y="78142"/>
                </a:cubicBezTo>
                <a:cubicBezTo>
                  <a:pt x="47034" y="77141"/>
                  <a:pt x="46900" y="76107"/>
                  <a:pt x="46600" y="75173"/>
                </a:cubicBezTo>
                <a:cubicBezTo>
                  <a:pt x="46433" y="74573"/>
                  <a:pt x="46500" y="74139"/>
                  <a:pt x="46733" y="73672"/>
                </a:cubicBezTo>
                <a:cubicBezTo>
                  <a:pt x="47200" y="72738"/>
                  <a:pt x="47434" y="71771"/>
                  <a:pt x="47334" y="70737"/>
                </a:cubicBezTo>
                <a:cubicBezTo>
                  <a:pt x="47334" y="70570"/>
                  <a:pt x="47467" y="70270"/>
                  <a:pt x="47634" y="70170"/>
                </a:cubicBezTo>
                <a:cubicBezTo>
                  <a:pt x="48335" y="69769"/>
                  <a:pt x="49068" y="69402"/>
                  <a:pt x="49802" y="68969"/>
                </a:cubicBezTo>
                <a:cubicBezTo>
                  <a:pt x="50036" y="68835"/>
                  <a:pt x="50303" y="68635"/>
                  <a:pt x="50469" y="68402"/>
                </a:cubicBezTo>
                <a:cubicBezTo>
                  <a:pt x="50803" y="67968"/>
                  <a:pt x="51137" y="67534"/>
                  <a:pt x="51370" y="67067"/>
                </a:cubicBezTo>
                <a:cubicBezTo>
                  <a:pt x="51837" y="66133"/>
                  <a:pt x="52304" y="65233"/>
                  <a:pt x="52604" y="64265"/>
                </a:cubicBezTo>
                <a:cubicBezTo>
                  <a:pt x="52938" y="63198"/>
                  <a:pt x="53105" y="62064"/>
                  <a:pt x="53238" y="60930"/>
                </a:cubicBezTo>
                <a:cubicBezTo>
                  <a:pt x="53305" y="60196"/>
                  <a:pt x="53205" y="59428"/>
                  <a:pt x="53205" y="58695"/>
                </a:cubicBezTo>
                <a:cubicBezTo>
                  <a:pt x="53238" y="57560"/>
                  <a:pt x="52971" y="56493"/>
                  <a:pt x="52671" y="55392"/>
                </a:cubicBezTo>
                <a:cubicBezTo>
                  <a:pt x="52604" y="55025"/>
                  <a:pt x="52271" y="54725"/>
                  <a:pt x="52104" y="54392"/>
                </a:cubicBezTo>
                <a:cubicBezTo>
                  <a:pt x="51570" y="53191"/>
                  <a:pt x="50770" y="52157"/>
                  <a:pt x="49869" y="51223"/>
                </a:cubicBezTo>
                <a:cubicBezTo>
                  <a:pt x="49469" y="50789"/>
                  <a:pt x="48902" y="50489"/>
                  <a:pt x="48335" y="50255"/>
                </a:cubicBezTo>
                <a:cubicBezTo>
                  <a:pt x="47601" y="49922"/>
                  <a:pt x="46800" y="49788"/>
                  <a:pt x="46066" y="49455"/>
                </a:cubicBezTo>
                <a:cubicBezTo>
                  <a:pt x="45541" y="49234"/>
                  <a:pt x="45016" y="49104"/>
                  <a:pt x="44472" y="49104"/>
                </a:cubicBezTo>
                <a:cubicBezTo>
                  <a:pt x="44360" y="49104"/>
                  <a:pt x="44246" y="49110"/>
                  <a:pt x="44132" y="49121"/>
                </a:cubicBezTo>
                <a:cubicBezTo>
                  <a:pt x="44060" y="49125"/>
                  <a:pt x="43990" y="49127"/>
                  <a:pt x="43919" y="49127"/>
                </a:cubicBezTo>
                <a:cubicBezTo>
                  <a:pt x="43364" y="49127"/>
                  <a:pt x="42837" y="48998"/>
                  <a:pt x="42364" y="48554"/>
                </a:cubicBezTo>
                <a:cubicBezTo>
                  <a:pt x="41830" y="48054"/>
                  <a:pt x="41196" y="47653"/>
                  <a:pt x="40529" y="47320"/>
                </a:cubicBezTo>
                <a:cubicBezTo>
                  <a:pt x="40129" y="47086"/>
                  <a:pt x="39662" y="46986"/>
                  <a:pt x="39228" y="46819"/>
                </a:cubicBezTo>
                <a:cubicBezTo>
                  <a:pt x="39428" y="46052"/>
                  <a:pt x="39628" y="45352"/>
                  <a:pt x="39695" y="44651"/>
                </a:cubicBezTo>
                <a:cubicBezTo>
                  <a:pt x="39762" y="43917"/>
                  <a:pt x="39795" y="43117"/>
                  <a:pt x="39628" y="42350"/>
                </a:cubicBezTo>
                <a:cubicBezTo>
                  <a:pt x="39395" y="41349"/>
                  <a:pt x="39028" y="40348"/>
                  <a:pt x="38628" y="39381"/>
                </a:cubicBezTo>
                <a:cubicBezTo>
                  <a:pt x="37927" y="37613"/>
                  <a:pt x="36893" y="36078"/>
                  <a:pt x="35292" y="35011"/>
                </a:cubicBezTo>
                <a:cubicBezTo>
                  <a:pt x="34225" y="34244"/>
                  <a:pt x="33124" y="33543"/>
                  <a:pt x="31789" y="33377"/>
                </a:cubicBezTo>
                <a:cubicBezTo>
                  <a:pt x="31589" y="33343"/>
                  <a:pt x="31389" y="33143"/>
                  <a:pt x="31189" y="33110"/>
                </a:cubicBezTo>
                <a:cubicBezTo>
                  <a:pt x="30655" y="33110"/>
                  <a:pt x="30122" y="33095"/>
                  <a:pt x="29598" y="33095"/>
                </a:cubicBezTo>
                <a:cubicBezTo>
                  <a:pt x="29336" y="33095"/>
                  <a:pt x="29076" y="33099"/>
                  <a:pt x="28821" y="33110"/>
                </a:cubicBezTo>
                <a:cubicBezTo>
                  <a:pt x="27987" y="33176"/>
                  <a:pt x="27153" y="33210"/>
                  <a:pt x="26386" y="33443"/>
                </a:cubicBezTo>
                <a:cubicBezTo>
                  <a:pt x="25018" y="33844"/>
                  <a:pt x="23750" y="34511"/>
                  <a:pt x="22583" y="35311"/>
                </a:cubicBezTo>
                <a:cubicBezTo>
                  <a:pt x="22150" y="35644"/>
                  <a:pt x="21717" y="36044"/>
                  <a:pt x="21250" y="36444"/>
                </a:cubicBezTo>
                <a:lnTo>
                  <a:pt x="21250" y="36444"/>
                </a:lnTo>
                <a:cubicBezTo>
                  <a:pt x="21231" y="36441"/>
                  <a:pt x="21164" y="36428"/>
                  <a:pt x="21115" y="36379"/>
                </a:cubicBezTo>
                <a:cubicBezTo>
                  <a:pt x="20636" y="35990"/>
                  <a:pt x="20104" y="35735"/>
                  <a:pt x="19493" y="35735"/>
                </a:cubicBezTo>
                <a:cubicBezTo>
                  <a:pt x="19423" y="35735"/>
                  <a:pt x="19352" y="35738"/>
                  <a:pt x="19281" y="35745"/>
                </a:cubicBezTo>
                <a:cubicBezTo>
                  <a:pt x="18814" y="35778"/>
                  <a:pt x="18313" y="35912"/>
                  <a:pt x="17846" y="35945"/>
                </a:cubicBezTo>
                <a:cubicBezTo>
                  <a:pt x="17737" y="35952"/>
                  <a:pt x="17629" y="35957"/>
                  <a:pt x="17522" y="35957"/>
                </a:cubicBezTo>
                <a:cubicBezTo>
                  <a:pt x="17111" y="35957"/>
                  <a:pt x="16730" y="35876"/>
                  <a:pt x="16412" y="35478"/>
                </a:cubicBezTo>
                <a:cubicBezTo>
                  <a:pt x="15711" y="34644"/>
                  <a:pt x="15311" y="33677"/>
                  <a:pt x="15178" y="32609"/>
                </a:cubicBezTo>
                <a:cubicBezTo>
                  <a:pt x="15144" y="32309"/>
                  <a:pt x="15344" y="32009"/>
                  <a:pt x="15411" y="31709"/>
                </a:cubicBezTo>
                <a:cubicBezTo>
                  <a:pt x="15478" y="31709"/>
                  <a:pt x="15545" y="31742"/>
                  <a:pt x="15578" y="31742"/>
                </a:cubicBezTo>
                <a:cubicBezTo>
                  <a:pt x="15678" y="32009"/>
                  <a:pt x="15711" y="32309"/>
                  <a:pt x="15878" y="32543"/>
                </a:cubicBezTo>
                <a:cubicBezTo>
                  <a:pt x="16112" y="32876"/>
                  <a:pt x="16412" y="33410"/>
                  <a:pt x="16745" y="33443"/>
                </a:cubicBezTo>
                <a:cubicBezTo>
                  <a:pt x="16889" y="33460"/>
                  <a:pt x="17011" y="33469"/>
                  <a:pt x="17117" y="33469"/>
                </a:cubicBezTo>
                <a:cubicBezTo>
                  <a:pt x="17649" y="33469"/>
                  <a:pt x="17746" y="33233"/>
                  <a:pt x="17913" y="32509"/>
                </a:cubicBezTo>
                <a:cubicBezTo>
                  <a:pt x="18013" y="32076"/>
                  <a:pt x="18080" y="31642"/>
                  <a:pt x="18146" y="31175"/>
                </a:cubicBezTo>
                <a:cubicBezTo>
                  <a:pt x="19521" y="31720"/>
                  <a:pt x="20850" y="31989"/>
                  <a:pt x="22134" y="31989"/>
                </a:cubicBezTo>
                <a:cubicBezTo>
                  <a:pt x="24309" y="31989"/>
                  <a:pt x="26357" y="31217"/>
                  <a:pt x="28287" y="29707"/>
                </a:cubicBezTo>
                <a:cubicBezTo>
                  <a:pt x="28287" y="28707"/>
                  <a:pt x="27486" y="28106"/>
                  <a:pt x="26919" y="27239"/>
                </a:cubicBezTo>
                <a:cubicBezTo>
                  <a:pt x="27286" y="27172"/>
                  <a:pt x="27586" y="27105"/>
                  <a:pt x="27887" y="27005"/>
                </a:cubicBezTo>
                <a:cubicBezTo>
                  <a:pt x="28120" y="26972"/>
                  <a:pt x="28387" y="26905"/>
                  <a:pt x="28621" y="26805"/>
                </a:cubicBezTo>
                <a:cubicBezTo>
                  <a:pt x="29621" y="26372"/>
                  <a:pt x="30622" y="25871"/>
                  <a:pt x="31623" y="25404"/>
                </a:cubicBezTo>
                <a:cubicBezTo>
                  <a:pt x="31856" y="25304"/>
                  <a:pt x="32090" y="25237"/>
                  <a:pt x="32223" y="25071"/>
                </a:cubicBezTo>
                <a:cubicBezTo>
                  <a:pt x="32924" y="24403"/>
                  <a:pt x="33624" y="23803"/>
                  <a:pt x="34458" y="23336"/>
                </a:cubicBezTo>
                <a:cubicBezTo>
                  <a:pt x="35259" y="22936"/>
                  <a:pt x="36026" y="22402"/>
                  <a:pt x="36660" y="21768"/>
                </a:cubicBezTo>
                <a:cubicBezTo>
                  <a:pt x="37227" y="21201"/>
                  <a:pt x="37594" y="20434"/>
                  <a:pt x="38061" y="19733"/>
                </a:cubicBezTo>
                <a:cubicBezTo>
                  <a:pt x="38461" y="19166"/>
                  <a:pt x="38528" y="18499"/>
                  <a:pt x="38528" y="17832"/>
                </a:cubicBezTo>
                <a:lnTo>
                  <a:pt x="38528" y="17832"/>
                </a:lnTo>
                <a:cubicBezTo>
                  <a:pt x="38294" y="17865"/>
                  <a:pt x="38061" y="17932"/>
                  <a:pt x="37860" y="17932"/>
                </a:cubicBezTo>
                <a:cubicBezTo>
                  <a:pt x="37627" y="17932"/>
                  <a:pt x="37393" y="17865"/>
                  <a:pt x="37193" y="17865"/>
                </a:cubicBezTo>
                <a:cubicBezTo>
                  <a:pt x="36693" y="17932"/>
                  <a:pt x="36226" y="17965"/>
                  <a:pt x="35726" y="18099"/>
                </a:cubicBezTo>
                <a:cubicBezTo>
                  <a:pt x="35671" y="18109"/>
                  <a:pt x="35624" y="18114"/>
                  <a:pt x="35583" y="18114"/>
                </a:cubicBezTo>
                <a:cubicBezTo>
                  <a:pt x="35350" y="18114"/>
                  <a:pt x="35330" y="17959"/>
                  <a:pt x="35359" y="17732"/>
                </a:cubicBezTo>
                <a:cubicBezTo>
                  <a:pt x="35392" y="17365"/>
                  <a:pt x="35525" y="17031"/>
                  <a:pt x="35525" y="16665"/>
                </a:cubicBezTo>
                <a:cubicBezTo>
                  <a:pt x="35425" y="14496"/>
                  <a:pt x="35325" y="12328"/>
                  <a:pt x="35192" y="10160"/>
                </a:cubicBezTo>
                <a:cubicBezTo>
                  <a:pt x="35159" y="9526"/>
                  <a:pt x="35025" y="8892"/>
                  <a:pt x="34958" y="8259"/>
                </a:cubicBezTo>
                <a:cubicBezTo>
                  <a:pt x="34892" y="7625"/>
                  <a:pt x="34958" y="6991"/>
                  <a:pt x="34825" y="6391"/>
                </a:cubicBezTo>
                <a:cubicBezTo>
                  <a:pt x="34525" y="4956"/>
                  <a:pt x="34258" y="3522"/>
                  <a:pt x="33758" y="2121"/>
                </a:cubicBezTo>
                <a:cubicBezTo>
                  <a:pt x="33157" y="453"/>
                  <a:pt x="32924" y="153"/>
                  <a:pt x="31089" y="19"/>
                </a:cubicBezTo>
                <a:cubicBezTo>
                  <a:pt x="30925" y="6"/>
                  <a:pt x="30763" y="0"/>
                  <a:pt x="306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8" name="Google Shape;278;p10"/>
          <p:cNvGrpSpPr/>
          <p:nvPr/>
        </p:nvGrpSpPr>
        <p:grpSpPr>
          <a:xfrm rot="1169263">
            <a:off x="3663295" y="3965513"/>
            <a:ext cx="795589" cy="814789"/>
            <a:chOff x="2122525" y="1899275"/>
            <a:chExt cx="795600" cy="814800"/>
          </a:xfrm>
        </p:grpSpPr>
        <p:sp>
          <p:nvSpPr>
            <p:cNvPr id="279" name="Google Shape;279;p10"/>
            <p:cNvSpPr/>
            <p:nvPr/>
          </p:nvSpPr>
          <p:spPr>
            <a:xfrm>
              <a:off x="2450250" y="2564775"/>
              <a:ext cx="3375" cy="25050"/>
            </a:xfrm>
            <a:custGeom>
              <a:rect b="b" l="l" r="r" t="t"/>
              <a:pathLst>
                <a:path extrusionOk="0" h="1002" w="135">
                  <a:moveTo>
                    <a:pt x="134" y="1"/>
                  </a:moveTo>
                  <a:cubicBezTo>
                    <a:pt x="67" y="334"/>
                    <a:pt x="34" y="668"/>
                    <a:pt x="1" y="1001"/>
                  </a:cubicBezTo>
                  <a:cubicBezTo>
                    <a:pt x="34" y="668"/>
                    <a:pt x="67" y="3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0"/>
            <p:cNvSpPr/>
            <p:nvPr/>
          </p:nvSpPr>
          <p:spPr>
            <a:xfrm>
              <a:off x="2453600" y="2011375"/>
              <a:ext cx="250200" cy="554250"/>
            </a:xfrm>
            <a:custGeom>
              <a:rect b="b" l="l" r="r" t="t"/>
              <a:pathLst>
                <a:path extrusionOk="0" h="22170" w="10008">
                  <a:moveTo>
                    <a:pt x="3539" y="1"/>
                  </a:moveTo>
                  <a:cubicBezTo>
                    <a:pt x="3357" y="1"/>
                    <a:pt x="3178" y="18"/>
                    <a:pt x="3002" y="54"/>
                  </a:cubicBezTo>
                  <a:cubicBezTo>
                    <a:pt x="2835" y="88"/>
                    <a:pt x="2835" y="921"/>
                    <a:pt x="2902" y="921"/>
                  </a:cubicBezTo>
                  <a:cubicBezTo>
                    <a:pt x="5704" y="1122"/>
                    <a:pt x="9107" y="4257"/>
                    <a:pt x="9373" y="7026"/>
                  </a:cubicBezTo>
                  <a:cubicBezTo>
                    <a:pt x="9574" y="9394"/>
                    <a:pt x="8073" y="11129"/>
                    <a:pt x="6538" y="12496"/>
                  </a:cubicBezTo>
                  <a:cubicBezTo>
                    <a:pt x="5371" y="13564"/>
                    <a:pt x="4070" y="14498"/>
                    <a:pt x="3002" y="15599"/>
                  </a:cubicBezTo>
                  <a:cubicBezTo>
                    <a:pt x="1301" y="17367"/>
                    <a:pt x="334" y="19301"/>
                    <a:pt x="33" y="21836"/>
                  </a:cubicBezTo>
                  <a:cubicBezTo>
                    <a:pt x="0" y="21936"/>
                    <a:pt x="0" y="22037"/>
                    <a:pt x="0" y="22170"/>
                  </a:cubicBezTo>
                  <a:cubicBezTo>
                    <a:pt x="367" y="19902"/>
                    <a:pt x="1501" y="17834"/>
                    <a:pt x="3069" y="16466"/>
                  </a:cubicBezTo>
                  <a:cubicBezTo>
                    <a:pt x="5237" y="14598"/>
                    <a:pt x="7906" y="13030"/>
                    <a:pt x="9040" y="10295"/>
                  </a:cubicBezTo>
                  <a:cubicBezTo>
                    <a:pt x="9707" y="8727"/>
                    <a:pt x="10007" y="6726"/>
                    <a:pt x="9373" y="4891"/>
                  </a:cubicBezTo>
                  <a:cubicBezTo>
                    <a:pt x="8631" y="2848"/>
                    <a:pt x="5877" y="1"/>
                    <a:pt x="35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0"/>
            <p:cNvSpPr/>
            <p:nvPr/>
          </p:nvSpPr>
          <p:spPr>
            <a:xfrm>
              <a:off x="2446925" y="2589800"/>
              <a:ext cx="25875" cy="119275"/>
            </a:xfrm>
            <a:custGeom>
              <a:rect b="b" l="l" r="r" t="t"/>
              <a:pathLst>
                <a:path extrusionOk="0" h="4771" w="1035">
                  <a:moveTo>
                    <a:pt x="134" y="0"/>
                  </a:moveTo>
                  <a:cubicBezTo>
                    <a:pt x="0" y="1568"/>
                    <a:pt x="0" y="3236"/>
                    <a:pt x="934" y="4770"/>
                  </a:cubicBezTo>
                  <a:cubicBezTo>
                    <a:pt x="934" y="4770"/>
                    <a:pt x="1034" y="4537"/>
                    <a:pt x="1001" y="4470"/>
                  </a:cubicBezTo>
                  <a:cubicBezTo>
                    <a:pt x="300" y="3036"/>
                    <a:pt x="67" y="1468"/>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0"/>
            <p:cNvSpPr/>
            <p:nvPr/>
          </p:nvSpPr>
          <p:spPr>
            <a:xfrm>
              <a:off x="2321000" y="1998000"/>
              <a:ext cx="182650" cy="710250"/>
            </a:xfrm>
            <a:custGeom>
              <a:rect b="b" l="l" r="r" t="t"/>
              <a:pathLst>
                <a:path extrusionOk="0" h="28410" w="7306">
                  <a:moveTo>
                    <a:pt x="5499" y="1"/>
                  </a:moveTo>
                  <a:cubicBezTo>
                    <a:pt x="3511" y="1"/>
                    <a:pt x="1945" y="2349"/>
                    <a:pt x="1368" y="3791"/>
                  </a:cubicBezTo>
                  <a:cubicBezTo>
                    <a:pt x="567" y="5826"/>
                    <a:pt x="0" y="8128"/>
                    <a:pt x="167" y="10463"/>
                  </a:cubicBezTo>
                  <a:cubicBezTo>
                    <a:pt x="167" y="10663"/>
                    <a:pt x="200" y="10897"/>
                    <a:pt x="234" y="11130"/>
                  </a:cubicBezTo>
                  <a:cubicBezTo>
                    <a:pt x="367" y="11564"/>
                    <a:pt x="467" y="11997"/>
                    <a:pt x="534" y="12431"/>
                  </a:cubicBezTo>
                  <a:cubicBezTo>
                    <a:pt x="768" y="13131"/>
                    <a:pt x="1001" y="13832"/>
                    <a:pt x="1301" y="14532"/>
                  </a:cubicBezTo>
                  <a:cubicBezTo>
                    <a:pt x="2068" y="16534"/>
                    <a:pt x="2335" y="18302"/>
                    <a:pt x="2235" y="20270"/>
                  </a:cubicBezTo>
                  <a:cubicBezTo>
                    <a:pt x="2069" y="22967"/>
                    <a:pt x="2201" y="25631"/>
                    <a:pt x="3197" y="28395"/>
                  </a:cubicBezTo>
                  <a:lnTo>
                    <a:pt x="3197" y="28395"/>
                  </a:lnTo>
                  <a:cubicBezTo>
                    <a:pt x="3192" y="28329"/>
                    <a:pt x="3300" y="28097"/>
                    <a:pt x="3269" y="27975"/>
                  </a:cubicBezTo>
                  <a:cubicBezTo>
                    <a:pt x="2335" y="25140"/>
                    <a:pt x="2235" y="22505"/>
                    <a:pt x="2402" y="19736"/>
                  </a:cubicBezTo>
                  <a:cubicBezTo>
                    <a:pt x="2502" y="17768"/>
                    <a:pt x="2269" y="16000"/>
                    <a:pt x="1535" y="13999"/>
                  </a:cubicBezTo>
                  <a:cubicBezTo>
                    <a:pt x="1034" y="12698"/>
                    <a:pt x="534" y="11430"/>
                    <a:pt x="401" y="10129"/>
                  </a:cubicBezTo>
                  <a:cubicBezTo>
                    <a:pt x="200" y="8095"/>
                    <a:pt x="734" y="6060"/>
                    <a:pt x="1501" y="4325"/>
                  </a:cubicBezTo>
                  <a:cubicBezTo>
                    <a:pt x="2035" y="3124"/>
                    <a:pt x="2836" y="1990"/>
                    <a:pt x="4170" y="1490"/>
                  </a:cubicBezTo>
                  <a:cubicBezTo>
                    <a:pt x="4603" y="1329"/>
                    <a:pt x="5060" y="1277"/>
                    <a:pt x="5532" y="1277"/>
                  </a:cubicBezTo>
                  <a:cubicBezTo>
                    <a:pt x="6041" y="1277"/>
                    <a:pt x="6569" y="1338"/>
                    <a:pt x="7105" y="1390"/>
                  </a:cubicBezTo>
                  <a:cubicBezTo>
                    <a:pt x="7205" y="1390"/>
                    <a:pt x="7306" y="656"/>
                    <a:pt x="7205" y="589"/>
                  </a:cubicBezTo>
                  <a:cubicBezTo>
                    <a:pt x="6613" y="175"/>
                    <a:pt x="6040" y="1"/>
                    <a:pt x="5499" y="1"/>
                  </a:cubicBezTo>
                  <a:close/>
                  <a:moveTo>
                    <a:pt x="3197" y="28395"/>
                  </a:moveTo>
                  <a:lnTo>
                    <a:pt x="3197" y="28395"/>
                  </a:lnTo>
                  <a:cubicBezTo>
                    <a:pt x="3198" y="28401"/>
                    <a:pt x="3200" y="28406"/>
                    <a:pt x="3203" y="28409"/>
                  </a:cubicBezTo>
                  <a:cubicBezTo>
                    <a:pt x="3201" y="28404"/>
                    <a:pt x="3199" y="28399"/>
                    <a:pt x="3197" y="2839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0"/>
            <p:cNvSpPr/>
            <p:nvPr/>
          </p:nvSpPr>
          <p:spPr>
            <a:xfrm>
              <a:off x="2503625" y="2059850"/>
              <a:ext cx="414500" cy="390700"/>
            </a:xfrm>
            <a:custGeom>
              <a:rect b="b" l="l" r="r" t="t"/>
              <a:pathLst>
                <a:path extrusionOk="0" h="15628" w="16580">
                  <a:moveTo>
                    <a:pt x="7131" y="0"/>
                  </a:moveTo>
                  <a:cubicBezTo>
                    <a:pt x="6598" y="0"/>
                    <a:pt x="6083" y="88"/>
                    <a:pt x="5605" y="283"/>
                  </a:cubicBezTo>
                  <a:cubicBezTo>
                    <a:pt x="5538" y="317"/>
                    <a:pt x="5438" y="784"/>
                    <a:pt x="5538" y="817"/>
                  </a:cubicBezTo>
                  <a:cubicBezTo>
                    <a:pt x="6739" y="1251"/>
                    <a:pt x="8040" y="1184"/>
                    <a:pt x="9307" y="1618"/>
                  </a:cubicBezTo>
                  <a:cubicBezTo>
                    <a:pt x="10475" y="2018"/>
                    <a:pt x="11642" y="2618"/>
                    <a:pt x="12643" y="3386"/>
                  </a:cubicBezTo>
                  <a:cubicBezTo>
                    <a:pt x="13877" y="4286"/>
                    <a:pt x="14911" y="5487"/>
                    <a:pt x="15545" y="6821"/>
                  </a:cubicBezTo>
                  <a:cubicBezTo>
                    <a:pt x="16512" y="8923"/>
                    <a:pt x="15812" y="10958"/>
                    <a:pt x="14344" y="12192"/>
                  </a:cubicBezTo>
                  <a:cubicBezTo>
                    <a:pt x="12638" y="13629"/>
                    <a:pt x="10179" y="13937"/>
                    <a:pt x="7764" y="13937"/>
                  </a:cubicBezTo>
                  <a:cubicBezTo>
                    <a:pt x="7488" y="13937"/>
                    <a:pt x="7213" y="13933"/>
                    <a:pt x="6939" y="13926"/>
                  </a:cubicBezTo>
                  <a:cubicBezTo>
                    <a:pt x="6198" y="13906"/>
                    <a:pt x="5431" y="13867"/>
                    <a:pt x="4676" y="13867"/>
                  </a:cubicBezTo>
                  <a:cubicBezTo>
                    <a:pt x="2948" y="13867"/>
                    <a:pt x="1274" y="14070"/>
                    <a:pt x="67" y="15161"/>
                  </a:cubicBezTo>
                  <a:cubicBezTo>
                    <a:pt x="1" y="15194"/>
                    <a:pt x="1" y="15628"/>
                    <a:pt x="1" y="15628"/>
                  </a:cubicBezTo>
                  <a:cubicBezTo>
                    <a:pt x="1314" y="15219"/>
                    <a:pt x="2576" y="15015"/>
                    <a:pt x="3989" y="15015"/>
                  </a:cubicBezTo>
                  <a:cubicBezTo>
                    <a:pt x="4190" y="15015"/>
                    <a:pt x="4395" y="15019"/>
                    <a:pt x="4604" y="15027"/>
                  </a:cubicBezTo>
                  <a:cubicBezTo>
                    <a:pt x="5688" y="15050"/>
                    <a:pt x="6787" y="15134"/>
                    <a:pt x="7870" y="15134"/>
                  </a:cubicBezTo>
                  <a:cubicBezTo>
                    <a:pt x="8387" y="15134"/>
                    <a:pt x="8901" y="15114"/>
                    <a:pt x="9407" y="15061"/>
                  </a:cubicBezTo>
                  <a:cubicBezTo>
                    <a:pt x="12343" y="14727"/>
                    <a:pt x="15011" y="13293"/>
                    <a:pt x="15912" y="10557"/>
                  </a:cubicBezTo>
                  <a:cubicBezTo>
                    <a:pt x="16579" y="8489"/>
                    <a:pt x="16179" y="6254"/>
                    <a:pt x="14578" y="4220"/>
                  </a:cubicBezTo>
                  <a:cubicBezTo>
                    <a:pt x="12938" y="2191"/>
                    <a:pt x="9794" y="0"/>
                    <a:pt x="71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0"/>
            <p:cNvSpPr/>
            <p:nvPr/>
          </p:nvSpPr>
          <p:spPr>
            <a:xfrm>
              <a:off x="2436075" y="1899275"/>
              <a:ext cx="70075" cy="126175"/>
            </a:xfrm>
            <a:custGeom>
              <a:rect b="b" l="l" r="r" t="t"/>
              <a:pathLst>
                <a:path extrusionOk="0" h="5047" w="2803">
                  <a:moveTo>
                    <a:pt x="124" y="0"/>
                  </a:moveTo>
                  <a:cubicBezTo>
                    <a:pt x="1" y="0"/>
                    <a:pt x="1" y="571"/>
                    <a:pt x="1" y="669"/>
                  </a:cubicBezTo>
                  <a:cubicBezTo>
                    <a:pt x="101" y="869"/>
                    <a:pt x="301" y="1036"/>
                    <a:pt x="434" y="1236"/>
                  </a:cubicBezTo>
                  <a:cubicBezTo>
                    <a:pt x="801" y="1636"/>
                    <a:pt x="1135" y="2103"/>
                    <a:pt x="1435" y="2570"/>
                  </a:cubicBezTo>
                  <a:cubicBezTo>
                    <a:pt x="1902" y="3371"/>
                    <a:pt x="2135" y="4171"/>
                    <a:pt x="2302" y="5039"/>
                  </a:cubicBezTo>
                  <a:cubicBezTo>
                    <a:pt x="2302" y="5044"/>
                    <a:pt x="2303" y="5047"/>
                    <a:pt x="2304" y="5047"/>
                  </a:cubicBezTo>
                  <a:cubicBezTo>
                    <a:pt x="2318" y="5047"/>
                    <a:pt x="2402" y="4733"/>
                    <a:pt x="2402" y="4672"/>
                  </a:cubicBezTo>
                  <a:cubicBezTo>
                    <a:pt x="2369" y="4338"/>
                    <a:pt x="2336" y="4004"/>
                    <a:pt x="2269" y="3671"/>
                  </a:cubicBezTo>
                  <a:lnTo>
                    <a:pt x="2269" y="3671"/>
                  </a:lnTo>
                  <a:cubicBezTo>
                    <a:pt x="2436" y="4038"/>
                    <a:pt x="2569" y="4438"/>
                    <a:pt x="2669" y="4838"/>
                  </a:cubicBezTo>
                  <a:cubicBezTo>
                    <a:pt x="2669" y="4838"/>
                    <a:pt x="2769" y="4538"/>
                    <a:pt x="2769" y="4471"/>
                  </a:cubicBezTo>
                  <a:cubicBezTo>
                    <a:pt x="2803" y="3738"/>
                    <a:pt x="2769" y="3004"/>
                    <a:pt x="2636" y="2270"/>
                  </a:cubicBezTo>
                  <a:cubicBezTo>
                    <a:pt x="2536" y="1603"/>
                    <a:pt x="2469" y="735"/>
                    <a:pt x="2102" y="102"/>
                  </a:cubicBezTo>
                  <a:cubicBezTo>
                    <a:pt x="2102" y="102"/>
                    <a:pt x="2002" y="535"/>
                    <a:pt x="2002" y="635"/>
                  </a:cubicBezTo>
                  <a:cubicBezTo>
                    <a:pt x="2135" y="1336"/>
                    <a:pt x="2336" y="2036"/>
                    <a:pt x="2436" y="2737"/>
                  </a:cubicBezTo>
                  <a:cubicBezTo>
                    <a:pt x="2502" y="3137"/>
                    <a:pt x="2569" y="3571"/>
                    <a:pt x="2602" y="3971"/>
                  </a:cubicBezTo>
                  <a:cubicBezTo>
                    <a:pt x="2436" y="3671"/>
                    <a:pt x="2302" y="3371"/>
                    <a:pt x="2135" y="3104"/>
                  </a:cubicBezTo>
                  <a:cubicBezTo>
                    <a:pt x="2035" y="2770"/>
                    <a:pt x="1935" y="2470"/>
                    <a:pt x="1769" y="2136"/>
                  </a:cubicBezTo>
                  <a:cubicBezTo>
                    <a:pt x="1568" y="1736"/>
                    <a:pt x="1335" y="1336"/>
                    <a:pt x="1035" y="969"/>
                  </a:cubicBezTo>
                  <a:cubicBezTo>
                    <a:pt x="835" y="702"/>
                    <a:pt x="501" y="469"/>
                    <a:pt x="267" y="202"/>
                  </a:cubicBezTo>
                  <a:cubicBezTo>
                    <a:pt x="267" y="135"/>
                    <a:pt x="267" y="102"/>
                    <a:pt x="234" y="68"/>
                  </a:cubicBezTo>
                  <a:cubicBezTo>
                    <a:pt x="234" y="35"/>
                    <a:pt x="167" y="2"/>
                    <a:pt x="134" y="2"/>
                  </a:cubicBezTo>
                  <a:cubicBezTo>
                    <a:pt x="130" y="1"/>
                    <a:pt x="127" y="0"/>
                    <a:pt x="1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0"/>
            <p:cNvSpPr/>
            <p:nvPr/>
          </p:nvSpPr>
          <p:spPr>
            <a:xfrm>
              <a:off x="2523650" y="1914700"/>
              <a:ext cx="8350" cy="107225"/>
            </a:xfrm>
            <a:custGeom>
              <a:rect b="b" l="l" r="r" t="t"/>
              <a:pathLst>
                <a:path extrusionOk="0" h="4289" w="334">
                  <a:moveTo>
                    <a:pt x="133" y="1"/>
                  </a:moveTo>
                  <a:cubicBezTo>
                    <a:pt x="102" y="1"/>
                    <a:pt x="67" y="94"/>
                    <a:pt x="67" y="118"/>
                  </a:cubicBezTo>
                  <a:cubicBezTo>
                    <a:pt x="0" y="252"/>
                    <a:pt x="0" y="452"/>
                    <a:pt x="0" y="585"/>
                  </a:cubicBezTo>
                  <a:cubicBezTo>
                    <a:pt x="67" y="1786"/>
                    <a:pt x="100" y="2954"/>
                    <a:pt x="33" y="4088"/>
                  </a:cubicBezTo>
                  <a:cubicBezTo>
                    <a:pt x="19" y="4231"/>
                    <a:pt x="29" y="4288"/>
                    <a:pt x="48" y="4288"/>
                  </a:cubicBezTo>
                  <a:cubicBezTo>
                    <a:pt x="74" y="4288"/>
                    <a:pt x="114" y="4188"/>
                    <a:pt x="134" y="4055"/>
                  </a:cubicBezTo>
                  <a:cubicBezTo>
                    <a:pt x="234" y="2987"/>
                    <a:pt x="334" y="1886"/>
                    <a:pt x="234" y="752"/>
                  </a:cubicBezTo>
                  <a:cubicBezTo>
                    <a:pt x="234" y="719"/>
                    <a:pt x="234" y="719"/>
                    <a:pt x="234" y="685"/>
                  </a:cubicBezTo>
                  <a:cubicBezTo>
                    <a:pt x="234" y="652"/>
                    <a:pt x="234" y="619"/>
                    <a:pt x="234" y="585"/>
                  </a:cubicBezTo>
                  <a:cubicBezTo>
                    <a:pt x="200" y="419"/>
                    <a:pt x="200" y="218"/>
                    <a:pt x="167" y="52"/>
                  </a:cubicBezTo>
                  <a:cubicBezTo>
                    <a:pt x="158" y="15"/>
                    <a:pt x="146" y="1"/>
                    <a:pt x="1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0"/>
            <p:cNvSpPr/>
            <p:nvPr/>
          </p:nvSpPr>
          <p:spPr>
            <a:xfrm>
              <a:off x="2543650" y="1948500"/>
              <a:ext cx="11700" cy="64500"/>
            </a:xfrm>
            <a:custGeom>
              <a:rect b="b" l="l" r="r" t="t"/>
              <a:pathLst>
                <a:path extrusionOk="0" h="2580" w="468">
                  <a:moveTo>
                    <a:pt x="434" y="1"/>
                  </a:moveTo>
                  <a:cubicBezTo>
                    <a:pt x="401" y="1"/>
                    <a:pt x="368" y="101"/>
                    <a:pt x="368" y="101"/>
                  </a:cubicBezTo>
                  <a:cubicBezTo>
                    <a:pt x="101" y="835"/>
                    <a:pt x="1" y="1669"/>
                    <a:pt x="1" y="2502"/>
                  </a:cubicBezTo>
                  <a:cubicBezTo>
                    <a:pt x="1" y="2559"/>
                    <a:pt x="7" y="2579"/>
                    <a:pt x="19" y="2579"/>
                  </a:cubicBezTo>
                  <a:cubicBezTo>
                    <a:pt x="35" y="2579"/>
                    <a:pt x="62" y="2541"/>
                    <a:pt x="101" y="2502"/>
                  </a:cubicBezTo>
                  <a:cubicBezTo>
                    <a:pt x="167" y="2402"/>
                    <a:pt x="134" y="2169"/>
                    <a:pt x="134" y="2035"/>
                  </a:cubicBezTo>
                  <a:cubicBezTo>
                    <a:pt x="167" y="1402"/>
                    <a:pt x="368" y="835"/>
                    <a:pt x="434" y="201"/>
                  </a:cubicBezTo>
                  <a:cubicBezTo>
                    <a:pt x="434" y="201"/>
                    <a:pt x="468" y="34"/>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0"/>
            <p:cNvSpPr/>
            <p:nvPr/>
          </p:nvSpPr>
          <p:spPr>
            <a:xfrm>
              <a:off x="2570350" y="1956000"/>
              <a:ext cx="850" cy="21950"/>
            </a:xfrm>
            <a:custGeom>
              <a:rect b="b" l="l" r="r" t="t"/>
              <a:pathLst>
                <a:path extrusionOk="0" h="878" w="34">
                  <a:moveTo>
                    <a:pt x="33" y="1"/>
                  </a:moveTo>
                  <a:cubicBezTo>
                    <a:pt x="33" y="301"/>
                    <a:pt x="0" y="568"/>
                    <a:pt x="0" y="868"/>
                  </a:cubicBezTo>
                  <a:cubicBezTo>
                    <a:pt x="0" y="875"/>
                    <a:pt x="1" y="877"/>
                    <a:pt x="3" y="877"/>
                  </a:cubicBezTo>
                  <a:cubicBezTo>
                    <a:pt x="12" y="877"/>
                    <a:pt x="33" y="828"/>
                    <a:pt x="33" y="801"/>
                  </a:cubicBezTo>
                  <a:cubicBezTo>
                    <a:pt x="33" y="544"/>
                    <a:pt x="33" y="288"/>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0"/>
            <p:cNvSpPr/>
            <p:nvPr/>
          </p:nvSpPr>
          <p:spPr>
            <a:xfrm>
              <a:off x="2349350" y="2369650"/>
              <a:ext cx="18375" cy="45050"/>
            </a:xfrm>
            <a:custGeom>
              <a:rect b="b" l="l" r="r" t="t"/>
              <a:pathLst>
                <a:path extrusionOk="0" h="1802" w="735">
                  <a:moveTo>
                    <a:pt x="0" y="0"/>
                  </a:moveTo>
                  <a:cubicBezTo>
                    <a:pt x="134" y="367"/>
                    <a:pt x="201" y="767"/>
                    <a:pt x="267" y="1168"/>
                  </a:cubicBezTo>
                  <a:lnTo>
                    <a:pt x="668" y="1801"/>
                  </a:lnTo>
                  <a:cubicBezTo>
                    <a:pt x="668" y="1801"/>
                    <a:pt x="734" y="1568"/>
                    <a:pt x="701" y="1501"/>
                  </a:cubicBezTo>
                  <a:cubicBezTo>
                    <a:pt x="501" y="1001"/>
                    <a:pt x="267" y="50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0"/>
            <p:cNvSpPr/>
            <p:nvPr/>
          </p:nvSpPr>
          <p:spPr>
            <a:xfrm>
              <a:off x="2141700" y="1950375"/>
              <a:ext cx="311825" cy="159925"/>
            </a:xfrm>
            <a:custGeom>
              <a:rect b="b" l="l" r="r" t="t"/>
              <a:pathLst>
                <a:path extrusionOk="0" h="6397" w="12473">
                  <a:moveTo>
                    <a:pt x="5885" y="1"/>
                  </a:moveTo>
                  <a:cubicBezTo>
                    <a:pt x="3207" y="1"/>
                    <a:pt x="881" y="1179"/>
                    <a:pt x="367" y="3929"/>
                  </a:cubicBezTo>
                  <a:cubicBezTo>
                    <a:pt x="201" y="4796"/>
                    <a:pt x="301" y="5630"/>
                    <a:pt x="568" y="6397"/>
                  </a:cubicBezTo>
                  <a:cubicBezTo>
                    <a:pt x="634" y="6364"/>
                    <a:pt x="701" y="6297"/>
                    <a:pt x="768" y="6264"/>
                  </a:cubicBezTo>
                  <a:cubicBezTo>
                    <a:pt x="634" y="5963"/>
                    <a:pt x="534" y="5630"/>
                    <a:pt x="468" y="5296"/>
                  </a:cubicBezTo>
                  <a:cubicBezTo>
                    <a:pt x="1" y="2294"/>
                    <a:pt x="3069" y="693"/>
                    <a:pt x="5738" y="693"/>
                  </a:cubicBezTo>
                  <a:cubicBezTo>
                    <a:pt x="8073" y="726"/>
                    <a:pt x="10108" y="1794"/>
                    <a:pt x="12309" y="2661"/>
                  </a:cubicBezTo>
                  <a:cubicBezTo>
                    <a:pt x="12310" y="2662"/>
                    <a:pt x="12312" y="2663"/>
                    <a:pt x="12313" y="2663"/>
                  </a:cubicBezTo>
                  <a:cubicBezTo>
                    <a:pt x="12352" y="2663"/>
                    <a:pt x="12473" y="2225"/>
                    <a:pt x="12376" y="2161"/>
                  </a:cubicBezTo>
                  <a:cubicBezTo>
                    <a:pt x="10513" y="793"/>
                    <a:pt x="8080" y="1"/>
                    <a:pt x="58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0"/>
            <p:cNvSpPr/>
            <p:nvPr/>
          </p:nvSpPr>
          <p:spPr>
            <a:xfrm>
              <a:off x="2234275" y="1992700"/>
              <a:ext cx="125950" cy="20050"/>
            </a:xfrm>
            <a:custGeom>
              <a:rect b="b" l="l" r="r" t="t"/>
              <a:pathLst>
                <a:path extrusionOk="0" h="802" w="5038">
                  <a:moveTo>
                    <a:pt x="0" y="1"/>
                  </a:moveTo>
                  <a:cubicBezTo>
                    <a:pt x="0" y="1"/>
                    <a:pt x="0" y="34"/>
                    <a:pt x="0" y="34"/>
                  </a:cubicBezTo>
                  <a:cubicBezTo>
                    <a:pt x="1701" y="101"/>
                    <a:pt x="3303" y="301"/>
                    <a:pt x="5004" y="801"/>
                  </a:cubicBezTo>
                  <a:cubicBezTo>
                    <a:pt x="5037" y="801"/>
                    <a:pt x="5037" y="734"/>
                    <a:pt x="5037" y="734"/>
                  </a:cubicBezTo>
                  <a:cubicBezTo>
                    <a:pt x="3403" y="1"/>
                    <a:pt x="1635" y="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0"/>
            <p:cNvSpPr/>
            <p:nvPr/>
          </p:nvSpPr>
          <p:spPr>
            <a:xfrm>
              <a:off x="2247600" y="1979950"/>
              <a:ext cx="102600" cy="21950"/>
            </a:xfrm>
            <a:custGeom>
              <a:rect b="b" l="l" r="r" t="t"/>
              <a:pathLst>
                <a:path extrusionOk="0" h="878" w="4104">
                  <a:moveTo>
                    <a:pt x="377" y="1"/>
                  </a:moveTo>
                  <a:cubicBezTo>
                    <a:pt x="251" y="1"/>
                    <a:pt x="125" y="4"/>
                    <a:pt x="1" y="10"/>
                  </a:cubicBezTo>
                  <a:cubicBezTo>
                    <a:pt x="1" y="10"/>
                    <a:pt x="1" y="110"/>
                    <a:pt x="1" y="110"/>
                  </a:cubicBezTo>
                  <a:cubicBezTo>
                    <a:pt x="1369" y="110"/>
                    <a:pt x="2669" y="544"/>
                    <a:pt x="4070" y="878"/>
                  </a:cubicBezTo>
                  <a:cubicBezTo>
                    <a:pt x="4104" y="878"/>
                    <a:pt x="4104" y="744"/>
                    <a:pt x="4104" y="711"/>
                  </a:cubicBezTo>
                  <a:cubicBezTo>
                    <a:pt x="2894" y="287"/>
                    <a:pt x="1602" y="1"/>
                    <a:pt x="3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0"/>
            <p:cNvSpPr/>
            <p:nvPr/>
          </p:nvSpPr>
          <p:spPr>
            <a:xfrm>
              <a:off x="2511975" y="2058575"/>
              <a:ext cx="161800" cy="339450"/>
            </a:xfrm>
            <a:custGeom>
              <a:rect b="b" l="l" r="r" t="t"/>
              <a:pathLst>
                <a:path extrusionOk="0" h="13578" w="6472">
                  <a:moveTo>
                    <a:pt x="1968" y="1"/>
                  </a:moveTo>
                  <a:cubicBezTo>
                    <a:pt x="1935" y="1"/>
                    <a:pt x="1901" y="201"/>
                    <a:pt x="1935" y="201"/>
                  </a:cubicBezTo>
                  <a:cubicBezTo>
                    <a:pt x="3302" y="1002"/>
                    <a:pt x="4737" y="1635"/>
                    <a:pt x="5537" y="3070"/>
                  </a:cubicBezTo>
                  <a:cubicBezTo>
                    <a:pt x="6471" y="4704"/>
                    <a:pt x="6405" y="6639"/>
                    <a:pt x="5604" y="8040"/>
                  </a:cubicBezTo>
                  <a:cubicBezTo>
                    <a:pt x="4970" y="9174"/>
                    <a:pt x="3870" y="9841"/>
                    <a:pt x="2902" y="10675"/>
                  </a:cubicBezTo>
                  <a:cubicBezTo>
                    <a:pt x="1835" y="11542"/>
                    <a:pt x="901" y="12476"/>
                    <a:pt x="0" y="13477"/>
                  </a:cubicBezTo>
                  <a:cubicBezTo>
                    <a:pt x="0" y="13510"/>
                    <a:pt x="0" y="13577"/>
                    <a:pt x="0" y="13577"/>
                  </a:cubicBezTo>
                  <a:cubicBezTo>
                    <a:pt x="1234" y="12376"/>
                    <a:pt x="2502" y="11242"/>
                    <a:pt x="3903" y="10208"/>
                  </a:cubicBezTo>
                  <a:cubicBezTo>
                    <a:pt x="5004" y="9341"/>
                    <a:pt x="5838" y="8307"/>
                    <a:pt x="6138" y="6906"/>
                  </a:cubicBezTo>
                  <a:cubicBezTo>
                    <a:pt x="6371" y="5838"/>
                    <a:pt x="6371" y="4671"/>
                    <a:pt x="5971" y="3537"/>
                  </a:cubicBezTo>
                  <a:cubicBezTo>
                    <a:pt x="5337" y="1769"/>
                    <a:pt x="3736" y="635"/>
                    <a:pt x="19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0"/>
            <p:cNvSpPr/>
            <p:nvPr/>
          </p:nvSpPr>
          <p:spPr>
            <a:xfrm>
              <a:off x="2526150" y="2104450"/>
              <a:ext cx="128450" cy="262700"/>
            </a:xfrm>
            <a:custGeom>
              <a:rect b="b" l="l" r="r" t="t"/>
              <a:pathLst>
                <a:path extrusionOk="0" h="10508" w="5138">
                  <a:moveTo>
                    <a:pt x="3102" y="0"/>
                  </a:moveTo>
                  <a:cubicBezTo>
                    <a:pt x="3102" y="0"/>
                    <a:pt x="3036" y="167"/>
                    <a:pt x="3069" y="201"/>
                  </a:cubicBezTo>
                  <a:cubicBezTo>
                    <a:pt x="5137" y="2102"/>
                    <a:pt x="4970" y="4670"/>
                    <a:pt x="3736" y="6472"/>
                  </a:cubicBezTo>
                  <a:cubicBezTo>
                    <a:pt x="2735" y="7973"/>
                    <a:pt x="1234" y="9074"/>
                    <a:pt x="34" y="10408"/>
                  </a:cubicBezTo>
                  <a:cubicBezTo>
                    <a:pt x="0" y="10408"/>
                    <a:pt x="34" y="10475"/>
                    <a:pt x="34" y="10508"/>
                  </a:cubicBezTo>
                  <a:cubicBezTo>
                    <a:pt x="1668" y="8773"/>
                    <a:pt x="3936" y="7372"/>
                    <a:pt x="4603" y="4904"/>
                  </a:cubicBezTo>
                  <a:cubicBezTo>
                    <a:pt x="5037" y="3336"/>
                    <a:pt x="4737" y="1268"/>
                    <a:pt x="31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0"/>
            <p:cNvSpPr/>
            <p:nvPr/>
          </p:nvSpPr>
          <p:spPr>
            <a:xfrm>
              <a:off x="2346850" y="2049400"/>
              <a:ext cx="130950" cy="294400"/>
            </a:xfrm>
            <a:custGeom>
              <a:rect b="b" l="l" r="r" t="t"/>
              <a:pathLst>
                <a:path extrusionOk="0" h="11776" w="5238">
                  <a:moveTo>
                    <a:pt x="5237" y="1"/>
                  </a:moveTo>
                  <a:lnTo>
                    <a:pt x="5237" y="1"/>
                  </a:lnTo>
                  <a:cubicBezTo>
                    <a:pt x="3836" y="234"/>
                    <a:pt x="2235" y="801"/>
                    <a:pt x="1535" y="1902"/>
                  </a:cubicBezTo>
                  <a:cubicBezTo>
                    <a:pt x="934" y="2770"/>
                    <a:pt x="634" y="3870"/>
                    <a:pt x="401" y="4938"/>
                  </a:cubicBezTo>
                  <a:cubicBezTo>
                    <a:pt x="0" y="7139"/>
                    <a:pt x="167" y="9474"/>
                    <a:pt x="968" y="11776"/>
                  </a:cubicBezTo>
                  <a:cubicBezTo>
                    <a:pt x="968" y="11776"/>
                    <a:pt x="1001" y="11709"/>
                    <a:pt x="1001" y="11676"/>
                  </a:cubicBezTo>
                  <a:cubicBezTo>
                    <a:pt x="201" y="9274"/>
                    <a:pt x="0" y="6806"/>
                    <a:pt x="567" y="4571"/>
                  </a:cubicBezTo>
                  <a:cubicBezTo>
                    <a:pt x="834" y="3470"/>
                    <a:pt x="1201" y="2269"/>
                    <a:pt x="2069" y="1535"/>
                  </a:cubicBezTo>
                  <a:cubicBezTo>
                    <a:pt x="2936" y="835"/>
                    <a:pt x="4203" y="701"/>
                    <a:pt x="5204" y="201"/>
                  </a:cubicBezTo>
                  <a:cubicBezTo>
                    <a:pt x="5237" y="201"/>
                    <a:pt x="5237" y="1"/>
                    <a:pt x="52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0"/>
            <p:cNvSpPr/>
            <p:nvPr/>
          </p:nvSpPr>
          <p:spPr>
            <a:xfrm>
              <a:off x="2369375" y="2254675"/>
              <a:ext cx="18350" cy="80800"/>
            </a:xfrm>
            <a:custGeom>
              <a:rect b="b" l="l" r="r" t="t"/>
              <a:pathLst>
                <a:path extrusionOk="0" h="3232" w="734">
                  <a:moveTo>
                    <a:pt x="92" y="1"/>
                  </a:moveTo>
                  <a:cubicBezTo>
                    <a:pt x="83" y="1"/>
                    <a:pt x="67" y="39"/>
                    <a:pt x="67" y="62"/>
                  </a:cubicBezTo>
                  <a:cubicBezTo>
                    <a:pt x="0" y="1063"/>
                    <a:pt x="167" y="2231"/>
                    <a:pt x="701" y="3231"/>
                  </a:cubicBezTo>
                  <a:cubicBezTo>
                    <a:pt x="701" y="3231"/>
                    <a:pt x="734" y="3131"/>
                    <a:pt x="734" y="3131"/>
                  </a:cubicBezTo>
                  <a:cubicBezTo>
                    <a:pt x="334" y="2064"/>
                    <a:pt x="67" y="1063"/>
                    <a:pt x="100" y="29"/>
                  </a:cubicBezTo>
                  <a:cubicBezTo>
                    <a:pt x="100" y="8"/>
                    <a:pt x="9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0"/>
            <p:cNvSpPr/>
            <p:nvPr/>
          </p:nvSpPr>
          <p:spPr>
            <a:xfrm>
              <a:off x="2385200" y="2272900"/>
              <a:ext cx="17550" cy="87600"/>
            </a:xfrm>
            <a:custGeom>
              <a:rect b="b" l="l" r="r" t="t"/>
              <a:pathLst>
                <a:path extrusionOk="0" h="3504" w="702">
                  <a:moveTo>
                    <a:pt x="1" y="1"/>
                  </a:moveTo>
                  <a:cubicBezTo>
                    <a:pt x="1" y="23"/>
                    <a:pt x="1" y="108"/>
                    <a:pt x="1" y="134"/>
                  </a:cubicBezTo>
                  <a:cubicBezTo>
                    <a:pt x="34" y="1235"/>
                    <a:pt x="301" y="2369"/>
                    <a:pt x="668" y="3503"/>
                  </a:cubicBezTo>
                  <a:cubicBezTo>
                    <a:pt x="668" y="3503"/>
                    <a:pt x="701" y="3403"/>
                    <a:pt x="701" y="3370"/>
                  </a:cubicBezTo>
                  <a:cubicBezTo>
                    <a:pt x="334" y="2236"/>
                    <a:pt x="134" y="113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0"/>
            <p:cNvSpPr/>
            <p:nvPr/>
          </p:nvSpPr>
          <p:spPr>
            <a:xfrm>
              <a:off x="2405225" y="2298575"/>
              <a:ext cx="9200" cy="54400"/>
            </a:xfrm>
            <a:custGeom>
              <a:rect b="b" l="l" r="r" t="t"/>
              <a:pathLst>
                <a:path extrusionOk="0" h="2176" w="368">
                  <a:moveTo>
                    <a:pt x="22" y="1"/>
                  </a:moveTo>
                  <a:cubicBezTo>
                    <a:pt x="0" y="1"/>
                    <a:pt x="0" y="79"/>
                    <a:pt x="0" y="108"/>
                  </a:cubicBezTo>
                  <a:cubicBezTo>
                    <a:pt x="34" y="775"/>
                    <a:pt x="167" y="1475"/>
                    <a:pt x="334" y="2176"/>
                  </a:cubicBezTo>
                  <a:cubicBezTo>
                    <a:pt x="334" y="2143"/>
                    <a:pt x="367" y="2076"/>
                    <a:pt x="334" y="2042"/>
                  </a:cubicBezTo>
                  <a:cubicBezTo>
                    <a:pt x="167" y="1375"/>
                    <a:pt x="100" y="708"/>
                    <a:pt x="34" y="8"/>
                  </a:cubicBezTo>
                  <a:cubicBezTo>
                    <a:pt x="29" y="3"/>
                    <a:pt x="25" y="1"/>
                    <a:pt x="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0"/>
            <p:cNvSpPr/>
            <p:nvPr/>
          </p:nvSpPr>
          <p:spPr>
            <a:xfrm>
              <a:off x="2424400" y="2329600"/>
              <a:ext cx="25" cy="875"/>
            </a:xfrm>
            <a:custGeom>
              <a:rect b="b" l="l" r="r" t="t"/>
              <a:pathLst>
                <a:path extrusionOk="0" h="35" w="1">
                  <a:moveTo>
                    <a:pt x="1" y="34"/>
                  </a:moveTo>
                  <a:cubicBezTo>
                    <a:pt x="1" y="1"/>
                    <a:pt x="1" y="1"/>
                    <a:pt x="1" y="1"/>
                  </a:cubicBezTo>
                  <a:cubicBezTo>
                    <a:pt x="1" y="1"/>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0"/>
            <p:cNvSpPr/>
            <p:nvPr/>
          </p:nvSpPr>
          <p:spPr>
            <a:xfrm>
              <a:off x="2431075" y="2306950"/>
              <a:ext cx="4200" cy="47825"/>
            </a:xfrm>
            <a:custGeom>
              <a:rect b="b" l="l" r="r" t="t"/>
              <a:pathLst>
                <a:path extrusionOk="0" h="1913" w="168">
                  <a:moveTo>
                    <a:pt x="33" y="1"/>
                  </a:moveTo>
                  <a:cubicBezTo>
                    <a:pt x="27" y="1"/>
                    <a:pt x="0" y="106"/>
                    <a:pt x="0" y="106"/>
                  </a:cubicBezTo>
                  <a:cubicBezTo>
                    <a:pt x="34" y="707"/>
                    <a:pt x="101" y="1307"/>
                    <a:pt x="134" y="1908"/>
                  </a:cubicBezTo>
                  <a:cubicBezTo>
                    <a:pt x="134" y="1911"/>
                    <a:pt x="134" y="1913"/>
                    <a:pt x="135" y="1913"/>
                  </a:cubicBezTo>
                  <a:cubicBezTo>
                    <a:pt x="141" y="1913"/>
                    <a:pt x="167" y="1808"/>
                    <a:pt x="167" y="1808"/>
                  </a:cubicBezTo>
                  <a:cubicBezTo>
                    <a:pt x="134" y="1207"/>
                    <a:pt x="134" y="607"/>
                    <a:pt x="34" y="6"/>
                  </a:cubicBezTo>
                  <a:cubicBezTo>
                    <a:pt x="34" y="3"/>
                    <a:pt x="33" y="1"/>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0"/>
            <p:cNvSpPr/>
            <p:nvPr/>
          </p:nvSpPr>
          <p:spPr>
            <a:xfrm>
              <a:off x="2448575" y="2341275"/>
              <a:ext cx="875" cy="25"/>
            </a:xfrm>
            <a:custGeom>
              <a:rect b="b" l="l" r="r" t="t"/>
              <a:pathLst>
                <a:path extrusionOk="0" h="1" w="35">
                  <a:moveTo>
                    <a:pt x="1" y="1"/>
                  </a:moveTo>
                  <a:cubicBezTo>
                    <a:pt x="34" y="1"/>
                    <a:pt x="1" y="1"/>
                    <a:pt x="34" y="1"/>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0"/>
            <p:cNvSpPr/>
            <p:nvPr/>
          </p:nvSpPr>
          <p:spPr>
            <a:xfrm>
              <a:off x="2457750" y="2362975"/>
              <a:ext cx="25" cy="850"/>
            </a:xfrm>
            <a:custGeom>
              <a:rect b="b" l="l" r="r" t="t"/>
              <a:pathLst>
                <a:path extrusionOk="0" h="34" w="1">
                  <a:moveTo>
                    <a:pt x="1" y="34"/>
                  </a:moveTo>
                  <a:cubicBezTo>
                    <a:pt x="1" y="0"/>
                    <a:pt x="1" y="0"/>
                    <a:pt x="1" y="0"/>
                  </a:cubicBezTo>
                  <a:cubicBezTo>
                    <a:pt x="1" y="0"/>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0"/>
            <p:cNvSpPr/>
            <p:nvPr/>
          </p:nvSpPr>
          <p:spPr>
            <a:xfrm>
              <a:off x="2496125" y="2150325"/>
              <a:ext cx="120950" cy="236175"/>
            </a:xfrm>
            <a:custGeom>
              <a:rect b="b" l="l" r="r" t="t"/>
              <a:pathLst>
                <a:path extrusionOk="0" h="9447" w="4838">
                  <a:moveTo>
                    <a:pt x="3870" y="0"/>
                  </a:moveTo>
                  <a:cubicBezTo>
                    <a:pt x="3870" y="0"/>
                    <a:pt x="3836" y="100"/>
                    <a:pt x="3870" y="134"/>
                  </a:cubicBezTo>
                  <a:cubicBezTo>
                    <a:pt x="4837" y="2268"/>
                    <a:pt x="3903" y="4637"/>
                    <a:pt x="2602" y="6071"/>
                  </a:cubicBezTo>
                  <a:cubicBezTo>
                    <a:pt x="1702" y="7139"/>
                    <a:pt x="534" y="8006"/>
                    <a:pt x="34" y="9373"/>
                  </a:cubicBezTo>
                  <a:cubicBezTo>
                    <a:pt x="5" y="9373"/>
                    <a:pt x="1" y="9447"/>
                    <a:pt x="21" y="9447"/>
                  </a:cubicBezTo>
                  <a:cubicBezTo>
                    <a:pt x="25" y="9447"/>
                    <a:pt x="29" y="9445"/>
                    <a:pt x="34" y="9440"/>
                  </a:cubicBezTo>
                  <a:cubicBezTo>
                    <a:pt x="901" y="7505"/>
                    <a:pt x="2936" y="6471"/>
                    <a:pt x="3770" y="4437"/>
                  </a:cubicBezTo>
                  <a:cubicBezTo>
                    <a:pt x="4237" y="3202"/>
                    <a:pt x="4670" y="1368"/>
                    <a:pt x="38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0"/>
            <p:cNvSpPr/>
            <p:nvPr/>
          </p:nvSpPr>
          <p:spPr>
            <a:xfrm>
              <a:off x="2558675" y="2073600"/>
              <a:ext cx="68225" cy="164300"/>
            </a:xfrm>
            <a:custGeom>
              <a:rect b="b" l="l" r="r" t="t"/>
              <a:pathLst>
                <a:path extrusionOk="0" h="6572" w="2729">
                  <a:moveTo>
                    <a:pt x="33" y="0"/>
                  </a:moveTo>
                  <a:cubicBezTo>
                    <a:pt x="33" y="0"/>
                    <a:pt x="0" y="100"/>
                    <a:pt x="0" y="134"/>
                  </a:cubicBezTo>
                  <a:cubicBezTo>
                    <a:pt x="801" y="1001"/>
                    <a:pt x="1635" y="1802"/>
                    <a:pt x="2102" y="2836"/>
                  </a:cubicBezTo>
                  <a:cubicBezTo>
                    <a:pt x="2655" y="4072"/>
                    <a:pt x="2446" y="5277"/>
                    <a:pt x="2374" y="6481"/>
                  </a:cubicBezTo>
                  <a:lnTo>
                    <a:pt x="2374" y="6481"/>
                  </a:lnTo>
                  <a:cubicBezTo>
                    <a:pt x="2477" y="5365"/>
                    <a:pt x="2729" y="4217"/>
                    <a:pt x="2335" y="3069"/>
                  </a:cubicBezTo>
                  <a:cubicBezTo>
                    <a:pt x="1968" y="1935"/>
                    <a:pt x="1101" y="701"/>
                    <a:pt x="33" y="0"/>
                  </a:cubicBezTo>
                  <a:close/>
                  <a:moveTo>
                    <a:pt x="2374" y="6481"/>
                  </a:moveTo>
                  <a:cubicBezTo>
                    <a:pt x="2372" y="6500"/>
                    <a:pt x="2370" y="6519"/>
                    <a:pt x="2368" y="6538"/>
                  </a:cubicBezTo>
                  <a:cubicBezTo>
                    <a:pt x="2368" y="6538"/>
                    <a:pt x="2368" y="6556"/>
                    <a:pt x="2368" y="6572"/>
                  </a:cubicBezTo>
                  <a:cubicBezTo>
                    <a:pt x="2370" y="6541"/>
                    <a:pt x="2372" y="6511"/>
                    <a:pt x="2374" y="648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0"/>
            <p:cNvSpPr/>
            <p:nvPr/>
          </p:nvSpPr>
          <p:spPr>
            <a:xfrm>
              <a:off x="2539475" y="2076100"/>
              <a:ext cx="32550" cy="44225"/>
            </a:xfrm>
            <a:custGeom>
              <a:rect b="b" l="l" r="r" t="t"/>
              <a:pathLst>
                <a:path extrusionOk="0" h="1769" w="1302">
                  <a:moveTo>
                    <a:pt x="1" y="0"/>
                  </a:moveTo>
                  <a:cubicBezTo>
                    <a:pt x="6" y="4"/>
                    <a:pt x="10" y="8"/>
                    <a:pt x="15" y="11"/>
                  </a:cubicBezTo>
                  <a:lnTo>
                    <a:pt x="15" y="11"/>
                  </a:lnTo>
                  <a:cubicBezTo>
                    <a:pt x="14" y="5"/>
                    <a:pt x="10" y="0"/>
                    <a:pt x="1" y="0"/>
                  </a:cubicBezTo>
                  <a:close/>
                  <a:moveTo>
                    <a:pt x="15" y="11"/>
                  </a:moveTo>
                  <a:cubicBezTo>
                    <a:pt x="19" y="30"/>
                    <a:pt x="1" y="67"/>
                    <a:pt x="1" y="67"/>
                  </a:cubicBezTo>
                  <a:cubicBezTo>
                    <a:pt x="535" y="567"/>
                    <a:pt x="1068" y="1101"/>
                    <a:pt x="1268" y="1768"/>
                  </a:cubicBezTo>
                  <a:cubicBezTo>
                    <a:pt x="1268" y="1768"/>
                    <a:pt x="1302" y="1702"/>
                    <a:pt x="1302" y="1668"/>
                  </a:cubicBezTo>
                  <a:cubicBezTo>
                    <a:pt x="1136" y="973"/>
                    <a:pt x="610" y="475"/>
                    <a:pt x="15" y="1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0"/>
            <p:cNvSpPr/>
            <p:nvPr/>
          </p:nvSpPr>
          <p:spPr>
            <a:xfrm>
              <a:off x="2396875" y="2047200"/>
              <a:ext cx="91775" cy="24750"/>
            </a:xfrm>
            <a:custGeom>
              <a:rect b="b" l="l" r="r" t="t"/>
              <a:pathLst>
                <a:path extrusionOk="0" h="990" w="3671">
                  <a:moveTo>
                    <a:pt x="3062" y="0"/>
                  </a:moveTo>
                  <a:cubicBezTo>
                    <a:pt x="2579" y="0"/>
                    <a:pt x="2107" y="95"/>
                    <a:pt x="1635" y="189"/>
                  </a:cubicBezTo>
                  <a:cubicBezTo>
                    <a:pt x="1035" y="322"/>
                    <a:pt x="368" y="422"/>
                    <a:pt x="1" y="923"/>
                  </a:cubicBezTo>
                  <a:cubicBezTo>
                    <a:pt x="1" y="923"/>
                    <a:pt x="1" y="990"/>
                    <a:pt x="1" y="990"/>
                  </a:cubicBezTo>
                  <a:cubicBezTo>
                    <a:pt x="401" y="523"/>
                    <a:pt x="1202" y="456"/>
                    <a:pt x="1802" y="356"/>
                  </a:cubicBezTo>
                  <a:cubicBezTo>
                    <a:pt x="2403" y="256"/>
                    <a:pt x="3036" y="256"/>
                    <a:pt x="3637" y="222"/>
                  </a:cubicBezTo>
                  <a:cubicBezTo>
                    <a:pt x="3670" y="222"/>
                    <a:pt x="3670" y="56"/>
                    <a:pt x="3670" y="56"/>
                  </a:cubicBezTo>
                  <a:cubicBezTo>
                    <a:pt x="3465" y="16"/>
                    <a:pt x="3263" y="0"/>
                    <a:pt x="3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0"/>
            <p:cNvSpPr/>
            <p:nvPr/>
          </p:nvSpPr>
          <p:spPr>
            <a:xfrm>
              <a:off x="2578675" y="2115300"/>
              <a:ext cx="279400" cy="288550"/>
            </a:xfrm>
            <a:custGeom>
              <a:rect b="b" l="l" r="r" t="t"/>
              <a:pathLst>
                <a:path extrusionOk="0" h="11542" w="11176">
                  <a:moveTo>
                    <a:pt x="6105" y="0"/>
                  </a:moveTo>
                  <a:cubicBezTo>
                    <a:pt x="6072" y="0"/>
                    <a:pt x="6038" y="200"/>
                    <a:pt x="6072" y="200"/>
                  </a:cubicBezTo>
                  <a:cubicBezTo>
                    <a:pt x="9541" y="2002"/>
                    <a:pt x="11175" y="6171"/>
                    <a:pt x="8840" y="8706"/>
                  </a:cubicBezTo>
                  <a:cubicBezTo>
                    <a:pt x="7840" y="9807"/>
                    <a:pt x="6439" y="10107"/>
                    <a:pt x="4904" y="10341"/>
                  </a:cubicBezTo>
                  <a:cubicBezTo>
                    <a:pt x="3236" y="10574"/>
                    <a:pt x="1568" y="10941"/>
                    <a:pt x="1" y="11475"/>
                  </a:cubicBezTo>
                  <a:cubicBezTo>
                    <a:pt x="1" y="11475"/>
                    <a:pt x="1" y="11542"/>
                    <a:pt x="1" y="11542"/>
                  </a:cubicBezTo>
                  <a:cubicBezTo>
                    <a:pt x="2035" y="11075"/>
                    <a:pt x="4104" y="10774"/>
                    <a:pt x="6172" y="10374"/>
                  </a:cubicBezTo>
                  <a:cubicBezTo>
                    <a:pt x="7840" y="10041"/>
                    <a:pt x="9141" y="9007"/>
                    <a:pt x="9708" y="7505"/>
                  </a:cubicBezTo>
                  <a:cubicBezTo>
                    <a:pt x="10675" y="4904"/>
                    <a:pt x="9141" y="1368"/>
                    <a:pt x="61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0"/>
            <p:cNvSpPr/>
            <p:nvPr/>
          </p:nvSpPr>
          <p:spPr>
            <a:xfrm>
              <a:off x="2707100" y="2107675"/>
              <a:ext cx="177650" cy="290375"/>
            </a:xfrm>
            <a:custGeom>
              <a:rect b="b" l="l" r="r" t="t"/>
              <a:pathLst>
                <a:path extrusionOk="0" h="11615" w="7106">
                  <a:moveTo>
                    <a:pt x="1101" y="0"/>
                  </a:moveTo>
                  <a:cubicBezTo>
                    <a:pt x="1096" y="0"/>
                    <a:pt x="1071" y="138"/>
                    <a:pt x="1101" y="138"/>
                  </a:cubicBezTo>
                  <a:cubicBezTo>
                    <a:pt x="2336" y="672"/>
                    <a:pt x="3403" y="1306"/>
                    <a:pt x="4337" y="2307"/>
                  </a:cubicBezTo>
                  <a:cubicBezTo>
                    <a:pt x="5371" y="3441"/>
                    <a:pt x="6105" y="4908"/>
                    <a:pt x="6138" y="6276"/>
                  </a:cubicBezTo>
                  <a:cubicBezTo>
                    <a:pt x="6172" y="7911"/>
                    <a:pt x="5371" y="9378"/>
                    <a:pt x="4070" y="10212"/>
                  </a:cubicBezTo>
                  <a:cubicBezTo>
                    <a:pt x="2969" y="10946"/>
                    <a:pt x="1435" y="11113"/>
                    <a:pt x="1" y="11113"/>
                  </a:cubicBezTo>
                  <a:cubicBezTo>
                    <a:pt x="257" y="11123"/>
                    <a:pt x="510" y="11129"/>
                    <a:pt x="760" y="11129"/>
                  </a:cubicBezTo>
                  <a:cubicBezTo>
                    <a:pt x="2200" y="11129"/>
                    <a:pt x="3519" y="10922"/>
                    <a:pt x="4571" y="10012"/>
                  </a:cubicBezTo>
                  <a:cubicBezTo>
                    <a:pt x="5471" y="9245"/>
                    <a:pt x="6038" y="8111"/>
                    <a:pt x="6172" y="6843"/>
                  </a:cubicBezTo>
                  <a:cubicBezTo>
                    <a:pt x="6339" y="5175"/>
                    <a:pt x="5538" y="3140"/>
                    <a:pt x="4137" y="1706"/>
                  </a:cubicBezTo>
                  <a:lnTo>
                    <a:pt x="4137" y="1706"/>
                  </a:lnTo>
                  <a:cubicBezTo>
                    <a:pt x="4871" y="2273"/>
                    <a:pt x="5538" y="2940"/>
                    <a:pt x="5972" y="3808"/>
                  </a:cubicBezTo>
                  <a:cubicBezTo>
                    <a:pt x="6505" y="4808"/>
                    <a:pt x="6772" y="5976"/>
                    <a:pt x="6772" y="7010"/>
                  </a:cubicBezTo>
                  <a:cubicBezTo>
                    <a:pt x="6806" y="8511"/>
                    <a:pt x="5872" y="9578"/>
                    <a:pt x="4737" y="10346"/>
                  </a:cubicBezTo>
                  <a:cubicBezTo>
                    <a:pt x="3870" y="10946"/>
                    <a:pt x="2903" y="11513"/>
                    <a:pt x="1735" y="11580"/>
                  </a:cubicBezTo>
                  <a:cubicBezTo>
                    <a:pt x="1735" y="11580"/>
                    <a:pt x="1735" y="11613"/>
                    <a:pt x="1735" y="11613"/>
                  </a:cubicBezTo>
                  <a:cubicBezTo>
                    <a:pt x="1767" y="11614"/>
                    <a:pt x="1798" y="11614"/>
                    <a:pt x="1829" y="11614"/>
                  </a:cubicBezTo>
                  <a:cubicBezTo>
                    <a:pt x="3158" y="11614"/>
                    <a:pt x="4326" y="10928"/>
                    <a:pt x="5271" y="10179"/>
                  </a:cubicBezTo>
                  <a:cubicBezTo>
                    <a:pt x="6072" y="9512"/>
                    <a:pt x="6672" y="8644"/>
                    <a:pt x="6806" y="7544"/>
                  </a:cubicBezTo>
                  <a:cubicBezTo>
                    <a:pt x="7106" y="5309"/>
                    <a:pt x="6005" y="2140"/>
                    <a:pt x="3436" y="1006"/>
                  </a:cubicBezTo>
                  <a:cubicBezTo>
                    <a:pt x="3436" y="1006"/>
                    <a:pt x="3436" y="1039"/>
                    <a:pt x="3403" y="1072"/>
                  </a:cubicBezTo>
                  <a:cubicBezTo>
                    <a:pt x="2736" y="539"/>
                    <a:pt x="1969" y="172"/>
                    <a:pt x="1101" y="5"/>
                  </a:cubicBezTo>
                  <a:cubicBezTo>
                    <a:pt x="1101" y="2"/>
                    <a:pt x="1101" y="0"/>
                    <a:pt x="1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0"/>
            <p:cNvSpPr/>
            <p:nvPr/>
          </p:nvSpPr>
          <p:spPr>
            <a:xfrm>
              <a:off x="2670475" y="2098525"/>
              <a:ext cx="138400" cy="271975"/>
            </a:xfrm>
            <a:custGeom>
              <a:rect b="b" l="l" r="r" t="t"/>
              <a:pathLst>
                <a:path extrusionOk="0" h="10879" w="5536">
                  <a:moveTo>
                    <a:pt x="31" y="0"/>
                  </a:moveTo>
                  <a:cubicBezTo>
                    <a:pt x="27" y="0"/>
                    <a:pt x="1" y="173"/>
                    <a:pt x="31" y="204"/>
                  </a:cubicBezTo>
                  <a:cubicBezTo>
                    <a:pt x="1199" y="838"/>
                    <a:pt x="2300" y="1438"/>
                    <a:pt x="3234" y="2439"/>
                  </a:cubicBezTo>
                  <a:cubicBezTo>
                    <a:pt x="4101" y="3340"/>
                    <a:pt x="4735" y="4440"/>
                    <a:pt x="4935" y="5575"/>
                  </a:cubicBezTo>
                  <a:cubicBezTo>
                    <a:pt x="5535" y="8577"/>
                    <a:pt x="2633" y="10245"/>
                    <a:pt x="98" y="10812"/>
                  </a:cubicBezTo>
                  <a:cubicBezTo>
                    <a:pt x="98" y="10812"/>
                    <a:pt x="98" y="10878"/>
                    <a:pt x="98" y="10878"/>
                  </a:cubicBezTo>
                  <a:cubicBezTo>
                    <a:pt x="2500" y="10511"/>
                    <a:pt x="4935" y="9110"/>
                    <a:pt x="5102" y="6542"/>
                  </a:cubicBezTo>
                  <a:cubicBezTo>
                    <a:pt x="5268" y="3840"/>
                    <a:pt x="2867" y="938"/>
                    <a:pt x="31" y="4"/>
                  </a:cubicBezTo>
                  <a:cubicBezTo>
                    <a:pt x="31" y="1"/>
                    <a:pt x="31"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0"/>
            <p:cNvSpPr/>
            <p:nvPr/>
          </p:nvSpPr>
          <p:spPr>
            <a:xfrm>
              <a:off x="2680425" y="2122800"/>
              <a:ext cx="95075" cy="216850"/>
            </a:xfrm>
            <a:custGeom>
              <a:rect b="b" l="l" r="r" t="t"/>
              <a:pathLst>
                <a:path extrusionOk="0" h="8674" w="3803">
                  <a:moveTo>
                    <a:pt x="67" y="0"/>
                  </a:moveTo>
                  <a:cubicBezTo>
                    <a:pt x="34" y="0"/>
                    <a:pt x="0" y="200"/>
                    <a:pt x="34" y="200"/>
                  </a:cubicBezTo>
                  <a:cubicBezTo>
                    <a:pt x="1401" y="868"/>
                    <a:pt x="2535" y="2302"/>
                    <a:pt x="3169" y="3603"/>
                  </a:cubicBezTo>
                  <a:cubicBezTo>
                    <a:pt x="3803" y="4870"/>
                    <a:pt x="3403" y="6205"/>
                    <a:pt x="2769" y="7172"/>
                  </a:cubicBezTo>
                  <a:cubicBezTo>
                    <a:pt x="2369" y="7739"/>
                    <a:pt x="1868" y="8206"/>
                    <a:pt x="1301" y="8606"/>
                  </a:cubicBezTo>
                  <a:cubicBezTo>
                    <a:pt x="1301" y="8606"/>
                    <a:pt x="1301" y="8673"/>
                    <a:pt x="1301" y="8673"/>
                  </a:cubicBezTo>
                  <a:cubicBezTo>
                    <a:pt x="2602" y="7873"/>
                    <a:pt x="3636" y="6438"/>
                    <a:pt x="3603" y="4770"/>
                  </a:cubicBezTo>
                  <a:cubicBezTo>
                    <a:pt x="3569" y="3903"/>
                    <a:pt x="3169" y="3069"/>
                    <a:pt x="2635" y="2302"/>
                  </a:cubicBezTo>
                  <a:cubicBezTo>
                    <a:pt x="1968" y="1401"/>
                    <a:pt x="1201" y="334"/>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0"/>
            <p:cNvSpPr/>
            <p:nvPr/>
          </p:nvSpPr>
          <p:spPr>
            <a:xfrm>
              <a:off x="2692925" y="2102775"/>
              <a:ext cx="25" cy="875"/>
            </a:xfrm>
            <a:custGeom>
              <a:rect b="b" l="l" r="r" t="t"/>
              <a:pathLst>
                <a:path extrusionOk="0" h="35" w="1">
                  <a:moveTo>
                    <a:pt x="1" y="34"/>
                  </a:moveTo>
                  <a:cubicBezTo>
                    <a:pt x="1" y="34"/>
                    <a:pt x="1" y="1"/>
                    <a:pt x="1" y="1"/>
                  </a:cubicBezTo>
                  <a:cubicBezTo>
                    <a:pt x="1" y="1"/>
                    <a:pt x="1" y="34"/>
                    <a:pt x="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0"/>
            <p:cNvSpPr/>
            <p:nvPr/>
          </p:nvSpPr>
          <p:spPr>
            <a:xfrm>
              <a:off x="2692100" y="2167000"/>
              <a:ext cx="49225" cy="172650"/>
            </a:xfrm>
            <a:custGeom>
              <a:rect b="b" l="l" r="r" t="t"/>
              <a:pathLst>
                <a:path extrusionOk="0" h="6906" w="1969">
                  <a:moveTo>
                    <a:pt x="167" y="0"/>
                  </a:moveTo>
                  <a:cubicBezTo>
                    <a:pt x="167" y="0"/>
                    <a:pt x="100" y="134"/>
                    <a:pt x="134" y="167"/>
                  </a:cubicBezTo>
                  <a:cubicBezTo>
                    <a:pt x="834" y="1001"/>
                    <a:pt x="1368" y="1835"/>
                    <a:pt x="1601" y="2836"/>
                  </a:cubicBezTo>
                  <a:cubicBezTo>
                    <a:pt x="1968" y="4604"/>
                    <a:pt x="1068" y="5738"/>
                    <a:pt x="0" y="6805"/>
                  </a:cubicBezTo>
                  <a:cubicBezTo>
                    <a:pt x="0" y="6838"/>
                    <a:pt x="0" y="6905"/>
                    <a:pt x="0" y="6905"/>
                  </a:cubicBezTo>
                  <a:cubicBezTo>
                    <a:pt x="934" y="6038"/>
                    <a:pt x="1701" y="5104"/>
                    <a:pt x="1735" y="3736"/>
                  </a:cubicBezTo>
                  <a:cubicBezTo>
                    <a:pt x="1768" y="2502"/>
                    <a:pt x="1301" y="901"/>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0"/>
            <p:cNvSpPr/>
            <p:nvPr/>
          </p:nvSpPr>
          <p:spPr>
            <a:xfrm>
              <a:off x="2662900" y="2091925"/>
              <a:ext cx="67575" cy="25050"/>
            </a:xfrm>
            <a:custGeom>
              <a:rect b="b" l="l" r="r" t="t"/>
              <a:pathLst>
                <a:path extrusionOk="0" h="1002" w="2703">
                  <a:moveTo>
                    <a:pt x="557" y="1"/>
                  </a:moveTo>
                  <a:cubicBezTo>
                    <a:pt x="342" y="1"/>
                    <a:pt x="150" y="50"/>
                    <a:pt x="1" y="168"/>
                  </a:cubicBezTo>
                  <a:cubicBezTo>
                    <a:pt x="1" y="201"/>
                    <a:pt x="1" y="235"/>
                    <a:pt x="1" y="235"/>
                  </a:cubicBezTo>
                  <a:cubicBezTo>
                    <a:pt x="139" y="177"/>
                    <a:pt x="285" y="152"/>
                    <a:pt x="438" y="152"/>
                  </a:cubicBezTo>
                  <a:cubicBezTo>
                    <a:pt x="1170" y="152"/>
                    <a:pt x="2034" y="726"/>
                    <a:pt x="2669" y="1002"/>
                  </a:cubicBezTo>
                  <a:cubicBezTo>
                    <a:pt x="2669" y="1002"/>
                    <a:pt x="2703" y="902"/>
                    <a:pt x="2703" y="902"/>
                  </a:cubicBezTo>
                  <a:cubicBezTo>
                    <a:pt x="2193" y="519"/>
                    <a:pt x="1254" y="1"/>
                    <a:pt x="5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0"/>
            <p:cNvSpPr/>
            <p:nvPr/>
          </p:nvSpPr>
          <p:spPr>
            <a:xfrm>
              <a:off x="2524475" y="2040800"/>
              <a:ext cx="84250" cy="33650"/>
            </a:xfrm>
            <a:custGeom>
              <a:rect b="b" l="l" r="r" t="t"/>
              <a:pathLst>
                <a:path extrusionOk="0" h="1346" w="3370">
                  <a:moveTo>
                    <a:pt x="344" y="1"/>
                  </a:moveTo>
                  <a:cubicBezTo>
                    <a:pt x="229" y="1"/>
                    <a:pt x="114" y="5"/>
                    <a:pt x="0" y="11"/>
                  </a:cubicBezTo>
                  <a:cubicBezTo>
                    <a:pt x="0" y="11"/>
                    <a:pt x="0" y="78"/>
                    <a:pt x="0" y="78"/>
                  </a:cubicBezTo>
                  <a:cubicBezTo>
                    <a:pt x="568" y="145"/>
                    <a:pt x="1135" y="211"/>
                    <a:pt x="1702" y="445"/>
                  </a:cubicBezTo>
                  <a:cubicBezTo>
                    <a:pt x="2269" y="712"/>
                    <a:pt x="2769" y="1079"/>
                    <a:pt x="3336" y="1346"/>
                  </a:cubicBezTo>
                  <a:cubicBezTo>
                    <a:pt x="3336" y="1346"/>
                    <a:pt x="3370" y="1246"/>
                    <a:pt x="3370" y="1212"/>
                  </a:cubicBezTo>
                  <a:cubicBezTo>
                    <a:pt x="2869" y="879"/>
                    <a:pt x="2302" y="512"/>
                    <a:pt x="1735" y="278"/>
                  </a:cubicBezTo>
                  <a:cubicBezTo>
                    <a:pt x="1281" y="65"/>
                    <a:pt x="806" y="1"/>
                    <a:pt x="3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0"/>
            <p:cNvSpPr/>
            <p:nvPr/>
          </p:nvSpPr>
          <p:spPr>
            <a:xfrm>
              <a:off x="2409400" y="1931825"/>
              <a:ext cx="168425" cy="105100"/>
            </a:xfrm>
            <a:custGeom>
              <a:rect b="b" l="l" r="r" t="t"/>
              <a:pathLst>
                <a:path extrusionOk="0" h="4204" w="6737">
                  <a:moveTo>
                    <a:pt x="67" y="34"/>
                  </a:moveTo>
                  <a:cubicBezTo>
                    <a:pt x="68" y="35"/>
                    <a:pt x="68" y="35"/>
                    <a:pt x="69" y="36"/>
                  </a:cubicBezTo>
                  <a:lnTo>
                    <a:pt x="69" y="36"/>
                  </a:lnTo>
                  <a:cubicBezTo>
                    <a:pt x="68" y="35"/>
                    <a:pt x="68" y="35"/>
                    <a:pt x="67" y="34"/>
                  </a:cubicBezTo>
                  <a:close/>
                  <a:moveTo>
                    <a:pt x="4203" y="1502"/>
                  </a:moveTo>
                  <a:lnTo>
                    <a:pt x="4203" y="1635"/>
                  </a:lnTo>
                  <a:cubicBezTo>
                    <a:pt x="4237" y="2102"/>
                    <a:pt x="4237" y="2602"/>
                    <a:pt x="4303" y="3069"/>
                  </a:cubicBezTo>
                  <a:cubicBezTo>
                    <a:pt x="4270" y="2969"/>
                    <a:pt x="4203" y="2869"/>
                    <a:pt x="4170" y="2769"/>
                  </a:cubicBezTo>
                  <a:cubicBezTo>
                    <a:pt x="4170" y="2769"/>
                    <a:pt x="4170" y="2803"/>
                    <a:pt x="4170" y="2836"/>
                  </a:cubicBezTo>
                  <a:cubicBezTo>
                    <a:pt x="4136" y="2669"/>
                    <a:pt x="4136" y="2502"/>
                    <a:pt x="4136" y="2369"/>
                  </a:cubicBezTo>
                  <a:cubicBezTo>
                    <a:pt x="4136" y="2069"/>
                    <a:pt x="4136" y="1768"/>
                    <a:pt x="4203" y="1502"/>
                  </a:cubicBezTo>
                  <a:close/>
                  <a:moveTo>
                    <a:pt x="4237" y="3270"/>
                  </a:moveTo>
                  <a:cubicBezTo>
                    <a:pt x="4237" y="3270"/>
                    <a:pt x="4337" y="3403"/>
                    <a:pt x="4403" y="3570"/>
                  </a:cubicBezTo>
                  <a:cubicBezTo>
                    <a:pt x="4337" y="3570"/>
                    <a:pt x="4303" y="3536"/>
                    <a:pt x="4237" y="3503"/>
                  </a:cubicBezTo>
                  <a:cubicBezTo>
                    <a:pt x="4237" y="3470"/>
                    <a:pt x="4237" y="3436"/>
                    <a:pt x="4237" y="3436"/>
                  </a:cubicBezTo>
                  <a:cubicBezTo>
                    <a:pt x="4237" y="3370"/>
                    <a:pt x="4237" y="3303"/>
                    <a:pt x="4203" y="3270"/>
                  </a:cubicBezTo>
                  <a:close/>
                  <a:moveTo>
                    <a:pt x="4363" y="1017"/>
                  </a:moveTo>
                  <a:cubicBezTo>
                    <a:pt x="4367" y="1017"/>
                    <a:pt x="4370" y="1086"/>
                    <a:pt x="4370" y="1268"/>
                  </a:cubicBezTo>
                  <a:cubicBezTo>
                    <a:pt x="4403" y="1969"/>
                    <a:pt x="4470" y="2636"/>
                    <a:pt x="4470" y="3303"/>
                  </a:cubicBezTo>
                  <a:cubicBezTo>
                    <a:pt x="4470" y="3329"/>
                    <a:pt x="4472" y="3339"/>
                    <a:pt x="4476" y="3339"/>
                  </a:cubicBezTo>
                  <a:cubicBezTo>
                    <a:pt x="4485" y="3339"/>
                    <a:pt x="4503" y="3261"/>
                    <a:pt x="4503" y="3236"/>
                  </a:cubicBezTo>
                  <a:lnTo>
                    <a:pt x="4770" y="2069"/>
                  </a:lnTo>
                  <a:cubicBezTo>
                    <a:pt x="4804" y="1835"/>
                    <a:pt x="4870" y="1602"/>
                    <a:pt x="4904" y="1335"/>
                  </a:cubicBezTo>
                  <a:cubicBezTo>
                    <a:pt x="4927" y="1288"/>
                    <a:pt x="4950" y="1111"/>
                    <a:pt x="4951" y="1111"/>
                  </a:cubicBezTo>
                  <a:lnTo>
                    <a:pt x="4951" y="1111"/>
                  </a:lnTo>
                  <a:cubicBezTo>
                    <a:pt x="4951" y="1111"/>
                    <a:pt x="4947" y="1144"/>
                    <a:pt x="4937" y="1235"/>
                  </a:cubicBezTo>
                  <a:cubicBezTo>
                    <a:pt x="4870" y="2102"/>
                    <a:pt x="4804" y="2969"/>
                    <a:pt x="4737" y="3803"/>
                  </a:cubicBezTo>
                  <a:lnTo>
                    <a:pt x="4603" y="3737"/>
                  </a:lnTo>
                  <a:cubicBezTo>
                    <a:pt x="4603" y="3703"/>
                    <a:pt x="4603" y="3670"/>
                    <a:pt x="4603" y="3636"/>
                  </a:cubicBezTo>
                  <a:cubicBezTo>
                    <a:pt x="4503" y="3470"/>
                    <a:pt x="4437" y="3303"/>
                    <a:pt x="4337" y="3136"/>
                  </a:cubicBezTo>
                  <a:cubicBezTo>
                    <a:pt x="4370" y="3069"/>
                    <a:pt x="4403" y="2969"/>
                    <a:pt x="4403" y="2936"/>
                  </a:cubicBezTo>
                  <a:cubicBezTo>
                    <a:pt x="4370" y="2736"/>
                    <a:pt x="4370" y="2536"/>
                    <a:pt x="4337" y="2336"/>
                  </a:cubicBezTo>
                  <a:cubicBezTo>
                    <a:pt x="4337" y="2302"/>
                    <a:pt x="4337" y="2302"/>
                    <a:pt x="4337" y="2269"/>
                  </a:cubicBezTo>
                  <a:cubicBezTo>
                    <a:pt x="4337" y="2035"/>
                    <a:pt x="4337" y="1835"/>
                    <a:pt x="4337" y="1635"/>
                  </a:cubicBezTo>
                  <a:cubicBezTo>
                    <a:pt x="4337" y="1445"/>
                    <a:pt x="4354" y="1017"/>
                    <a:pt x="4363" y="1017"/>
                  </a:cubicBezTo>
                  <a:close/>
                  <a:moveTo>
                    <a:pt x="734" y="0"/>
                  </a:moveTo>
                  <a:cubicBezTo>
                    <a:pt x="734" y="0"/>
                    <a:pt x="667" y="167"/>
                    <a:pt x="667" y="201"/>
                  </a:cubicBezTo>
                  <a:cubicBezTo>
                    <a:pt x="1034" y="801"/>
                    <a:pt x="1401" y="1402"/>
                    <a:pt x="1768" y="2035"/>
                  </a:cubicBezTo>
                  <a:cubicBezTo>
                    <a:pt x="1202" y="1369"/>
                    <a:pt x="635" y="702"/>
                    <a:pt x="69" y="36"/>
                  </a:cubicBezTo>
                  <a:lnTo>
                    <a:pt x="69" y="36"/>
                  </a:lnTo>
                  <a:cubicBezTo>
                    <a:pt x="96" y="74"/>
                    <a:pt x="1" y="235"/>
                    <a:pt x="34" y="301"/>
                  </a:cubicBezTo>
                  <a:cubicBezTo>
                    <a:pt x="634" y="1068"/>
                    <a:pt x="1201" y="1869"/>
                    <a:pt x="1735" y="2669"/>
                  </a:cubicBezTo>
                  <a:cubicBezTo>
                    <a:pt x="1735" y="2669"/>
                    <a:pt x="1801" y="2536"/>
                    <a:pt x="1768" y="2469"/>
                  </a:cubicBezTo>
                  <a:cubicBezTo>
                    <a:pt x="1701" y="2336"/>
                    <a:pt x="1601" y="2169"/>
                    <a:pt x="1501" y="2002"/>
                  </a:cubicBezTo>
                  <a:lnTo>
                    <a:pt x="1501" y="2002"/>
                  </a:lnTo>
                  <a:cubicBezTo>
                    <a:pt x="1801" y="2369"/>
                    <a:pt x="2102" y="2736"/>
                    <a:pt x="2402" y="3069"/>
                  </a:cubicBezTo>
                  <a:cubicBezTo>
                    <a:pt x="2402" y="3069"/>
                    <a:pt x="2502" y="2869"/>
                    <a:pt x="2469" y="2836"/>
                  </a:cubicBezTo>
                  <a:cubicBezTo>
                    <a:pt x="2035" y="2135"/>
                    <a:pt x="1601" y="1435"/>
                    <a:pt x="1168" y="701"/>
                  </a:cubicBezTo>
                  <a:lnTo>
                    <a:pt x="1168" y="701"/>
                  </a:lnTo>
                  <a:cubicBezTo>
                    <a:pt x="1902" y="1502"/>
                    <a:pt x="2569" y="2369"/>
                    <a:pt x="3136" y="3270"/>
                  </a:cubicBezTo>
                  <a:cubicBezTo>
                    <a:pt x="3269" y="3470"/>
                    <a:pt x="3403" y="3670"/>
                    <a:pt x="3503" y="3870"/>
                  </a:cubicBezTo>
                  <a:cubicBezTo>
                    <a:pt x="3503" y="3870"/>
                    <a:pt x="3536" y="3837"/>
                    <a:pt x="3536" y="3770"/>
                  </a:cubicBezTo>
                  <a:cubicBezTo>
                    <a:pt x="4003" y="3937"/>
                    <a:pt x="4470" y="4103"/>
                    <a:pt x="4937" y="4204"/>
                  </a:cubicBezTo>
                  <a:cubicBezTo>
                    <a:pt x="4970" y="4204"/>
                    <a:pt x="5004" y="3937"/>
                    <a:pt x="4970" y="3937"/>
                  </a:cubicBezTo>
                  <a:cubicBezTo>
                    <a:pt x="4937" y="3903"/>
                    <a:pt x="4904" y="3903"/>
                    <a:pt x="4837" y="3870"/>
                  </a:cubicBezTo>
                  <a:cubicBezTo>
                    <a:pt x="4970" y="3536"/>
                    <a:pt x="5037" y="3203"/>
                    <a:pt x="5104" y="2869"/>
                  </a:cubicBezTo>
                  <a:cubicBezTo>
                    <a:pt x="5171" y="2502"/>
                    <a:pt x="5237" y="2169"/>
                    <a:pt x="5337" y="1802"/>
                  </a:cubicBezTo>
                  <a:cubicBezTo>
                    <a:pt x="5337" y="1768"/>
                    <a:pt x="5337" y="1702"/>
                    <a:pt x="5371" y="1668"/>
                  </a:cubicBezTo>
                  <a:lnTo>
                    <a:pt x="5371" y="1668"/>
                  </a:lnTo>
                  <a:cubicBezTo>
                    <a:pt x="5304" y="2002"/>
                    <a:pt x="5237" y="2369"/>
                    <a:pt x="5204" y="2702"/>
                  </a:cubicBezTo>
                  <a:cubicBezTo>
                    <a:pt x="5137" y="3103"/>
                    <a:pt x="5104" y="3503"/>
                    <a:pt x="5137" y="3937"/>
                  </a:cubicBezTo>
                  <a:cubicBezTo>
                    <a:pt x="5137" y="3946"/>
                    <a:pt x="5140" y="3950"/>
                    <a:pt x="5144" y="3950"/>
                  </a:cubicBezTo>
                  <a:cubicBezTo>
                    <a:pt x="5154" y="3950"/>
                    <a:pt x="5171" y="3927"/>
                    <a:pt x="5171" y="3903"/>
                  </a:cubicBezTo>
                  <a:cubicBezTo>
                    <a:pt x="5415" y="3107"/>
                    <a:pt x="5717" y="2339"/>
                    <a:pt x="5945" y="1522"/>
                  </a:cubicBezTo>
                  <a:lnTo>
                    <a:pt x="5945" y="1522"/>
                  </a:lnTo>
                  <a:cubicBezTo>
                    <a:pt x="5914" y="1662"/>
                    <a:pt x="5893" y="1805"/>
                    <a:pt x="5871" y="1935"/>
                  </a:cubicBezTo>
                  <a:cubicBezTo>
                    <a:pt x="5771" y="2536"/>
                    <a:pt x="5671" y="3103"/>
                    <a:pt x="5571" y="3703"/>
                  </a:cubicBezTo>
                  <a:cubicBezTo>
                    <a:pt x="5571" y="3734"/>
                    <a:pt x="5542" y="3907"/>
                    <a:pt x="5564" y="3907"/>
                  </a:cubicBezTo>
                  <a:cubicBezTo>
                    <a:pt x="5566" y="3907"/>
                    <a:pt x="5568" y="3906"/>
                    <a:pt x="5571" y="3903"/>
                  </a:cubicBezTo>
                  <a:cubicBezTo>
                    <a:pt x="6071" y="3003"/>
                    <a:pt x="6471" y="2035"/>
                    <a:pt x="6705" y="1001"/>
                  </a:cubicBezTo>
                  <a:cubicBezTo>
                    <a:pt x="6731" y="950"/>
                    <a:pt x="6737" y="780"/>
                    <a:pt x="6723" y="780"/>
                  </a:cubicBezTo>
                  <a:cubicBezTo>
                    <a:pt x="6719" y="780"/>
                    <a:pt x="6713" y="796"/>
                    <a:pt x="6705" y="834"/>
                  </a:cubicBezTo>
                  <a:cubicBezTo>
                    <a:pt x="6538" y="1435"/>
                    <a:pt x="6338" y="2035"/>
                    <a:pt x="6105" y="2569"/>
                  </a:cubicBezTo>
                  <a:cubicBezTo>
                    <a:pt x="6038" y="2769"/>
                    <a:pt x="5938" y="2936"/>
                    <a:pt x="5871" y="3103"/>
                  </a:cubicBezTo>
                  <a:cubicBezTo>
                    <a:pt x="5804" y="3203"/>
                    <a:pt x="5771" y="3303"/>
                    <a:pt x="5704" y="3403"/>
                  </a:cubicBezTo>
                  <a:cubicBezTo>
                    <a:pt x="5669" y="3508"/>
                    <a:pt x="5653" y="3557"/>
                    <a:pt x="5650" y="3557"/>
                  </a:cubicBezTo>
                  <a:cubicBezTo>
                    <a:pt x="5647" y="3557"/>
                    <a:pt x="5655" y="3516"/>
                    <a:pt x="5671" y="3436"/>
                  </a:cubicBezTo>
                  <a:cubicBezTo>
                    <a:pt x="5671" y="2969"/>
                    <a:pt x="5838" y="2502"/>
                    <a:pt x="5904" y="2035"/>
                  </a:cubicBezTo>
                  <a:lnTo>
                    <a:pt x="6171" y="534"/>
                  </a:lnTo>
                  <a:cubicBezTo>
                    <a:pt x="6171" y="507"/>
                    <a:pt x="6193" y="330"/>
                    <a:pt x="6184" y="330"/>
                  </a:cubicBezTo>
                  <a:lnTo>
                    <a:pt x="6184" y="330"/>
                  </a:lnTo>
                  <a:cubicBezTo>
                    <a:pt x="6182" y="330"/>
                    <a:pt x="6178" y="341"/>
                    <a:pt x="6171" y="367"/>
                  </a:cubicBezTo>
                  <a:cubicBezTo>
                    <a:pt x="5871" y="1301"/>
                    <a:pt x="5671" y="2302"/>
                    <a:pt x="5304" y="3203"/>
                  </a:cubicBezTo>
                  <a:cubicBezTo>
                    <a:pt x="5254" y="3336"/>
                    <a:pt x="5225" y="3388"/>
                    <a:pt x="5210" y="3388"/>
                  </a:cubicBezTo>
                  <a:cubicBezTo>
                    <a:pt x="5164" y="3388"/>
                    <a:pt x="5246" y="2911"/>
                    <a:pt x="5271" y="2736"/>
                  </a:cubicBezTo>
                  <a:cubicBezTo>
                    <a:pt x="5271" y="2469"/>
                    <a:pt x="5337" y="2235"/>
                    <a:pt x="5371" y="2002"/>
                  </a:cubicBezTo>
                  <a:cubicBezTo>
                    <a:pt x="5404" y="1768"/>
                    <a:pt x="5437" y="1502"/>
                    <a:pt x="5471" y="1268"/>
                  </a:cubicBezTo>
                  <a:cubicBezTo>
                    <a:pt x="5504" y="1135"/>
                    <a:pt x="5537" y="1035"/>
                    <a:pt x="5537" y="935"/>
                  </a:cubicBezTo>
                  <a:cubicBezTo>
                    <a:pt x="5571" y="801"/>
                    <a:pt x="5571" y="701"/>
                    <a:pt x="5604" y="568"/>
                  </a:cubicBezTo>
                  <a:cubicBezTo>
                    <a:pt x="5604" y="505"/>
                    <a:pt x="5591" y="430"/>
                    <a:pt x="5574" y="430"/>
                  </a:cubicBezTo>
                  <a:cubicBezTo>
                    <a:pt x="5563" y="430"/>
                    <a:pt x="5550" y="458"/>
                    <a:pt x="5537" y="534"/>
                  </a:cubicBezTo>
                  <a:cubicBezTo>
                    <a:pt x="5337" y="1468"/>
                    <a:pt x="5204" y="2469"/>
                    <a:pt x="4904" y="3403"/>
                  </a:cubicBezTo>
                  <a:cubicBezTo>
                    <a:pt x="4846" y="3577"/>
                    <a:pt x="4816" y="3642"/>
                    <a:pt x="4803" y="3642"/>
                  </a:cubicBezTo>
                  <a:cubicBezTo>
                    <a:pt x="4773" y="3642"/>
                    <a:pt x="4847" y="3254"/>
                    <a:pt x="4870" y="3136"/>
                  </a:cubicBezTo>
                  <a:cubicBezTo>
                    <a:pt x="4870" y="2869"/>
                    <a:pt x="4904" y="2602"/>
                    <a:pt x="4904" y="2369"/>
                  </a:cubicBezTo>
                  <a:lnTo>
                    <a:pt x="5037" y="801"/>
                  </a:lnTo>
                  <a:cubicBezTo>
                    <a:pt x="5037" y="734"/>
                    <a:pt x="5029" y="701"/>
                    <a:pt x="5016" y="701"/>
                  </a:cubicBezTo>
                  <a:cubicBezTo>
                    <a:pt x="5004" y="701"/>
                    <a:pt x="4987" y="734"/>
                    <a:pt x="4970" y="801"/>
                  </a:cubicBezTo>
                  <a:lnTo>
                    <a:pt x="4737" y="1969"/>
                  </a:lnTo>
                  <a:lnTo>
                    <a:pt x="4603" y="2569"/>
                  </a:lnTo>
                  <a:cubicBezTo>
                    <a:pt x="4574" y="2658"/>
                    <a:pt x="4570" y="2880"/>
                    <a:pt x="4547" y="2880"/>
                  </a:cubicBezTo>
                  <a:cubicBezTo>
                    <a:pt x="4544" y="2880"/>
                    <a:pt x="4540" y="2876"/>
                    <a:pt x="4537" y="2869"/>
                  </a:cubicBezTo>
                  <a:cubicBezTo>
                    <a:pt x="4403" y="2636"/>
                    <a:pt x="4503" y="2035"/>
                    <a:pt x="4503" y="1802"/>
                  </a:cubicBezTo>
                  <a:cubicBezTo>
                    <a:pt x="4470" y="1435"/>
                    <a:pt x="4437" y="1035"/>
                    <a:pt x="4403" y="668"/>
                  </a:cubicBezTo>
                  <a:cubicBezTo>
                    <a:pt x="4403" y="658"/>
                    <a:pt x="4402" y="654"/>
                    <a:pt x="4400" y="654"/>
                  </a:cubicBezTo>
                  <a:cubicBezTo>
                    <a:pt x="4386" y="654"/>
                    <a:pt x="4337" y="806"/>
                    <a:pt x="4337" y="834"/>
                  </a:cubicBezTo>
                  <a:cubicBezTo>
                    <a:pt x="4337" y="1101"/>
                    <a:pt x="4303" y="1368"/>
                    <a:pt x="4270" y="1635"/>
                  </a:cubicBezTo>
                  <a:cubicBezTo>
                    <a:pt x="4270" y="1468"/>
                    <a:pt x="4270" y="1301"/>
                    <a:pt x="4270" y="1135"/>
                  </a:cubicBezTo>
                  <a:cubicBezTo>
                    <a:pt x="4270" y="1098"/>
                    <a:pt x="4265" y="1084"/>
                    <a:pt x="4258" y="1084"/>
                  </a:cubicBezTo>
                  <a:cubicBezTo>
                    <a:pt x="4245" y="1084"/>
                    <a:pt x="4224" y="1126"/>
                    <a:pt x="4203" y="1168"/>
                  </a:cubicBezTo>
                  <a:cubicBezTo>
                    <a:pt x="4103" y="1635"/>
                    <a:pt x="4070" y="2069"/>
                    <a:pt x="4070" y="2569"/>
                  </a:cubicBezTo>
                  <a:cubicBezTo>
                    <a:pt x="4070" y="2769"/>
                    <a:pt x="4036" y="3136"/>
                    <a:pt x="4136" y="3370"/>
                  </a:cubicBezTo>
                  <a:cubicBezTo>
                    <a:pt x="4136" y="3403"/>
                    <a:pt x="4136" y="3436"/>
                    <a:pt x="4136" y="3503"/>
                  </a:cubicBezTo>
                  <a:cubicBezTo>
                    <a:pt x="4036" y="3436"/>
                    <a:pt x="3903" y="3403"/>
                    <a:pt x="3770" y="3336"/>
                  </a:cubicBezTo>
                  <a:cubicBezTo>
                    <a:pt x="3736" y="3336"/>
                    <a:pt x="3669" y="3603"/>
                    <a:pt x="3736" y="3636"/>
                  </a:cubicBezTo>
                  <a:cubicBezTo>
                    <a:pt x="3770" y="3670"/>
                    <a:pt x="3836" y="3703"/>
                    <a:pt x="3903" y="3737"/>
                  </a:cubicBezTo>
                  <a:cubicBezTo>
                    <a:pt x="3803" y="3703"/>
                    <a:pt x="3669" y="3670"/>
                    <a:pt x="3569" y="3636"/>
                  </a:cubicBezTo>
                  <a:cubicBezTo>
                    <a:pt x="3469" y="3470"/>
                    <a:pt x="3369" y="3303"/>
                    <a:pt x="3269" y="3136"/>
                  </a:cubicBezTo>
                  <a:cubicBezTo>
                    <a:pt x="3169" y="2936"/>
                    <a:pt x="3002" y="2769"/>
                    <a:pt x="2902" y="2569"/>
                  </a:cubicBezTo>
                  <a:cubicBezTo>
                    <a:pt x="2902" y="2536"/>
                    <a:pt x="2836" y="2469"/>
                    <a:pt x="2802" y="2369"/>
                  </a:cubicBezTo>
                  <a:lnTo>
                    <a:pt x="2802" y="2369"/>
                  </a:lnTo>
                  <a:cubicBezTo>
                    <a:pt x="2869" y="2469"/>
                    <a:pt x="2969" y="2569"/>
                    <a:pt x="3036" y="2602"/>
                  </a:cubicBezTo>
                  <a:cubicBezTo>
                    <a:pt x="3036" y="2602"/>
                    <a:pt x="3102" y="2436"/>
                    <a:pt x="3069" y="2402"/>
                  </a:cubicBezTo>
                  <a:lnTo>
                    <a:pt x="2469" y="1668"/>
                  </a:lnTo>
                  <a:cubicBezTo>
                    <a:pt x="2469" y="1668"/>
                    <a:pt x="2435" y="1835"/>
                    <a:pt x="2435" y="1902"/>
                  </a:cubicBezTo>
                  <a:cubicBezTo>
                    <a:pt x="2469" y="1969"/>
                    <a:pt x="2502" y="2035"/>
                    <a:pt x="2535" y="2102"/>
                  </a:cubicBezTo>
                  <a:cubicBezTo>
                    <a:pt x="2002" y="1368"/>
                    <a:pt x="1401" y="668"/>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0"/>
            <p:cNvSpPr/>
            <p:nvPr/>
          </p:nvSpPr>
          <p:spPr>
            <a:xfrm>
              <a:off x="2365200" y="2341275"/>
              <a:ext cx="15875" cy="45075"/>
            </a:xfrm>
            <a:custGeom>
              <a:rect b="b" l="l" r="r" t="t"/>
              <a:pathLst>
                <a:path extrusionOk="0" h="1803" w="635">
                  <a:moveTo>
                    <a:pt x="0" y="1"/>
                  </a:moveTo>
                  <a:cubicBezTo>
                    <a:pt x="0" y="1"/>
                    <a:pt x="0" y="68"/>
                    <a:pt x="0" y="101"/>
                  </a:cubicBezTo>
                  <a:cubicBezTo>
                    <a:pt x="134" y="668"/>
                    <a:pt x="334" y="1235"/>
                    <a:pt x="601" y="1802"/>
                  </a:cubicBezTo>
                  <a:cubicBezTo>
                    <a:pt x="601" y="1769"/>
                    <a:pt x="634" y="1702"/>
                    <a:pt x="634" y="1669"/>
                  </a:cubicBezTo>
                  <a:cubicBezTo>
                    <a:pt x="401" y="1102"/>
                    <a:pt x="200" y="5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0"/>
            <p:cNvSpPr/>
            <p:nvPr/>
          </p:nvSpPr>
          <p:spPr>
            <a:xfrm>
              <a:off x="2381875" y="2350450"/>
              <a:ext cx="15875" cy="53400"/>
            </a:xfrm>
            <a:custGeom>
              <a:rect b="b" l="l" r="r" t="t"/>
              <a:pathLst>
                <a:path extrusionOk="0" h="2136" w="635">
                  <a:moveTo>
                    <a:pt x="34" y="1"/>
                  </a:moveTo>
                  <a:cubicBezTo>
                    <a:pt x="34" y="34"/>
                    <a:pt x="0" y="68"/>
                    <a:pt x="0" y="101"/>
                  </a:cubicBezTo>
                  <a:cubicBezTo>
                    <a:pt x="201" y="768"/>
                    <a:pt x="367" y="1469"/>
                    <a:pt x="601" y="2136"/>
                  </a:cubicBezTo>
                  <a:cubicBezTo>
                    <a:pt x="601" y="2102"/>
                    <a:pt x="634" y="2069"/>
                    <a:pt x="634" y="2069"/>
                  </a:cubicBezTo>
                  <a:cubicBezTo>
                    <a:pt x="434" y="1368"/>
                    <a:pt x="267" y="7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0"/>
            <p:cNvSpPr/>
            <p:nvPr/>
          </p:nvSpPr>
          <p:spPr>
            <a:xfrm>
              <a:off x="2392725" y="2349625"/>
              <a:ext cx="10850" cy="40050"/>
            </a:xfrm>
            <a:custGeom>
              <a:rect b="b" l="l" r="r" t="t"/>
              <a:pathLst>
                <a:path extrusionOk="0" h="1602" w="434">
                  <a:moveTo>
                    <a:pt x="33" y="0"/>
                  </a:moveTo>
                  <a:cubicBezTo>
                    <a:pt x="33" y="34"/>
                    <a:pt x="0" y="67"/>
                    <a:pt x="0" y="67"/>
                  </a:cubicBezTo>
                  <a:cubicBezTo>
                    <a:pt x="133" y="601"/>
                    <a:pt x="267" y="1101"/>
                    <a:pt x="400" y="1602"/>
                  </a:cubicBezTo>
                  <a:cubicBezTo>
                    <a:pt x="400" y="1602"/>
                    <a:pt x="434" y="1568"/>
                    <a:pt x="434" y="1535"/>
                  </a:cubicBezTo>
                  <a:cubicBezTo>
                    <a:pt x="300" y="1035"/>
                    <a:pt x="167" y="534"/>
                    <a:pt x="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0"/>
            <p:cNvSpPr/>
            <p:nvPr/>
          </p:nvSpPr>
          <p:spPr>
            <a:xfrm>
              <a:off x="2404400" y="2340450"/>
              <a:ext cx="10850" cy="42550"/>
            </a:xfrm>
            <a:custGeom>
              <a:rect b="b" l="l" r="r" t="t"/>
              <a:pathLst>
                <a:path extrusionOk="0" h="1702" w="434">
                  <a:moveTo>
                    <a:pt x="33" y="1"/>
                  </a:moveTo>
                  <a:cubicBezTo>
                    <a:pt x="33" y="1"/>
                    <a:pt x="0" y="67"/>
                    <a:pt x="0" y="101"/>
                  </a:cubicBezTo>
                  <a:cubicBezTo>
                    <a:pt x="133" y="634"/>
                    <a:pt x="267" y="1168"/>
                    <a:pt x="367" y="1702"/>
                  </a:cubicBezTo>
                  <a:cubicBezTo>
                    <a:pt x="400" y="1702"/>
                    <a:pt x="434" y="1602"/>
                    <a:pt x="400" y="1568"/>
                  </a:cubicBezTo>
                  <a:cubicBezTo>
                    <a:pt x="300" y="1035"/>
                    <a:pt x="200" y="501"/>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0"/>
            <p:cNvSpPr/>
            <p:nvPr/>
          </p:nvSpPr>
          <p:spPr>
            <a:xfrm>
              <a:off x="2423575" y="2329600"/>
              <a:ext cx="9075" cy="65250"/>
            </a:xfrm>
            <a:custGeom>
              <a:rect b="b" l="l" r="r" t="t"/>
              <a:pathLst>
                <a:path extrusionOk="0" h="2610" w="363">
                  <a:moveTo>
                    <a:pt x="34" y="1"/>
                  </a:moveTo>
                  <a:cubicBezTo>
                    <a:pt x="34" y="1"/>
                    <a:pt x="0" y="68"/>
                    <a:pt x="0" y="68"/>
                  </a:cubicBezTo>
                  <a:cubicBezTo>
                    <a:pt x="100" y="935"/>
                    <a:pt x="200" y="1769"/>
                    <a:pt x="334" y="2603"/>
                  </a:cubicBezTo>
                  <a:cubicBezTo>
                    <a:pt x="334" y="2608"/>
                    <a:pt x="334" y="2610"/>
                    <a:pt x="336" y="2610"/>
                  </a:cubicBezTo>
                  <a:cubicBezTo>
                    <a:pt x="342" y="2610"/>
                    <a:pt x="362" y="2536"/>
                    <a:pt x="334" y="2536"/>
                  </a:cubicBezTo>
                  <a:cubicBezTo>
                    <a:pt x="234" y="1702"/>
                    <a:pt x="167" y="8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0"/>
            <p:cNvSpPr/>
            <p:nvPr/>
          </p:nvSpPr>
          <p:spPr>
            <a:xfrm>
              <a:off x="2446075" y="2337950"/>
              <a:ext cx="3375" cy="48275"/>
            </a:xfrm>
            <a:custGeom>
              <a:rect b="b" l="l" r="r" t="t"/>
              <a:pathLst>
                <a:path extrusionOk="0" h="1931" w="135">
                  <a:moveTo>
                    <a:pt x="1" y="0"/>
                  </a:moveTo>
                  <a:cubicBezTo>
                    <a:pt x="1" y="0"/>
                    <a:pt x="1" y="67"/>
                    <a:pt x="1" y="101"/>
                  </a:cubicBezTo>
                  <a:cubicBezTo>
                    <a:pt x="68" y="701"/>
                    <a:pt x="134" y="1301"/>
                    <a:pt x="68" y="1902"/>
                  </a:cubicBezTo>
                  <a:cubicBezTo>
                    <a:pt x="68" y="1923"/>
                    <a:pt x="71" y="1930"/>
                    <a:pt x="75" y="1930"/>
                  </a:cubicBezTo>
                  <a:cubicBezTo>
                    <a:pt x="85" y="1930"/>
                    <a:pt x="101" y="1891"/>
                    <a:pt x="101" y="1868"/>
                  </a:cubicBezTo>
                  <a:cubicBezTo>
                    <a:pt x="134" y="1268"/>
                    <a:pt x="134" y="6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0"/>
            <p:cNvSpPr/>
            <p:nvPr/>
          </p:nvSpPr>
          <p:spPr>
            <a:xfrm>
              <a:off x="2459425" y="2337875"/>
              <a:ext cx="5025" cy="34525"/>
            </a:xfrm>
            <a:custGeom>
              <a:rect b="b" l="l" r="r" t="t"/>
              <a:pathLst>
                <a:path extrusionOk="0" h="1381" w="201">
                  <a:moveTo>
                    <a:pt x="190" y="0"/>
                  </a:moveTo>
                  <a:cubicBezTo>
                    <a:pt x="180" y="0"/>
                    <a:pt x="167" y="29"/>
                    <a:pt x="167" y="70"/>
                  </a:cubicBezTo>
                  <a:cubicBezTo>
                    <a:pt x="101" y="470"/>
                    <a:pt x="67" y="904"/>
                    <a:pt x="1" y="1338"/>
                  </a:cubicBezTo>
                  <a:cubicBezTo>
                    <a:pt x="1" y="1368"/>
                    <a:pt x="4" y="1380"/>
                    <a:pt x="9" y="1380"/>
                  </a:cubicBezTo>
                  <a:cubicBezTo>
                    <a:pt x="21" y="1380"/>
                    <a:pt x="44" y="1317"/>
                    <a:pt x="67" y="1271"/>
                  </a:cubicBezTo>
                  <a:cubicBezTo>
                    <a:pt x="101" y="871"/>
                    <a:pt x="134" y="470"/>
                    <a:pt x="201" y="37"/>
                  </a:cubicBezTo>
                  <a:cubicBezTo>
                    <a:pt x="201" y="11"/>
                    <a:pt x="196" y="0"/>
                    <a:pt x="1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0"/>
            <p:cNvSpPr/>
            <p:nvPr/>
          </p:nvSpPr>
          <p:spPr>
            <a:xfrm>
              <a:off x="2472775" y="2370475"/>
              <a:ext cx="25" cy="850"/>
            </a:xfrm>
            <a:custGeom>
              <a:rect b="b" l="l" r="r" t="t"/>
              <a:pathLst>
                <a:path extrusionOk="0" h="34" w="1">
                  <a:moveTo>
                    <a:pt x="0" y="34"/>
                  </a:moveTo>
                  <a:cubicBezTo>
                    <a:pt x="0" y="34"/>
                    <a:pt x="0" y="0"/>
                    <a:pt x="0" y="0"/>
                  </a:cubicBezTo>
                  <a:cubicBezTo>
                    <a:pt x="0" y="0"/>
                    <a:pt x="0" y="34"/>
                    <a:pt x="0"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0"/>
            <p:cNvSpPr/>
            <p:nvPr/>
          </p:nvSpPr>
          <p:spPr>
            <a:xfrm>
              <a:off x="2477775" y="2337125"/>
              <a:ext cx="16700" cy="61450"/>
            </a:xfrm>
            <a:custGeom>
              <a:rect b="b" l="l" r="r" t="t"/>
              <a:pathLst>
                <a:path extrusionOk="0" h="2458" w="668">
                  <a:moveTo>
                    <a:pt x="668" y="0"/>
                  </a:moveTo>
                  <a:cubicBezTo>
                    <a:pt x="367" y="767"/>
                    <a:pt x="167" y="1568"/>
                    <a:pt x="0" y="2368"/>
                  </a:cubicBezTo>
                  <a:cubicBezTo>
                    <a:pt x="0" y="2394"/>
                    <a:pt x="0" y="2458"/>
                    <a:pt x="15" y="2458"/>
                  </a:cubicBezTo>
                  <a:cubicBezTo>
                    <a:pt x="20" y="2458"/>
                    <a:pt x="26" y="2451"/>
                    <a:pt x="34" y="2435"/>
                  </a:cubicBezTo>
                  <a:cubicBezTo>
                    <a:pt x="201" y="1635"/>
                    <a:pt x="434" y="867"/>
                    <a:pt x="668" y="67"/>
                  </a:cubicBezTo>
                  <a:cubicBezTo>
                    <a:pt x="668" y="67"/>
                    <a:pt x="668" y="18"/>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0"/>
            <p:cNvSpPr/>
            <p:nvPr/>
          </p:nvSpPr>
          <p:spPr>
            <a:xfrm>
              <a:off x="2488625" y="2356300"/>
              <a:ext cx="11700" cy="44800"/>
            </a:xfrm>
            <a:custGeom>
              <a:rect b="b" l="l" r="r" t="t"/>
              <a:pathLst>
                <a:path extrusionOk="0" h="1792" w="468">
                  <a:moveTo>
                    <a:pt x="467" y="0"/>
                  </a:moveTo>
                  <a:cubicBezTo>
                    <a:pt x="267" y="534"/>
                    <a:pt x="134" y="1101"/>
                    <a:pt x="0" y="1668"/>
                  </a:cubicBezTo>
                  <a:cubicBezTo>
                    <a:pt x="0" y="1714"/>
                    <a:pt x="0" y="1792"/>
                    <a:pt x="11" y="1792"/>
                  </a:cubicBezTo>
                  <a:cubicBezTo>
                    <a:pt x="16" y="1792"/>
                    <a:pt x="23" y="1776"/>
                    <a:pt x="33" y="1735"/>
                  </a:cubicBezTo>
                  <a:cubicBezTo>
                    <a:pt x="167" y="1168"/>
                    <a:pt x="300" y="634"/>
                    <a:pt x="467" y="100"/>
                  </a:cubicBezTo>
                  <a:cubicBezTo>
                    <a:pt x="467" y="81"/>
                    <a:pt x="467" y="29"/>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0"/>
            <p:cNvSpPr/>
            <p:nvPr/>
          </p:nvSpPr>
          <p:spPr>
            <a:xfrm>
              <a:off x="2501125" y="2367125"/>
              <a:ext cx="12525" cy="38400"/>
            </a:xfrm>
            <a:custGeom>
              <a:rect b="b" l="l" r="r" t="t"/>
              <a:pathLst>
                <a:path extrusionOk="0" h="1536" w="501">
                  <a:moveTo>
                    <a:pt x="501" y="1"/>
                  </a:moveTo>
                  <a:cubicBezTo>
                    <a:pt x="267" y="435"/>
                    <a:pt x="134" y="935"/>
                    <a:pt x="0" y="1435"/>
                  </a:cubicBezTo>
                  <a:cubicBezTo>
                    <a:pt x="0" y="1452"/>
                    <a:pt x="0" y="1502"/>
                    <a:pt x="0" y="1535"/>
                  </a:cubicBezTo>
                  <a:cubicBezTo>
                    <a:pt x="134" y="1035"/>
                    <a:pt x="301" y="568"/>
                    <a:pt x="501" y="101"/>
                  </a:cubicBezTo>
                  <a:cubicBezTo>
                    <a:pt x="501" y="77"/>
                    <a:pt x="501" y="2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0"/>
            <p:cNvSpPr/>
            <p:nvPr/>
          </p:nvSpPr>
          <p:spPr>
            <a:xfrm>
              <a:off x="2513625" y="2398000"/>
              <a:ext cx="875" cy="850"/>
            </a:xfrm>
            <a:custGeom>
              <a:rect b="b" l="l" r="r" t="t"/>
              <a:pathLst>
                <a:path extrusionOk="0" h="34" w="35">
                  <a:moveTo>
                    <a:pt x="34" y="0"/>
                  </a:moveTo>
                  <a:cubicBezTo>
                    <a:pt x="1" y="0"/>
                    <a:pt x="34" y="34"/>
                    <a:pt x="34" y="34"/>
                  </a:cubicBezTo>
                  <a:cubicBezTo>
                    <a:pt x="34" y="34"/>
                    <a:pt x="34" y="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0"/>
            <p:cNvSpPr/>
            <p:nvPr/>
          </p:nvSpPr>
          <p:spPr>
            <a:xfrm>
              <a:off x="2423600" y="2406325"/>
              <a:ext cx="89225" cy="303575"/>
            </a:xfrm>
            <a:custGeom>
              <a:rect b="b" l="l" r="r" t="t"/>
              <a:pathLst>
                <a:path extrusionOk="0" h="12143" w="3569">
                  <a:moveTo>
                    <a:pt x="3568" y="1"/>
                  </a:moveTo>
                  <a:lnTo>
                    <a:pt x="3568" y="1"/>
                  </a:lnTo>
                  <a:cubicBezTo>
                    <a:pt x="3567" y="2"/>
                    <a:pt x="3565" y="4"/>
                    <a:pt x="3564" y="6"/>
                  </a:cubicBezTo>
                  <a:lnTo>
                    <a:pt x="3564" y="6"/>
                  </a:lnTo>
                  <a:cubicBezTo>
                    <a:pt x="3566" y="4"/>
                    <a:pt x="3567" y="3"/>
                    <a:pt x="3568" y="1"/>
                  </a:cubicBezTo>
                  <a:close/>
                  <a:moveTo>
                    <a:pt x="3564" y="6"/>
                  </a:moveTo>
                  <a:cubicBezTo>
                    <a:pt x="1132" y="3175"/>
                    <a:pt x="0" y="7809"/>
                    <a:pt x="1367" y="12143"/>
                  </a:cubicBezTo>
                  <a:cubicBezTo>
                    <a:pt x="1367" y="12143"/>
                    <a:pt x="1434" y="12043"/>
                    <a:pt x="1400" y="12009"/>
                  </a:cubicBezTo>
                  <a:cubicBezTo>
                    <a:pt x="733" y="9808"/>
                    <a:pt x="666" y="7573"/>
                    <a:pt x="1133" y="5505"/>
                  </a:cubicBezTo>
                  <a:cubicBezTo>
                    <a:pt x="1600" y="3537"/>
                    <a:pt x="2534" y="1902"/>
                    <a:pt x="3535" y="234"/>
                  </a:cubicBezTo>
                  <a:cubicBezTo>
                    <a:pt x="3567" y="202"/>
                    <a:pt x="3538" y="50"/>
                    <a:pt x="3564" y="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0"/>
            <p:cNvSpPr/>
            <p:nvPr/>
          </p:nvSpPr>
          <p:spPr>
            <a:xfrm>
              <a:off x="2431900" y="2401075"/>
              <a:ext cx="64825" cy="313000"/>
            </a:xfrm>
            <a:custGeom>
              <a:rect b="b" l="l" r="r" t="t"/>
              <a:pathLst>
                <a:path extrusionOk="0" h="12520" w="2593">
                  <a:moveTo>
                    <a:pt x="2576" y="1"/>
                  </a:moveTo>
                  <a:cubicBezTo>
                    <a:pt x="2573" y="1"/>
                    <a:pt x="2569" y="12"/>
                    <a:pt x="2569" y="44"/>
                  </a:cubicBezTo>
                  <a:cubicBezTo>
                    <a:pt x="2302" y="1245"/>
                    <a:pt x="1502" y="2246"/>
                    <a:pt x="1035" y="3380"/>
                  </a:cubicBezTo>
                  <a:cubicBezTo>
                    <a:pt x="701" y="4314"/>
                    <a:pt x="434" y="5281"/>
                    <a:pt x="301" y="6282"/>
                  </a:cubicBezTo>
                  <a:cubicBezTo>
                    <a:pt x="1" y="8283"/>
                    <a:pt x="101" y="10418"/>
                    <a:pt x="701" y="12520"/>
                  </a:cubicBezTo>
                  <a:cubicBezTo>
                    <a:pt x="701" y="12520"/>
                    <a:pt x="735" y="12419"/>
                    <a:pt x="735" y="12353"/>
                  </a:cubicBezTo>
                  <a:cubicBezTo>
                    <a:pt x="101" y="9884"/>
                    <a:pt x="1" y="7449"/>
                    <a:pt x="568" y="5148"/>
                  </a:cubicBezTo>
                  <a:cubicBezTo>
                    <a:pt x="801" y="4147"/>
                    <a:pt x="1202" y="3180"/>
                    <a:pt x="1669" y="2279"/>
                  </a:cubicBezTo>
                  <a:cubicBezTo>
                    <a:pt x="2069" y="1578"/>
                    <a:pt x="2469" y="911"/>
                    <a:pt x="2569" y="77"/>
                  </a:cubicBezTo>
                  <a:cubicBezTo>
                    <a:pt x="2592" y="55"/>
                    <a:pt x="2584" y="1"/>
                    <a:pt x="25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0"/>
            <p:cNvSpPr/>
            <p:nvPr/>
          </p:nvSpPr>
          <p:spPr>
            <a:xfrm>
              <a:off x="2450300" y="2395025"/>
              <a:ext cx="35850" cy="100525"/>
            </a:xfrm>
            <a:custGeom>
              <a:rect b="b" l="l" r="r" t="t"/>
              <a:pathLst>
                <a:path extrusionOk="0" h="4021" w="1434">
                  <a:moveTo>
                    <a:pt x="1363" y="0"/>
                  </a:moveTo>
                  <a:cubicBezTo>
                    <a:pt x="1354" y="0"/>
                    <a:pt x="1333" y="86"/>
                    <a:pt x="1333" y="86"/>
                  </a:cubicBezTo>
                  <a:cubicBezTo>
                    <a:pt x="1266" y="1520"/>
                    <a:pt x="332" y="2588"/>
                    <a:pt x="32" y="3889"/>
                  </a:cubicBezTo>
                  <a:cubicBezTo>
                    <a:pt x="6" y="3914"/>
                    <a:pt x="0" y="4020"/>
                    <a:pt x="15" y="4020"/>
                  </a:cubicBezTo>
                  <a:cubicBezTo>
                    <a:pt x="19" y="4020"/>
                    <a:pt x="24" y="4011"/>
                    <a:pt x="32" y="3989"/>
                  </a:cubicBezTo>
                  <a:cubicBezTo>
                    <a:pt x="366" y="2621"/>
                    <a:pt x="1433" y="1554"/>
                    <a:pt x="1366" y="19"/>
                  </a:cubicBezTo>
                  <a:cubicBezTo>
                    <a:pt x="1366" y="6"/>
                    <a:pt x="1365" y="0"/>
                    <a:pt x="13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0"/>
            <p:cNvSpPr/>
            <p:nvPr/>
          </p:nvSpPr>
          <p:spPr>
            <a:xfrm>
              <a:off x="2449425" y="2444700"/>
              <a:ext cx="2525" cy="5850"/>
            </a:xfrm>
            <a:custGeom>
              <a:rect b="b" l="l" r="r" t="t"/>
              <a:pathLst>
                <a:path extrusionOk="0" h="234" w="101">
                  <a:moveTo>
                    <a:pt x="100" y="0"/>
                  </a:moveTo>
                  <a:cubicBezTo>
                    <a:pt x="67" y="34"/>
                    <a:pt x="67" y="67"/>
                    <a:pt x="34" y="100"/>
                  </a:cubicBezTo>
                  <a:cubicBezTo>
                    <a:pt x="0" y="100"/>
                    <a:pt x="34" y="200"/>
                    <a:pt x="0" y="234"/>
                  </a:cubicBezTo>
                  <a:cubicBezTo>
                    <a:pt x="34" y="200"/>
                    <a:pt x="67" y="134"/>
                    <a:pt x="100" y="100"/>
                  </a:cubicBezTo>
                  <a:cubicBezTo>
                    <a:pt x="100" y="100"/>
                    <a:pt x="100"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0"/>
            <p:cNvSpPr/>
            <p:nvPr/>
          </p:nvSpPr>
          <p:spPr>
            <a:xfrm>
              <a:off x="2444425" y="2037875"/>
              <a:ext cx="74225" cy="10725"/>
            </a:xfrm>
            <a:custGeom>
              <a:rect b="b" l="l" r="r" t="t"/>
              <a:pathLst>
                <a:path extrusionOk="0" h="429" w="2969">
                  <a:moveTo>
                    <a:pt x="1297" y="0"/>
                  </a:moveTo>
                  <a:cubicBezTo>
                    <a:pt x="843" y="0"/>
                    <a:pt x="402" y="55"/>
                    <a:pt x="34" y="128"/>
                  </a:cubicBezTo>
                  <a:cubicBezTo>
                    <a:pt x="0" y="128"/>
                    <a:pt x="34" y="228"/>
                    <a:pt x="34" y="228"/>
                  </a:cubicBezTo>
                  <a:cubicBezTo>
                    <a:pt x="375" y="180"/>
                    <a:pt x="717" y="149"/>
                    <a:pt x="1072" y="149"/>
                  </a:cubicBezTo>
                  <a:cubicBezTo>
                    <a:pt x="1202" y="149"/>
                    <a:pt x="1334" y="153"/>
                    <a:pt x="1468" y="162"/>
                  </a:cubicBezTo>
                  <a:cubicBezTo>
                    <a:pt x="1968" y="195"/>
                    <a:pt x="2469" y="362"/>
                    <a:pt x="2936" y="429"/>
                  </a:cubicBezTo>
                  <a:cubicBezTo>
                    <a:pt x="2969" y="429"/>
                    <a:pt x="2969" y="328"/>
                    <a:pt x="2969" y="328"/>
                  </a:cubicBezTo>
                  <a:cubicBezTo>
                    <a:pt x="2467" y="87"/>
                    <a:pt x="1871"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0"/>
            <p:cNvSpPr/>
            <p:nvPr/>
          </p:nvSpPr>
          <p:spPr>
            <a:xfrm>
              <a:off x="2256775" y="2005600"/>
              <a:ext cx="106775" cy="20475"/>
            </a:xfrm>
            <a:custGeom>
              <a:rect b="b" l="l" r="r" t="t"/>
              <a:pathLst>
                <a:path extrusionOk="0" h="819" w="4271">
                  <a:moveTo>
                    <a:pt x="383" y="1"/>
                  </a:moveTo>
                  <a:cubicBezTo>
                    <a:pt x="267" y="1"/>
                    <a:pt x="150" y="6"/>
                    <a:pt x="34" y="18"/>
                  </a:cubicBezTo>
                  <a:cubicBezTo>
                    <a:pt x="1" y="18"/>
                    <a:pt x="34" y="85"/>
                    <a:pt x="34" y="85"/>
                  </a:cubicBezTo>
                  <a:cubicBezTo>
                    <a:pt x="131" y="78"/>
                    <a:pt x="228" y="74"/>
                    <a:pt x="327" y="74"/>
                  </a:cubicBezTo>
                  <a:cubicBezTo>
                    <a:pt x="1590" y="74"/>
                    <a:pt x="3002" y="633"/>
                    <a:pt x="4271" y="819"/>
                  </a:cubicBezTo>
                  <a:cubicBezTo>
                    <a:pt x="4271" y="819"/>
                    <a:pt x="4271" y="786"/>
                    <a:pt x="4271" y="786"/>
                  </a:cubicBezTo>
                  <a:cubicBezTo>
                    <a:pt x="3503" y="552"/>
                    <a:pt x="2703" y="385"/>
                    <a:pt x="1936" y="218"/>
                  </a:cubicBezTo>
                  <a:cubicBezTo>
                    <a:pt x="1418" y="109"/>
                    <a:pt x="901" y="1"/>
                    <a:pt x="3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0"/>
            <p:cNvSpPr/>
            <p:nvPr/>
          </p:nvSpPr>
          <p:spPr>
            <a:xfrm>
              <a:off x="2302650" y="2022725"/>
              <a:ext cx="47550" cy="10875"/>
            </a:xfrm>
            <a:custGeom>
              <a:rect b="b" l="l" r="r" t="t"/>
              <a:pathLst>
                <a:path extrusionOk="0" h="435" w="1902">
                  <a:moveTo>
                    <a:pt x="34" y="0"/>
                  </a:moveTo>
                  <a:cubicBezTo>
                    <a:pt x="0" y="0"/>
                    <a:pt x="0" y="101"/>
                    <a:pt x="0" y="101"/>
                  </a:cubicBezTo>
                  <a:cubicBezTo>
                    <a:pt x="634" y="167"/>
                    <a:pt x="1268" y="334"/>
                    <a:pt x="1868" y="434"/>
                  </a:cubicBezTo>
                  <a:cubicBezTo>
                    <a:pt x="1902" y="434"/>
                    <a:pt x="1902" y="367"/>
                    <a:pt x="1902" y="367"/>
                  </a:cubicBezTo>
                  <a:cubicBezTo>
                    <a:pt x="1301" y="134"/>
                    <a:pt x="634" y="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0"/>
            <p:cNvSpPr/>
            <p:nvPr/>
          </p:nvSpPr>
          <p:spPr>
            <a:xfrm>
              <a:off x="2289300" y="1969350"/>
              <a:ext cx="105100" cy="30875"/>
            </a:xfrm>
            <a:custGeom>
              <a:rect b="b" l="l" r="r" t="t"/>
              <a:pathLst>
                <a:path extrusionOk="0" h="1235" w="4204">
                  <a:moveTo>
                    <a:pt x="34" y="1"/>
                  </a:moveTo>
                  <a:cubicBezTo>
                    <a:pt x="1" y="1"/>
                    <a:pt x="1" y="134"/>
                    <a:pt x="1" y="134"/>
                  </a:cubicBezTo>
                  <a:cubicBezTo>
                    <a:pt x="701" y="234"/>
                    <a:pt x="1402" y="401"/>
                    <a:pt x="2102" y="601"/>
                  </a:cubicBezTo>
                  <a:cubicBezTo>
                    <a:pt x="2803" y="768"/>
                    <a:pt x="3470" y="1068"/>
                    <a:pt x="4170" y="1235"/>
                  </a:cubicBezTo>
                  <a:cubicBezTo>
                    <a:pt x="4170" y="1235"/>
                    <a:pt x="4204" y="1135"/>
                    <a:pt x="4170" y="1135"/>
                  </a:cubicBezTo>
                  <a:cubicBezTo>
                    <a:pt x="2936" y="468"/>
                    <a:pt x="1368" y="2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0"/>
            <p:cNvSpPr/>
            <p:nvPr/>
          </p:nvSpPr>
          <p:spPr>
            <a:xfrm>
              <a:off x="2371025" y="2014375"/>
              <a:ext cx="16700" cy="6900"/>
            </a:xfrm>
            <a:custGeom>
              <a:rect b="b" l="l" r="r" t="t"/>
              <a:pathLst>
                <a:path extrusionOk="0" h="276" w="668">
                  <a:moveTo>
                    <a:pt x="67" y="1"/>
                  </a:moveTo>
                  <a:cubicBezTo>
                    <a:pt x="67" y="1"/>
                    <a:pt x="1" y="134"/>
                    <a:pt x="34" y="168"/>
                  </a:cubicBezTo>
                  <a:cubicBezTo>
                    <a:pt x="154" y="228"/>
                    <a:pt x="286" y="276"/>
                    <a:pt x="409" y="276"/>
                  </a:cubicBezTo>
                  <a:cubicBezTo>
                    <a:pt x="490" y="276"/>
                    <a:pt x="568" y="254"/>
                    <a:pt x="635" y="201"/>
                  </a:cubicBezTo>
                  <a:cubicBezTo>
                    <a:pt x="635" y="201"/>
                    <a:pt x="668" y="134"/>
                    <a:pt x="635" y="134"/>
                  </a:cubicBezTo>
                  <a:cubicBezTo>
                    <a:pt x="584" y="118"/>
                    <a:pt x="543" y="118"/>
                    <a:pt x="501" y="118"/>
                  </a:cubicBezTo>
                  <a:cubicBezTo>
                    <a:pt x="459" y="118"/>
                    <a:pt x="418" y="118"/>
                    <a:pt x="368" y="101"/>
                  </a:cubicBezTo>
                  <a:cubicBezTo>
                    <a:pt x="268" y="101"/>
                    <a:pt x="168" y="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0"/>
            <p:cNvSpPr/>
            <p:nvPr/>
          </p:nvSpPr>
          <p:spPr>
            <a:xfrm>
              <a:off x="2376025" y="2390475"/>
              <a:ext cx="23375" cy="241875"/>
            </a:xfrm>
            <a:custGeom>
              <a:rect b="b" l="l" r="r" t="t"/>
              <a:pathLst>
                <a:path extrusionOk="0" h="9675" w="935">
                  <a:moveTo>
                    <a:pt x="1" y="1"/>
                  </a:moveTo>
                  <a:cubicBezTo>
                    <a:pt x="1" y="1"/>
                    <a:pt x="1" y="68"/>
                    <a:pt x="1" y="101"/>
                  </a:cubicBezTo>
                  <a:cubicBezTo>
                    <a:pt x="501" y="1936"/>
                    <a:pt x="535" y="3637"/>
                    <a:pt x="501" y="5472"/>
                  </a:cubicBezTo>
                  <a:cubicBezTo>
                    <a:pt x="468" y="6839"/>
                    <a:pt x="501" y="8274"/>
                    <a:pt x="902" y="9675"/>
                  </a:cubicBezTo>
                  <a:cubicBezTo>
                    <a:pt x="902" y="9675"/>
                    <a:pt x="935" y="9641"/>
                    <a:pt x="902" y="9641"/>
                  </a:cubicBezTo>
                  <a:cubicBezTo>
                    <a:pt x="368" y="7807"/>
                    <a:pt x="535" y="6005"/>
                    <a:pt x="568" y="4204"/>
                  </a:cubicBezTo>
                  <a:cubicBezTo>
                    <a:pt x="601" y="2903"/>
                    <a:pt x="635" y="136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0"/>
            <p:cNvSpPr/>
            <p:nvPr/>
          </p:nvSpPr>
          <p:spPr>
            <a:xfrm>
              <a:off x="2386050" y="2398000"/>
              <a:ext cx="14200" cy="56725"/>
            </a:xfrm>
            <a:custGeom>
              <a:rect b="b" l="l" r="r" t="t"/>
              <a:pathLst>
                <a:path extrusionOk="0" h="2269" w="568">
                  <a:moveTo>
                    <a:pt x="34" y="0"/>
                  </a:moveTo>
                  <a:cubicBezTo>
                    <a:pt x="34" y="0"/>
                    <a:pt x="0" y="100"/>
                    <a:pt x="34" y="134"/>
                  </a:cubicBezTo>
                  <a:cubicBezTo>
                    <a:pt x="134" y="467"/>
                    <a:pt x="267" y="801"/>
                    <a:pt x="367" y="1134"/>
                  </a:cubicBezTo>
                  <a:cubicBezTo>
                    <a:pt x="467" y="1501"/>
                    <a:pt x="534" y="1902"/>
                    <a:pt x="567" y="2268"/>
                  </a:cubicBezTo>
                  <a:cubicBezTo>
                    <a:pt x="567" y="2253"/>
                    <a:pt x="567" y="2222"/>
                    <a:pt x="567" y="2202"/>
                  </a:cubicBezTo>
                  <a:cubicBezTo>
                    <a:pt x="567" y="1835"/>
                    <a:pt x="534" y="1468"/>
                    <a:pt x="434" y="1134"/>
                  </a:cubicBezTo>
                  <a:cubicBezTo>
                    <a:pt x="367" y="767"/>
                    <a:pt x="267" y="3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0"/>
            <p:cNvSpPr/>
            <p:nvPr/>
          </p:nvSpPr>
          <p:spPr>
            <a:xfrm>
              <a:off x="2399375" y="2381325"/>
              <a:ext cx="25" cy="850"/>
            </a:xfrm>
            <a:custGeom>
              <a:rect b="b" l="l" r="r" t="t"/>
              <a:pathLst>
                <a:path extrusionOk="0" h="34" w="1">
                  <a:moveTo>
                    <a:pt x="1" y="33"/>
                  </a:moveTo>
                  <a:cubicBezTo>
                    <a:pt x="1" y="33"/>
                    <a:pt x="1" y="0"/>
                    <a:pt x="1" y="0"/>
                  </a:cubicBezTo>
                  <a:cubicBezTo>
                    <a:pt x="1" y="0"/>
                    <a:pt x="1" y="33"/>
                    <a:pt x="1" y="3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0"/>
            <p:cNvSpPr/>
            <p:nvPr/>
          </p:nvSpPr>
          <p:spPr>
            <a:xfrm>
              <a:off x="2335175" y="2035775"/>
              <a:ext cx="113425" cy="275525"/>
            </a:xfrm>
            <a:custGeom>
              <a:rect b="b" l="l" r="r" t="t"/>
              <a:pathLst>
                <a:path extrusionOk="0" h="11021" w="4537">
                  <a:moveTo>
                    <a:pt x="3930" y="0"/>
                  </a:moveTo>
                  <a:cubicBezTo>
                    <a:pt x="2987" y="0"/>
                    <a:pt x="2152" y="868"/>
                    <a:pt x="1735" y="1480"/>
                  </a:cubicBezTo>
                  <a:cubicBezTo>
                    <a:pt x="1168" y="2347"/>
                    <a:pt x="768" y="3315"/>
                    <a:pt x="534" y="4349"/>
                  </a:cubicBezTo>
                  <a:cubicBezTo>
                    <a:pt x="34" y="6417"/>
                    <a:pt x="467" y="8818"/>
                    <a:pt x="668" y="11020"/>
                  </a:cubicBezTo>
                  <a:cubicBezTo>
                    <a:pt x="668" y="11020"/>
                    <a:pt x="668" y="10953"/>
                    <a:pt x="668" y="10953"/>
                  </a:cubicBezTo>
                  <a:cubicBezTo>
                    <a:pt x="501" y="8585"/>
                    <a:pt x="0" y="6016"/>
                    <a:pt x="701" y="3848"/>
                  </a:cubicBezTo>
                  <a:cubicBezTo>
                    <a:pt x="1034" y="2948"/>
                    <a:pt x="1468" y="1980"/>
                    <a:pt x="2102" y="1280"/>
                  </a:cubicBezTo>
                  <a:cubicBezTo>
                    <a:pt x="2402" y="913"/>
                    <a:pt x="2769" y="613"/>
                    <a:pt x="3236" y="446"/>
                  </a:cubicBezTo>
                  <a:cubicBezTo>
                    <a:pt x="3636" y="312"/>
                    <a:pt x="4070" y="346"/>
                    <a:pt x="4504" y="279"/>
                  </a:cubicBezTo>
                  <a:cubicBezTo>
                    <a:pt x="4504" y="279"/>
                    <a:pt x="4537" y="146"/>
                    <a:pt x="4504" y="112"/>
                  </a:cubicBezTo>
                  <a:cubicBezTo>
                    <a:pt x="4310" y="35"/>
                    <a:pt x="4118" y="0"/>
                    <a:pt x="39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0"/>
            <p:cNvSpPr/>
            <p:nvPr/>
          </p:nvSpPr>
          <p:spPr>
            <a:xfrm>
              <a:off x="2358525" y="2004375"/>
              <a:ext cx="39225" cy="11700"/>
            </a:xfrm>
            <a:custGeom>
              <a:rect b="b" l="l" r="r" t="t"/>
              <a:pathLst>
                <a:path extrusionOk="0" h="468" w="1569">
                  <a:moveTo>
                    <a:pt x="34" y="1"/>
                  </a:moveTo>
                  <a:cubicBezTo>
                    <a:pt x="0" y="1"/>
                    <a:pt x="34" y="167"/>
                    <a:pt x="34" y="167"/>
                  </a:cubicBezTo>
                  <a:cubicBezTo>
                    <a:pt x="534" y="167"/>
                    <a:pt x="1001" y="334"/>
                    <a:pt x="1535" y="468"/>
                  </a:cubicBezTo>
                  <a:cubicBezTo>
                    <a:pt x="1535" y="468"/>
                    <a:pt x="1568" y="301"/>
                    <a:pt x="1535" y="267"/>
                  </a:cubicBezTo>
                  <a:cubicBezTo>
                    <a:pt x="1068" y="34"/>
                    <a:pt x="534"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0"/>
            <p:cNvSpPr/>
            <p:nvPr/>
          </p:nvSpPr>
          <p:spPr>
            <a:xfrm>
              <a:off x="2536150" y="2371300"/>
              <a:ext cx="60825" cy="59250"/>
            </a:xfrm>
            <a:custGeom>
              <a:rect b="b" l="l" r="r" t="t"/>
              <a:pathLst>
                <a:path extrusionOk="0" h="2370" w="2433">
                  <a:moveTo>
                    <a:pt x="1602" y="1"/>
                  </a:moveTo>
                  <a:cubicBezTo>
                    <a:pt x="1502" y="201"/>
                    <a:pt x="1468" y="434"/>
                    <a:pt x="1435" y="668"/>
                  </a:cubicBezTo>
                  <a:cubicBezTo>
                    <a:pt x="1401" y="501"/>
                    <a:pt x="1368" y="334"/>
                    <a:pt x="1335" y="168"/>
                  </a:cubicBezTo>
                  <a:cubicBezTo>
                    <a:pt x="1335" y="134"/>
                    <a:pt x="1335" y="134"/>
                    <a:pt x="1301" y="134"/>
                  </a:cubicBezTo>
                  <a:cubicBezTo>
                    <a:pt x="1235" y="301"/>
                    <a:pt x="1235" y="401"/>
                    <a:pt x="1235" y="534"/>
                  </a:cubicBezTo>
                  <a:cubicBezTo>
                    <a:pt x="1201" y="568"/>
                    <a:pt x="1201" y="568"/>
                    <a:pt x="1201" y="568"/>
                  </a:cubicBezTo>
                  <a:cubicBezTo>
                    <a:pt x="1201" y="534"/>
                    <a:pt x="1201" y="501"/>
                    <a:pt x="1201" y="468"/>
                  </a:cubicBezTo>
                  <a:cubicBezTo>
                    <a:pt x="1201" y="421"/>
                    <a:pt x="1196" y="403"/>
                    <a:pt x="1188" y="403"/>
                  </a:cubicBezTo>
                  <a:cubicBezTo>
                    <a:pt x="1169" y="403"/>
                    <a:pt x="1135" y="520"/>
                    <a:pt x="1135" y="568"/>
                  </a:cubicBezTo>
                  <a:cubicBezTo>
                    <a:pt x="1135" y="601"/>
                    <a:pt x="1135" y="601"/>
                    <a:pt x="1135" y="635"/>
                  </a:cubicBezTo>
                  <a:cubicBezTo>
                    <a:pt x="1135" y="668"/>
                    <a:pt x="1135" y="668"/>
                    <a:pt x="1101" y="668"/>
                  </a:cubicBezTo>
                  <a:cubicBezTo>
                    <a:pt x="1068" y="635"/>
                    <a:pt x="1068" y="568"/>
                    <a:pt x="1035" y="534"/>
                  </a:cubicBezTo>
                  <a:cubicBezTo>
                    <a:pt x="1028" y="528"/>
                    <a:pt x="1023" y="525"/>
                    <a:pt x="1018" y="525"/>
                  </a:cubicBezTo>
                  <a:cubicBezTo>
                    <a:pt x="1001" y="525"/>
                    <a:pt x="1001" y="568"/>
                    <a:pt x="1001" y="568"/>
                  </a:cubicBezTo>
                  <a:cubicBezTo>
                    <a:pt x="968" y="601"/>
                    <a:pt x="968" y="635"/>
                    <a:pt x="934" y="701"/>
                  </a:cubicBezTo>
                  <a:cubicBezTo>
                    <a:pt x="934" y="668"/>
                    <a:pt x="934" y="668"/>
                    <a:pt x="901" y="635"/>
                  </a:cubicBezTo>
                  <a:cubicBezTo>
                    <a:pt x="901" y="635"/>
                    <a:pt x="901" y="701"/>
                    <a:pt x="868" y="768"/>
                  </a:cubicBezTo>
                  <a:cubicBezTo>
                    <a:pt x="868" y="768"/>
                    <a:pt x="834" y="835"/>
                    <a:pt x="834" y="901"/>
                  </a:cubicBezTo>
                  <a:cubicBezTo>
                    <a:pt x="768" y="1035"/>
                    <a:pt x="668" y="1135"/>
                    <a:pt x="601" y="1235"/>
                  </a:cubicBezTo>
                  <a:cubicBezTo>
                    <a:pt x="568" y="1268"/>
                    <a:pt x="568" y="1402"/>
                    <a:pt x="568" y="1468"/>
                  </a:cubicBezTo>
                  <a:cubicBezTo>
                    <a:pt x="568" y="1468"/>
                    <a:pt x="534" y="1468"/>
                    <a:pt x="534" y="1502"/>
                  </a:cubicBezTo>
                  <a:cubicBezTo>
                    <a:pt x="467" y="1402"/>
                    <a:pt x="401" y="1335"/>
                    <a:pt x="301" y="1202"/>
                  </a:cubicBezTo>
                  <a:cubicBezTo>
                    <a:pt x="301" y="1202"/>
                    <a:pt x="234" y="1368"/>
                    <a:pt x="267" y="1435"/>
                  </a:cubicBezTo>
                  <a:cubicBezTo>
                    <a:pt x="234" y="1435"/>
                    <a:pt x="234" y="1502"/>
                    <a:pt x="201" y="1569"/>
                  </a:cubicBezTo>
                  <a:cubicBezTo>
                    <a:pt x="167" y="1569"/>
                    <a:pt x="134" y="1569"/>
                    <a:pt x="101" y="1535"/>
                  </a:cubicBezTo>
                  <a:cubicBezTo>
                    <a:pt x="67" y="1535"/>
                    <a:pt x="0" y="1802"/>
                    <a:pt x="67" y="1835"/>
                  </a:cubicBezTo>
                  <a:cubicBezTo>
                    <a:pt x="101" y="1869"/>
                    <a:pt x="167" y="1902"/>
                    <a:pt x="201" y="1935"/>
                  </a:cubicBezTo>
                  <a:cubicBezTo>
                    <a:pt x="167" y="1969"/>
                    <a:pt x="101" y="2036"/>
                    <a:pt x="67" y="2069"/>
                  </a:cubicBezTo>
                  <a:cubicBezTo>
                    <a:pt x="0" y="2102"/>
                    <a:pt x="34" y="2269"/>
                    <a:pt x="34" y="2336"/>
                  </a:cubicBezTo>
                  <a:lnTo>
                    <a:pt x="34" y="2369"/>
                  </a:lnTo>
                  <a:cubicBezTo>
                    <a:pt x="101" y="2302"/>
                    <a:pt x="134" y="2269"/>
                    <a:pt x="201" y="2202"/>
                  </a:cubicBezTo>
                  <a:cubicBezTo>
                    <a:pt x="234" y="2169"/>
                    <a:pt x="267" y="2136"/>
                    <a:pt x="301" y="2102"/>
                  </a:cubicBezTo>
                  <a:cubicBezTo>
                    <a:pt x="334" y="2069"/>
                    <a:pt x="334" y="2036"/>
                    <a:pt x="367" y="2002"/>
                  </a:cubicBezTo>
                  <a:cubicBezTo>
                    <a:pt x="367" y="2036"/>
                    <a:pt x="401" y="2036"/>
                    <a:pt x="401" y="2036"/>
                  </a:cubicBezTo>
                  <a:cubicBezTo>
                    <a:pt x="401" y="2036"/>
                    <a:pt x="401" y="2036"/>
                    <a:pt x="434" y="2002"/>
                  </a:cubicBezTo>
                  <a:cubicBezTo>
                    <a:pt x="467" y="2036"/>
                    <a:pt x="534" y="2069"/>
                    <a:pt x="568" y="2136"/>
                  </a:cubicBezTo>
                  <a:cubicBezTo>
                    <a:pt x="568" y="2136"/>
                    <a:pt x="601" y="2036"/>
                    <a:pt x="634" y="1969"/>
                  </a:cubicBezTo>
                  <a:cubicBezTo>
                    <a:pt x="701" y="2036"/>
                    <a:pt x="801" y="2069"/>
                    <a:pt x="868" y="2102"/>
                  </a:cubicBezTo>
                  <a:cubicBezTo>
                    <a:pt x="868" y="2106"/>
                    <a:pt x="868" y="2108"/>
                    <a:pt x="869" y="2108"/>
                  </a:cubicBezTo>
                  <a:cubicBezTo>
                    <a:pt x="875" y="2108"/>
                    <a:pt x="905" y="1995"/>
                    <a:pt x="934" y="1935"/>
                  </a:cubicBezTo>
                  <a:lnTo>
                    <a:pt x="968" y="1869"/>
                  </a:lnTo>
                  <a:cubicBezTo>
                    <a:pt x="1035" y="1935"/>
                    <a:pt x="1101" y="2002"/>
                    <a:pt x="1168" y="2069"/>
                  </a:cubicBezTo>
                  <a:cubicBezTo>
                    <a:pt x="1168" y="2069"/>
                    <a:pt x="1201" y="2002"/>
                    <a:pt x="1235" y="1935"/>
                  </a:cubicBezTo>
                  <a:cubicBezTo>
                    <a:pt x="1401" y="2036"/>
                    <a:pt x="1568" y="2169"/>
                    <a:pt x="1768" y="2269"/>
                  </a:cubicBezTo>
                  <a:cubicBezTo>
                    <a:pt x="1768" y="2269"/>
                    <a:pt x="1802" y="2202"/>
                    <a:pt x="1835" y="2102"/>
                  </a:cubicBezTo>
                  <a:lnTo>
                    <a:pt x="1935" y="2169"/>
                  </a:lnTo>
                  <a:cubicBezTo>
                    <a:pt x="1969" y="2169"/>
                    <a:pt x="2035" y="1969"/>
                    <a:pt x="2002" y="1902"/>
                  </a:cubicBezTo>
                  <a:cubicBezTo>
                    <a:pt x="2002" y="1869"/>
                    <a:pt x="2002" y="1869"/>
                    <a:pt x="2002" y="1835"/>
                  </a:cubicBezTo>
                  <a:cubicBezTo>
                    <a:pt x="2102" y="1902"/>
                    <a:pt x="2235" y="1969"/>
                    <a:pt x="2335" y="2002"/>
                  </a:cubicBezTo>
                  <a:cubicBezTo>
                    <a:pt x="2337" y="2004"/>
                    <a:pt x="2339" y="2005"/>
                    <a:pt x="2341" y="2005"/>
                  </a:cubicBezTo>
                  <a:cubicBezTo>
                    <a:pt x="2375" y="2005"/>
                    <a:pt x="2432" y="1734"/>
                    <a:pt x="2369" y="1702"/>
                  </a:cubicBezTo>
                  <a:lnTo>
                    <a:pt x="2335" y="1702"/>
                  </a:lnTo>
                  <a:cubicBezTo>
                    <a:pt x="2335" y="1635"/>
                    <a:pt x="2335" y="1602"/>
                    <a:pt x="2335" y="1602"/>
                  </a:cubicBezTo>
                  <a:cubicBezTo>
                    <a:pt x="2235" y="1569"/>
                    <a:pt x="2135" y="1535"/>
                    <a:pt x="2035" y="1502"/>
                  </a:cubicBezTo>
                  <a:cubicBezTo>
                    <a:pt x="1835" y="1368"/>
                    <a:pt x="1668" y="1168"/>
                    <a:pt x="1568" y="968"/>
                  </a:cubicBezTo>
                  <a:cubicBezTo>
                    <a:pt x="1502" y="735"/>
                    <a:pt x="1502" y="501"/>
                    <a:pt x="1602" y="234"/>
                  </a:cubicBezTo>
                  <a:cubicBezTo>
                    <a:pt x="1602" y="205"/>
                    <a:pt x="1602" y="27"/>
                    <a:pt x="16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0"/>
            <p:cNvSpPr/>
            <p:nvPr/>
          </p:nvSpPr>
          <p:spPr>
            <a:xfrm>
              <a:off x="2338500" y="2329600"/>
              <a:ext cx="39225" cy="117475"/>
            </a:xfrm>
            <a:custGeom>
              <a:rect b="b" l="l" r="r" t="t"/>
              <a:pathLst>
                <a:path extrusionOk="0" h="4699" w="1569">
                  <a:moveTo>
                    <a:pt x="434" y="1"/>
                  </a:moveTo>
                  <a:cubicBezTo>
                    <a:pt x="337" y="40"/>
                    <a:pt x="250" y="56"/>
                    <a:pt x="169" y="56"/>
                  </a:cubicBezTo>
                  <a:cubicBezTo>
                    <a:pt x="111" y="56"/>
                    <a:pt x="56" y="48"/>
                    <a:pt x="1" y="34"/>
                  </a:cubicBezTo>
                  <a:lnTo>
                    <a:pt x="1" y="34"/>
                  </a:lnTo>
                  <a:cubicBezTo>
                    <a:pt x="34" y="234"/>
                    <a:pt x="68" y="435"/>
                    <a:pt x="101" y="635"/>
                  </a:cubicBezTo>
                  <a:cubicBezTo>
                    <a:pt x="301" y="1068"/>
                    <a:pt x="468" y="1535"/>
                    <a:pt x="568" y="2036"/>
                  </a:cubicBezTo>
                  <a:cubicBezTo>
                    <a:pt x="868" y="2870"/>
                    <a:pt x="1502" y="3737"/>
                    <a:pt x="1435" y="4604"/>
                  </a:cubicBezTo>
                  <a:cubicBezTo>
                    <a:pt x="1435" y="4673"/>
                    <a:pt x="1443" y="4698"/>
                    <a:pt x="1453" y="4698"/>
                  </a:cubicBezTo>
                  <a:cubicBezTo>
                    <a:pt x="1473" y="4698"/>
                    <a:pt x="1502" y="4603"/>
                    <a:pt x="1502" y="4537"/>
                  </a:cubicBezTo>
                  <a:cubicBezTo>
                    <a:pt x="1535" y="4337"/>
                    <a:pt x="1502" y="4137"/>
                    <a:pt x="1469" y="3970"/>
                  </a:cubicBezTo>
                  <a:cubicBezTo>
                    <a:pt x="1502" y="3904"/>
                    <a:pt x="1535" y="3770"/>
                    <a:pt x="1502" y="3704"/>
                  </a:cubicBezTo>
                  <a:cubicBezTo>
                    <a:pt x="1469" y="3603"/>
                    <a:pt x="1435" y="3503"/>
                    <a:pt x="1402" y="3370"/>
                  </a:cubicBezTo>
                  <a:lnTo>
                    <a:pt x="1402" y="3370"/>
                  </a:lnTo>
                  <a:cubicBezTo>
                    <a:pt x="1435" y="3437"/>
                    <a:pt x="1469" y="3503"/>
                    <a:pt x="1502" y="3570"/>
                  </a:cubicBezTo>
                  <a:cubicBezTo>
                    <a:pt x="1502" y="3537"/>
                    <a:pt x="1569" y="3370"/>
                    <a:pt x="1535" y="3303"/>
                  </a:cubicBezTo>
                  <a:cubicBezTo>
                    <a:pt x="1402" y="3003"/>
                    <a:pt x="1268" y="2703"/>
                    <a:pt x="1135" y="2436"/>
                  </a:cubicBezTo>
                  <a:cubicBezTo>
                    <a:pt x="1135" y="2403"/>
                    <a:pt x="1135" y="2403"/>
                    <a:pt x="1135" y="2403"/>
                  </a:cubicBezTo>
                  <a:lnTo>
                    <a:pt x="1068" y="2269"/>
                  </a:lnTo>
                  <a:cubicBezTo>
                    <a:pt x="1102" y="2236"/>
                    <a:pt x="1102" y="2202"/>
                    <a:pt x="1068" y="2169"/>
                  </a:cubicBezTo>
                  <a:cubicBezTo>
                    <a:pt x="1035" y="2136"/>
                    <a:pt x="1002" y="2102"/>
                    <a:pt x="1002" y="2069"/>
                  </a:cubicBezTo>
                  <a:cubicBezTo>
                    <a:pt x="968" y="2036"/>
                    <a:pt x="935" y="1969"/>
                    <a:pt x="935" y="1936"/>
                  </a:cubicBezTo>
                  <a:cubicBezTo>
                    <a:pt x="935" y="1902"/>
                    <a:pt x="935" y="1902"/>
                    <a:pt x="935" y="1869"/>
                  </a:cubicBezTo>
                  <a:cubicBezTo>
                    <a:pt x="901" y="1869"/>
                    <a:pt x="901" y="1836"/>
                    <a:pt x="901" y="1836"/>
                  </a:cubicBezTo>
                  <a:cubicBezTo>
                    <a:pt x="801" y="1635"/>
                    <a:pt x="735" y="1469"/>
                    <a:pt x="668" y="1268"/>
                  </a:cubicBezTo>
                  <a:cubicBezTo>
                    <a:pt x="668" y="1202"/>
                    <a:pt x="701" y="1102"/>
                    <a:pt x="701" y="1102"/>
                  </a:cubicBezTo>
                  <a:cubicBezTo>
                    <a:pt x="701" y="1068"/>
                    <a:pt x="668" y="1068"/>
                    <a:pt x="668" y="1068"/>
                  </a:cubicBezTo>
                  <a:cubicBezTo>
                    <a:pt x="635" y="801"/>
                    <a:pt x="535" y="535"/>
                    <a:pt x="401" y="268"/>
                  </a:cubicBezTo>
                  <a:cubicBezTo>
                    <a:pt x="434" y="234"/>
                    <a:pt x="434" y="1"/>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0"/>
            <p:cNvSpPr/>
            <p:nvPr/>
          </p:nvSpPr>
          <p:spPr>
            <a:xfrm>
              <a:off x="2521150" y="2059300"/>
              <a:ext cx="33375" cy="15975"/>
            </a:xfrm>
            <a:custGeom>
              <a:rect b="b" l="l" r="r" t="t"/>
              <a:pathLst>
                <a:path extrusionOk="0" h="639" w="1335">
                  <a:moveTo>
                    <a:pt x="111" y="1"/>
                  </a:moveTo>
                  <a:cubicBezTo>
                    <a:pt x="73" y="1"/>
                    <a:pt x="36" y="2"/>
                    <a:pt x="0" y="5"/>
                  </a:cubicBezTo>
                  <a:cubicBezTo>
                    <a:pt x="0" y="39"/>
                    <a:pt x="0" y="172"/>
                    <a:pt x="0" y="172"/>
                  </a:cubicBezTo>
                  <a:cubicBezTo>
                    <a:pt x="234" y="205"/>
                    <a:pt x="434" y="239"/>
                    <a:pt x="667" y="305"/>
                  </a:cubicBezTo>
                  <a:cubicBezTo>
                    <a:pt x="901" y="405"/>
                    <a:pt x="1101" y="539"/>
                    <a:pt x="1301" y="639"/>
                  </a:cubicBezTo>
                  <a:cubicBezTo>
                    <a:pt x="1301" y="639"/>
                    <a:pt x="1334" y="539"/>
                    <a:pt x="1301" y="506"/>
                  </a:cubicBezTo>
                  <a:cubicBezTo>
                    <a:pt x="1026" y="169"/>
                    <a:pt x="526" y="1"/>
                    <a:pt x="1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0"/>
            <p:cNvSpPr/>
            <p:nvPr/>
          </p:nvSpPr>
          <p:spPr>
            <a:xfrm>
              <a:off x="2499450" y="2034275"/>
              <a:ext cx="31725" cy="12650"/>
            </a:xfrm>
            <a:custGeom>
              <a:rect b="b" l="l" r="r" t="t"/>
              <a:pathLst>
                <a:path extrusionOk="0" h="506" w="1269">
                  <a:moveTo>
                    <a:pt x="24" y="0"/>
                  </a:moveTo>
                  <a:cubicBezTo>
                    <a:pt x="1" y="0"/>
                    <a:pt x="1" y="106"/>
                    <a:pt x="1" y="106"/>
                  </a:cubicBezTo>
                  <a:cubicBezTo>
                    <a:pt x="434" y="206"/>
                    <a:pt x="835" y="372"/>
                    <a:pt x="1235" y="506"/>
                  </a:cubicBezTo>
                  <a:cubicBezTo>
                    <a:pt x="1235" y="506"/>
                    <a:pt x="1268" y="439"/>
                    <a:pt x="1235" y="439"/>
                  </a:cubicBezTo>
                  <a:cubicBezTo>
                    <a:pt x="835" y="239"/>
                    <a:pt x="434" y="106"/>
                    <a:pt x="34" y="5"/>
                  </a:cubicBezTo>
                  <a:cubicBezTo>
                    <a:pt x="30" y="2"/>
                    <a:pt x="27"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0"/>
            <p:cNvSpPr/>
            <p:nvPr/>
          </p:nvSpPr>
          <p:spPr>
            <a:xfrm>
              <a:off x="2647975" y="2064825"/>
              <a:ext cx="103350" cy="63000"/>
            </a:xfrm>
            <a:custGeom>
              <a:rect b="b" l="l" r="r" t="t"/>
              <a:pathLst>
                <a:path extrusionOk="0" h="2520" w="4134">
                  <a:moveTo>
                    <a:pt x="231" y="218"/>
                  </a:moveTo>
                  <a:lnTo>
                    <a:pt x="231" y="218"/>
                  </a:lnTo>
                  <a:cubicBezTo>
                    <a:pt x="232" y="219"/>
                    <a:pt x="232" y="221"/>
                    <a:pt x="233" y="222"/>
                  </a:cubicBezTo>
                  <a:lnTo>
                    <a:pt x="233" y="222"/>
                  </a:lnTo>
                  <a:cubicBezTo>
                    <a:pt x="233" y="220"/>
                    <a:pt x="232" y="219"/>
                    <a:pt x="231" y="218"/>
                  </a:cubicBezTo>
                  <a:close/>
                  <a:moveTo>
                    <a:pt x="1921" y="0"/>
                  </a:moveTo>
                  <a:cubicBezTo>
                    <a:pt x="1772" y="0"/>
                    <a:pt x="1628" y="88"/>
                    <a:pt x="1498" y="218"/>
                  </a:cubicBezTo>
                  <a:lnTo>
                    <a:pt x="1498" y="184"/>
                  </a:lnTo>
                  <a:cubicBezTo>
                    <a:pt x="1498" y="151"/>
                    <a:pt x="1498" y="118"/>
                    <a:pt x="1498" y="84"/>
                  </a:cubicBezTo>
                  <a:cubicBezTo>
                    <a:pt x="1365" y="151"/>
                    <a:pt x="1198" y="184"/>
                    <a:pt x="1065" y="251"/>
                  </a:cubicBezTo>
                  <a:cubicBezTo>
                    <a:pt x="931" y="251"/>
                    <a:pt x="798" y="285"/>
                    <a:pt x="698" y="285"/>
                  </a:cubicBezTo>
                  <a:cubicBezTo>
                    <a:pt x="564" y="285"/>
                    <a:pt x="431" y="285"/>
                    <a:pt x="331" y="351"/>
                  </a:cubicBezTo>
                  <a:cubicBezTo>
                    <a:pt x="298" y="319"/>
                    <a:pt x="266" y="286"/>
                    <a:pt x="233" y="222"/>
                  </a:cubicBezTo>
                  <a:lnTo>
                    <a:pt x="233" y="222"/>
                  </a:lnTo>
                  <a:cubicBezTo>
                    <a:pt x="249" y="284"/>
                    <a:pt x="0" y="823"/>
                    <a:pt x="97" y="985"/>
                  </a:cubicBezTo>
                  <a:cubicBezTo>
                    <a:pt x="131" y="1018"/>
                    <a:pt x="164" y="1085"/>
                    <a:pt x="197" y="1152"/>
                  </a:cubicBezTo>
                  <a:cubicBezTo>
                    <a:pt x="231" y="1285"/>
                    <a:pt x="331" y="1452"/>
                    <a:pt x="398" y="1619"/>
                  </a:cubicBezTo>
                  <a:cubicBezTo>
                    <a:pt x="464" y="1886"/>
                    <a:pt x="598" y="2186"/>
                    <a:pt x="765" y="2453"/>
                  </a:cubicBezTo>
                  <a:cubicBezTo>
                    <a:pt x="798" y="2453"/>
                    <a:pt x="798" y="2353"/>
                    <a:pt x="831" y="2219"/>
                  </a:cubicBezTo>
                  <a:cubicBezTo>
                    <a:pt x="865" y="2286"/>
                    <a:pt x="898" y="2353"/>
                    <a:pt x="931" y="2419"/>
                  </a:cubicBezTo>
                  <a:cubicBezTo>
                    <a:pt x="931" y="2453"/>
                    <a:pt x="931" y="2486"/>
                    <a:pt x="965" y="2486"/>
                  </a:cubicBezTo>
                  <a:cubicBezTo>
                    <a:pt x="965" y="2494"/>
                    <a:pt x="965" y="2503"/>
                    <a:pt x="965" y="2519"/>
                  </a:cubicBezTo>
                  <a:cubicBezTo>
                    <a:pt x="965" y="2486"/>
                    <a:pt x="998" y="2486"/>
                    <a:pt x="998" y="2453"/>
                  </a:cubicBezTo>
                  <a:cubicBezTo>
                    <a:pt x="1031" y="2286"/>
                    <a:pt x="1165" y="1919"/>
                    <a:pt x="1131" y="1719"/>
                  </a:cubicBezTo>
                  <a:cubicBezTo>
                    <a:pt x="1098" y="1686"/>
                    <a:pt x="1098" y="1652"/>
                    <a:pt x="1098" y="1619"/>
                  </a:cubicBezTo>
                  <a:cubicBezTo>
                    <a:pt x="1232" y="1385"/>
                    <a:pt x="1465" y="1252"/>
                    <a:pt x="1732" y="1185"/>
                  </a:cubicBezTo>
                  <a:cubicBezTo>
                    <a:pt x="1783" y="1183"/>
                    <a:pt x="1835" y="1182"/>
                    <a:pt x="1888" y="1182"/>
                  </a:cubicBezTo>
                  <a:cubicBezTo>
                    <a:pt x="2638" y="1182"/>
                    <a:pt x="3591" y="1388"/>
                    <a:pt x="3933" y="1419"/>
                  </a:cubicBezTo>
                  <a:cubicBezTo>
                    <a:pt x="4034" y="1419"/>
                    <a:pt x="4134" y="752"/>
                    <a:pt x="4034" y="718"/>
                  </a:cubicBezTo>
                  <a:cubicBezTo>
                    <a:pt x="3575" y="443"/>
                    <a:pt x="2978" y="280"/>
                    <a:pt x="2394" y="280"/>
                  </a:cubicBezTo>
                  <a:cubicBezTo>
                    <a:pt x="2340" y="280"/>
                    <a:pt x="2286" y="282"/>
                    <a:pt x="2232" y="285"/>
                  </a:cubicBezTo>
                  <a:cubicBezTo>
                    <a:pt x="2232" y="184"/>
                    <a:pt x="2199" y="118"/>
                    <a:pt x="2166" y="84"/>
                  </a:cubicBezTo>
                  <a:cubicBezTo>
                    <a:pt x="2084" y="26"/>
                    <a:pt x="2002" y="0"/>
                    <a:pt x="19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0"/>
            <p:cNvSpPr/>
            <p:nvPr/>
          </p:nvSpPr>
          <p:spPr>
            <a:xfrm>
              <a:off x="2455250" y="2415475"/>
              <a:ext cx="97600" cy="289425"/>
            </a:xfrm>
            <a:custGeom>
              <a:rect b="b" l="l" r="r" t="t"/>
              <a:pathLst>
                <a:path extrusionOk="0" h="11577" w="3904">
                  <a:moveTo>
                    <a:pt x="3788" y="1"/>
                  </a:moveTo>
                  <a:cubicBezTo>
                    <a:pt x="1593" y="1"/>
                    <a:pt x="999" y="4449"/>
                    <a:pt x="668" y="5973"/>
                  </a:cubicBezTo>
                  <a:cubicBezTo>
                    <a:pt x="268" y="7741"/>
                    <a:pt x="1" y="9675"/>
                    <a:pt x="768" y="11577"/>
                  </a:cubicBezTo>
                  <a:cubicBezTo>
                    <a:pt x="768" y="11577"/>
                    <a:pt x="835" y="11443"/>
                    <a:pt x="801" y="11376"/>
                  </a:cubicBezTo>
                  <a:cubicBezTo>
                    <a:pt x="134" y="9075"/>
                    <a:pt x="468" y="6973"/>
                    <a:pt x="1035" y="4872"/>
                  </a:cubicBezTo>
                  <a:cubicBezTo>
                    <a:pt x="1302" y="3938"/>
                    <a:pt x="1535" y="2937"/>
                    <a:pt x="2102" y="2170"/>
                  </a:cubicBezTo>
                  <a:cubicBezTo>
                    <a:pt x="2536" y="1569"/>
                    <a:pt x="3203" y="1236"/>
                    <a:pt x="3737" y="736"/>
                  </a:cubicBezTo>
                  <a:cubicBezTo>
                    <a:pt x="3804" y="669"/>
                    <a:pt x="3904" y="2"/>
                    <a:pt x="3837" y="2"/>
                  </a:cubicBezTo>
                  <a:cubicBezTo>
                    <a:pt x="3820" y="1"/>
                    <a:pt x="3804" y="1"/>
                    <a:pt x="37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0"/>
            <p:cNvSpPr/>
            <p:nvPr/>
          </p:nvSpPr>
          <p:spPr>
            <a:xfrm>
              <a:off x="2122525" y="1960450"/>
              <a:ext cx="302625" cy="741625"/>
            </a:xfrm>
            <a:custGeom>
              <a:rect b="b" l="l" r="r" t="t"/>
              <a:pathLst>
                <a:path extrusionOk="0" h="29665" w="12105">
                  <a:moveTo>
                    <a:pt x="4305" y="0"/>
                  </a:moveTo>
                  <a:cubicBezTo>
                    <a:pt x="4285" y="0"/>
                    <a:pt x="4128" y="56"/>
                    <a:pt x="4103" y="56"/>
                  </a:cubicBezTo>
                  <a:cubicBezTo>
                    <a:pt x="3970" y="156"/>
                    <a:pt x="3836" y="257"/>
                    <a:pt x="3703" y="323"/>
                  </a:cubicBezTo>
                  <a:lnTo>
                    <a:pt x="3670" y="290"/>
                  </a:lnTo>
                  <a:cubicBezTo>
                    <a:pt x="3670" y="290"/>
                    <a:pt x="3636" y="323"/>
                    <a:pt x="3636" y="323"/>
                  </a:cubicBezTo>
                  <a:lnTo>
                    <a:pt x="3670" y="357"/>
                  </a:lnTo>
                  <a:cubicBezTo>
                    <a:pt x="100" y="2792"/>
                    <a:pt x="0" y="7762"/>
                    <a:pt x="2435" y="11098"/>
                  </a:cubicBezTo>
                  <a:cubicBezTo>
                    <a:pt x="3970" y="13266"/>
                    <a:pt x="6238" y="14300"/>
                    <a:pt x="8306" y="15834"/>
                  </a:cubicBezTo>
                  <a:cubicBezTo>
                    <a:pt x="9340" y="16602"/>
                    <a:pt x="10208" y="17536"/>
                    <a:pt x="10608" y="18803"/>
                  </a:cubicBezTo>
                  <a:cubicBezTo>
                    <a:pt x="10908" y="19837"/>
                    <a:pt x="10908" y="20938"/>
                    <a:pt x="10808" y="21972"/>
                  </a:cubicBezTo>
                  <a:cubicBezTo>
                    <a:pt x="10541" y="24541"/>
                    <a:pt x="9707" y="27476"/>
                    <a:pt x="11542" y="29644"/>
                  </a:cubicBezTo>
                  <a:cubicBezTo>
                    <a:pt x="11551" y="29658"/>
                    <a:pt x="11570" y="29665"/>
                    <a:pt x="11594" y="29665"/>
                  </a:cubicBezTo>
                  <a:cubicBezTo>
                    <a:pt x="11740" y="29665"/>
                    <a:pt x="12104" y="29439"/>
                    <a:pt x="12076" y="29411"/>
                  </a:cubicBezTo>
                  <a:cubicBezTo>
                    <a:pt x="10174" y="27109"/>
                    <a:pt x="11175" y="24040"/>
                    <a:pt x="11375" y="21372"/>
                  </a:cubicBezTo>
                  <a:cubicBezTo>
                    <a:pt x="11475" y="19971"/>
                    <a:pt x="11375" y="18536"/>
                    <a:pt x="10575" y="17302"/>
                  </a:cubicBezTo>
                  <a:cubicBezTo>
                    <a:pt x="9674" y="15968"/>
                    <a:pt x="8206" y="15134"/>
                    <a:pt x="6872" y="14300"/>
                  </a:cubicBezTo>
                  <a:cubicBezTo>
                    <a:pt x="4337" y="12732"/>
                    <a:pt x="2135" y="10597"/>
                    <a:pt x="1401" y="7628"/>
                  </a:cubicBezTo>
                  <a:cubicBezTo>
                    <a:pt x="768" y="5027"/>
                    <a:pt x="1568" y="2058"/>
                    <a:pt x="3736" y="423"/>
                  </a:cubicBezTo>
                  <a:cubicBezTo>
                    <a:pt x="3736" y="423"/>
                    <a:pt x="3736" y="457"/>
                    <a:pt x="3770" y="457"/>
                  </a:cubicBezTo>
                  <a:lnTo>
                    <a:pt x="3803" y="457"/>
                  </a:lnTo>
                  <a:lnTo>
                    <a:pt x="3736" y="390"/>
                  </a:lnTo>
                  <a:cubicBezTo>
                    <a:pt x="3903" y="257"/>
                    <a:pt x="4103" y="156"/>
                    <a:pt x="4270" y="23"/>
                  </a:cubicBezTo>
                  <a:cubicBezTo>
                    <a:pt x="4303" y="6"/>
                    <a:pt x="4312" y="0"/>
                    <a:pt x="4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583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2F2F2"/>
              </a:buClr>
              <a:buSzPts val="3000"/>
              <a:buFont typeface="Encode Sans Black"/>
              <a:buNone/>
              <a:defRPr b="0" i="0" sz="3000" u="none" cap="none" strike="noStrike">
                <a:solidFill>
                  <a:srgbClr val="F2F2F2"/>
                </a:solidFill>
                <a:latin typeface="Encode Sans Black"/>
                <a:ea typeface="Encode Sans Black"/>
                <a:cs typeface="Encode Sans Black"/>
                <a:sym typeface="Encode Sans Black"/>
              </a:defRPr>
            </a:lvl1pPr>
            <a:lvl2pPr lvl="1" marR="0" rtl="0" algn="l">
              <a:lnSpc>
                <a:spcPct val="100000"/>
              </a:lnSpc>
              <a:spcBef>
                <a:spcPts val="0"/>
              </a:spcBef>
              <a:spcAft>
                <a:spcPts val="0"/>
              </a:spcAft>
              <a:buClr>
                <a:schemeClr val="dk1"/>
              </a:buClr>
              <a:buSzPts val="3000"/>
              <a:buFont typeface="Encode Sans Black"/>
              <a:buNone/>
              <a:defRPr b="0" i="0" sz="3000" u="none" cap="none" strike="noStrike">
                <a:solidFill>
                  <a:schemeClr val="dk1"/>
                </a:solidFill>
                <a:latin typeface="Encode Sans Black"/>
                <a:ea typeface="Encode Sans Black"/>
                <a:cs typeface="Encode Sans Black"/>
                <a:sym typeface="Encode Sans Black"/>
              </a:defRPr>
            </a:lvl2pPr>
            <a:lvl3pPr lvl="2" marR="0" rtl="0" algn="l">
              <a:lnSpc>
                <a:spcPct val="100000"/>
              </a:lnSpc>
              <a:spcBef>
                <a:spcPts val="0"/>
              </a:spcBef>
              <a:spcAft>
                <a:spcPts val="0"/>
              </a:spcAft>
              <a:buClr>
                <a:schemeClr val="dk1"/>
              </a:buClr>
              <a:buSzPts val="3000"/>
              <a:buFont typeface="Encode Sans Black"/>
              <a:buNone/>
              <a:defRPr b="0" i="0" sz="3000" u="none" cap="none" strike="noStrike">
                <a:solidFill>
                  <a:schemeClr val="dk1"/>
                </a:solidFill>
                <a:latin typeface="Encode Sans Black"/>
                <a:ea typeface="Encode Sans Black"/>
                <a:cs typeface="Encode Sans Black"/>
                <a:sym typeface="Encode Sans Black"/>
              </a:defRPr>
            </a:lvl3pPr>
            <a:lvl4pPr lvl="3" marR="0" rtl="0" algn="l">
              <a:lnSpc>
                <a:spcPct val="100000"/>
              </a:lnSpc>
              <a:spcBef>
                <a:spcPts val="0"/>
              </a:spcBef>
              <a:spcAft>
                <a:spcPts val="0"/>
              </a:spcAft>
              <a:buClr>
                <a:schemeClr val="dk1"/>
              </a:buClr>
              <a:buSzPts val="3000"/>
              <a:buFont typeface="Encode Sans Black"/>
              <a:buNone/>
              <a:defRPr b="0" i="0" sz="3000" u="none" cap="none" strike="noStrike">
                <a:solidFill>
                  <a:schemeClr val="dk1"/>
                </a:solidFill>
                <a:latin typeface="Encode Sans Black"/>
                <a:ea typeface="Encode Sans Black"/>
                <a:cs typeface="Encode Sans Black"/>
                <a:sym typeface="Encode Sans Black"/>
              </a:defRPr>
            </a:lvl4pPr>
            <a:lvl5pPr lvl="4" marR="0" rtl="0" algn="l">
              <a:lnSpc>
                <a:spcPct val="100000"/>
              </a:lnSpc>
              <a:spcBef>
                <a:spcPts val="0"/>
              </a:spcBef>
              <a:spcAft>
                <a:spcPts val="0"/>
              </a:spcAft>
              <a:buClr>
                <a:schemeClr val="dk1"/>
              </a:buClr>
              <a:buSzPts val="3000"/>
              <a:buFont typeface="Encode Sans Black"/>
              <a:buNone/>
              <a:defRPr b="0" i="0" sz="3000" u="none" cap="none" strike="noStrike">
                <a:solidFill>
                  <a:schemeClr val="dk1"/>
                </a:solidFill>
                <a:latin typeface="Encode Sans Black"/>
                <a:ea typeface="Encode Sans Black"/>
                <a:cs typeface="Encode Sans Black"/>
                <a:sym typeface="Encode Sans Black"/>
              </a:defRPr>
            </a:lvl5pPr>
            <a:lvl6pPr lvl="5" marR="0" rtl="0" algn="l">
              <a:lnSpc>
                <a:spcPct val="100000"/>
              </a:lnSpc>
              <a:spcBef>
                <a:spcPts val="0"/>
              </a:spcBef>
              <a:spcAft>
                <a:spcPts val="0"/>
              </a:spcAft>
              <a:buClr>
                <a:schemeClr val="dk1"/>
              </a:buClr>
              <a:buSzPts val="3000"/>
              <a:buFont typeface="Encode Sans Black"/>
              <a:buNone/>
              <a:defRPr b="0" i="0" sz="3000" u="none" cap="none" strike="noStrike">
                <a:solidFill>
                  <a:schemeClr val="dk1"/>
                </a:solidFill>
                <a:latin typeface="Encode Sans Black"/>
                <a:ea typeface="Encode Sans Black"/>
                <a:cs typeface="Encode Sans Black"/>
                <a:sym typeface="Encode Sans Black"/>
              </a:defRPr>
            </a:lvl6pPr>
            <a:lvl7pPr lvl="6" marR="0" rtl="0" algn="l">
              <a:lnSpc>
                <a:spcPct val="100000"/>
              </a:lnSpc>
              <a:spcBef>
                <a:spcPts val="0"/>
              </a:spcBef>
              <a:spcAft>
                <a:spcPts val="0"/>
              </a:spcAft>
              <a:buClr>
                <a:schemeClr val="dk1"/>
              </a:buClr>
              <a:buSzPts val="3000"/>
              <a:buFont typeface="Encode Sans Black"/>
              <a:buNone/>
              <a:defRPr b="0" i="0" sz="3000" u="none" cap="none" strike="noStrike">
                <a:solidFill>
                  <a:schemeClr val="dk1"/>
                </a:solidFill>
                <a:latin typeface="Encode Sans Black"/>
                <a:ea typeface="Encode Sans Black"/>
                <a:cs typeface="Encode Sans Black"/>
                <a:sym typeface="Encode Sans Black"/>
              </a:defRPr>
            </a:lvl7pPr>
            <a:lvl8pPr lvl="7" marR="0" rtl="0" algn="l">
              <a:lnSpc>
                <a:spcPct val="100000"/>
              </a:lnSpc>
              <a:spcBef>
                <a:spcPts val="0"/>
              </a:spcBef>
              <a:spcAft>
                <a:spcPts val="0"/>
              </a:spcAft>
              <a:buClr>
                <a:schemeClr val="dk1"/>
              </a:buClr>
              <a:buSzPts val="3000"/>
              <a:buFont typeface="Encode Sans Black"/>
              <a:buNone/>
              <a:defRPr b="0" i="0" sz="3000" u="none" cap="none" strike="noStrike">
                <a:solidFill>
                  <a:schemeClr val="dk1"/>
                </a:solidFill>
                <a:latin typeface="Encode Sans Black"/>
                <a:ea typeface="Encode Sans Black"/>
                <a:cs typeface="Encode Sans Black"/>
                <a:sym typeface="Encode Sans Black"/>
              </a:defRPr>
            </a:lvl8pPr>
            <a:lvl9pPr lvl="8" marR="0" rtl="0" algn="l">
              <a:lnSpc>
                <a:spcPct val="100000"/>
              </a:lnSpc>
              <a:spcBef>
                <a:spcPts val="0"/>
              </a:spcBef>
              <a:spcAft>
                <a:spcPts val="0"/>
              </a:spcAft>
              <a:buClr>
                <a:schemeClr val="dk1"/>
              </a:buClr>
              <a:buSzPts val="3000"/>
              <a:buFont typeface="Encode Sans Black"/>
              <a:buNone/>
              <a:defRPr b="0" i="0" sz="3000" u="none" cap="none" strike="noStrike">
                <a:solidFill>
                  <a:schemeClr val="dk1"/>
                </a:solidFill>
                <a:latin typeface="Encode Sans Black"/>
                <a:ea typeface="Encode Sans Black"/>
                <a:cs typeface="Encode Sans Black"/>
                <a:sym typeface="Encode San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lt1"/>
              </a:buClr>
              <a:buSzPts val="1800"/>
              <a:buFont typeface="Chivo"/>
              <a:buChar char="●"/>
              <a:defRPr b="0" i="0" sz="1800" u="none" cap="none" strike="noStrike">
                <a:solidFill>
                  <a:schemeClr val="lt1"/>
                </a:solidFill>
                <a:latin typeface="Chivo"/>
                <a:ea typeface="Chivo"/>
                <a:cs typeface="Chivo"/>
                <a:sym typeface="Chivo"/>
              </a:defRPr>
            </a:lvl1pPr>
            <a:lvl2pPr indent="-317500" lvl="1" marL="914400" marR="0" rtl="0" algn="l">
              <a:lnSpc>
                <a:spcPct val="100000"/>
              </a:lnSpc>
              <a:spcBef>
                <a:spcPts val="0"/>
              </a:spcBef>
              <a:spcAft>
                <a:spcPts val="0"/>
              </a:spcAft>
              <a:buClr>
                <a:schemeClr val="lt1"/>
              </a:buClr>
              <a:buSzPts val="1400"/>
              <a:buFont typeface="Chivo"/>
              <a:buChar char="○"/>
              <a:defRPr b="0" i="0" sz="1400" u="none" cap="none" strike="noStrike">
                <a:solidFill>
                  <a:schemeClr val="lt1"/>
                </a:solidFill>
                <a:latin typeface="Chivo"/>
                <a:ea typeface="Chivo"/>
                <a:cs typeface="Chivo"/>
                <a:sym typeface="Chivo"/>
              </a:defRPr>
            </a:lvl2pPr>
            <a:lvl3pPr indent="-317500" lvl="2" marL="1371600" marR="0" rtl="0" algn="l">
              <a:lnSpc>
                <a:spcPct val="100000"/>
              </a:lnSpc>
              <a:spcBef>
                <a:spcPts val="0"/>
              </a:spcBef>
              <a:spcAft>
                <a:spcPts val="0"/>
              </a:spcAft>
              <a:buClr>
                <a:schemeClr val="lt1"/>
              </a:buClr>
              <a:buSzPts val="1400"/>
              <a:buFont typeface="Chivo"/>
              <a:buChar char="■"/>
              <a:defRPr b="0" i="0" sz="1400" u="none" cap="none" strike="noStrike">
                <a:solidFill>
                  <a:schemeClr val="lt1"/>
                </a:solidFill>
                <a:latin typeface="Chivo"/>
                <a:ea typeface="Chivo"/>
                <a:cs typeface="Chivo"/>
                <a:sym typeface="Chivo"/>
              </a:defRPr>
            </a:lvl3pPr>
            <a:lvl4pPr indent="-317500" lvl="3" marL="1828800" marR="0" rtl="0" algn="l">
              <a:lnSpc>
                <a:spcPct val="100000"/>
              </a:lnSpc>
              <a:spcBef>
                <a:spcPts val="0"/>
              </a:spcBef>
              <a:spcAft>
                <a:spcPts val="0"/>
              </a:spcAft>
              <a:buClr>
                <a:schemeClr val="lt1"/>
              </a:buClr>
              <a:buSzPts val="1400"/>
              <a:buFont typeface="Chivo"/>
              <a:buChar char="●"/>
              <a:defRPr b="0" i="0" sz="1400" u="none" cap="none" strike="noStrike">
                <a:solidFill>
                  <a:schemeClr val="lt1"/>
                </a:solidFill>
                <a:latin typeface="Chivo"/>
                <a:ea typeface="Chivo"/>
                <a:cs typeface="Chivo"/>
                <a:sym typeface="Chivo"/>
              </a:defRPr>
            </a:lvl4pPr>
            <a:lvl5pPr indent="-317500" lvl="4" marL="2286000" marR="0" rtl="0" algn="l">
              <a:lnSpc>
                <a:spcPct val="100000"/>
              </a:lnSpc>
              <a:spcBef>
                <a:spcPts val="0"/>
              </a:spcBef>
              <a:spcAft>
                <a:spcPts val="0"/>
              </a:spcAft>
              <a:buClr>
                <a:schemeClr val="lt1"/>
              </a:buClr>
              <a:buSzPts val="1400"/>
              <a:buFont typeface="Chivo"/>
              <a:buChar char="○"/>
              <a:defRPr b="0" i="0" sz="1400" u="none" cap="none" strike="noStrike">
                <a:solidFill>
                  <a:schemeClr val="lt1"/>
                </a:solidFill>
                <a:latin typeface="Chivo"/>
                <a:ea typeface="Chivo"/>
                <a:cs typeface="Chivo"/>
                <a:sym typeface="Chivo"/>
              </a:defRPr>
            </a:lvl5pPr>
            <a:lvl6pPr indent="-317500" lvl="5" marL="2743200" marR="0" rtl="0" algn="l">
              <a:lnSpc>
                <a:spcPct val="100000"/>
              </a:lnSpc>
              <a:spcBef>
                <a:spcPts val="0"/>
              </a:spcBef>
              <a:spcAft>
                <a:spcPts val="0"/>
              </a:spcAft>
              <a:buClr>
                <a:schemeClr val="lt1"/>
              </a:buClr>
              <a:buSzPts val="1400"/>
              <a:buFont typeface="Chivo"/>
              <a:buChar char="■"/>
              <a:defRPr b="0" i="0" sz="1400" u="none" cap="none" strike="noStrike">
                <a:solidFill>
                  <a:schemeClr val="lt1"/>
                </a:solidFill>
                <a:latin typeface="Chivo"/>
                <a:ea typeface="Chivo"/>
                <a:cs typeface="Chivo"/>
                <a:sym typeface="Chivo"/>
              </a:defRPr>
            </a:lvl6pPr>
            <a:lvl7pPr indent="-317500" lvl="6" marL="3200400" marR="0" rtl="0" algn="l">
              <a:lnSpc>
                <a:spcPct val="100000"/>
              </a:lnSpc>
              <a:spcBef>
                <a:spcPts val="0"/>
              </a:spcBef>
              <a:spcAft>
                <a:spcPts val="0"/>
              </a:spcAft>
              <a:buClr>
                <a:schemeClr val="lt1"/>
              </a:buClr>
              <a:buSzPts val="1400"/>
              <a:buFont typeface="Chivo"/>
              <a:buChar char="●"/>
              <a:defRPr b="0" i="0" sz="1400" u="none" cap="none" strike="noStrike">
                <a:solidFill>
                  <a:schemeClr val="lt1"/>
                </a:solidFill>
                <a:latin typeface="Chivo"/>
                <a:ea typeface="Chivo"/>
                <a:cs typeface="Chivo"/>
                <a:sym typeface="Chivo"/>
              </a:defRPr>
            </a:lvl7pPr>
            <a:lvl8pPr indent="-317500" lvl="7" marL="3657600" marR="0" rtl="0" algn="l">
              <a:lnSpc>
                <a:spcPct val="100000"/>
              </a:lnSpc>
              <a:spcBef>
                <a:spcPts val="0"/>
              </a:spcBef>
              <a:spcAft>
                <a:spcPts val="0"/>
              </a:spcAft>
              <a:buClr>
                <a:schemeClr val="lt1"/>
              </a:buClr>
              <a:buSzPts val="1400"/>
              <a:buFont typeface="Chivo"/>
              <a:buChar char="○"/>
              <a:defRPr b="0" i="0" sz="1400" u="none" cap="none" strike="noStrike">
                <a:solidFill>
                  <a:schemeClr val="lt1"/>
                </a:solidFill>
                <a:latin typeface="Chivo"/>
                <a:ea typeface="Chivo"/>
                <a:cs typeface="Chivo"/>
                <a:sym typeface="Chivo"/>
              </a:defRPr>
            </a:lvl8pPr>
            <a:lvl9pPr indent="-317500" lvl="8" marL="4114800" marR="0" rtl="0" algn="l">
              <a:lnSpc>
                <a:spcPct val="100000"/>
              </a:lnSpc>
              <a:spcBef>
                <a:spcPts val="0"/>
              </a:spcBef>
              <a:spcAft>
                <a:spcPts val="0"/>
              </a:spcAft>
              <a:buClr>
                <a:schemeClr val="lt1"/>
              </a:buClr>
              <a:buSzPts val="1400"/>
              <a:buFont typeface="Chivo"/>
              <a:buChar char="■"/>
              <a:defRPr b="0" i="0" sz="1400" u="none" cap="none" strike="noStrike">
                <a:solidFill>
                  <a:schemeClr val="lt1"/>
                </a:solidFill>
                <a:latin typeface="Chivo"/>
                <a:ea typeface="Chivo"/>
                <a:cs typeface="Chivo"/>
                <a:sym typeface="Chiv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5837"/>
        </a:solidFill>
      </p:bgPr>
    </p:bg>
    <p:spTree>
      <p:nvGrpSpPr>
        <p:cNvPr id="3146" name="Shape 3146"/>
        <p:cNvGrpSpPr/>
        <p:nvPr/>
      </p:nvGrpSpPr>
      <p:grpSpPr>
        <a:xfrm>
          <a:off x="0" y="0"/>
          <a:ext cx="0" cy="0"/>
          <a:chOff x="0" y="0"/>
          <a:chExt cx="0" cy="0"/>
        </a:xfrm>
      </p:grpSpPr>
      <p:sp>
        <p:nvSpPr>
          <p:cNvPr id="3147" name="Google Shape;3147;p3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3148" name="Google Shape;3148;p3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slide" Target="/ppt/slides/slide18.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slide" Target="/ppt/slides/slide1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slide" Target="/ppt/slides/slide18.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slide" Target="/ppt/slides/slide18.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slide" Target="/ppt/slides/slide18.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slide" Target="/ppt/slides/slide18.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40" Type="http://schemas.openxmlformats.org/officeDocument/2006/relationships/slide" Target="/ppt/slides/slide17.xml"/><Relationship Id="rId42" Type="http://schemas.openxmlformats.org/officeDocument/2006/relationships/slide" Target="/ppt/slides/slide20.xml"/><Relationship Id="rId41" Type="http://schemas.openxmlformats.org/officeDocument/2006/relationships/slide" Target="/ppt/slides/slide19.xml"/><Relationship Id="rId44" Type="http://schemas.openxmlformats.org/officeDocument/2006/relationships/slide" Target="/ppt/slides/slide22.xml"/><Relationship Id="rId43" Type="http://schemas.openxmlformats.org/officeDocument/2006/relationships/slide" Target="/ppt/slides/slide21.xml"/><Relationship Id="rId46" Type="http://schemas.openxmlformats.org/officeDocument/2006/relationships/slide" Target="/ppt/slides/slide24.xml"/><Relationship Id="rId45" Type="http://schemas.openxmlformats.org/officeDocument/2006/relationships/slide" Target="/ppt/slides/slide23.xml"/><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slide" Target="/ppt/slides/slide29.xml"/><Relationship Id="rId4" Type="http://schemas.openxmlformats.org/officeDocument/2006/relationships/slide" Target="/ppt/slides/slide30.xml"/><Relationship Id="rId9" Type="http://schemas.openxmlformats.org/officeDocument/2006/relationships/slide" Target="/ppt/slides/slide35.xml"/><Relationship Id="rId48" Type="http://schemas.openxmlformats.org/officeDocument/2006/relationships/slide" Target="/ppt/slides/slide26.xml"/><Relationship Id="rId47" Type="http://schemas.openxmlformats.org/officeDocument/2006/relationships/slide" Target="/ppt/slides/slide25.xml"/><Relationship Id="rId49" Type="http://schemas.openxmlformats.org/officeDocument/2006/relationships/slide" Target="/ppt/slides/slide27.xml"/><Relationship Id="rId5" Type="http://schemas.openxmlformats.org/officeDocument/2006/relationships/slide" Target="/ppt/slides/slide31.xml"/><Relationship Id="rId6" Type="http://schemas.openxmlformats.org/officeDocument/2006/relationships/slide" Target="/ppt/slides/slide32.xml"/><Relationship Id="rId7" Type="http://schemas.openxmlformats.org/officeDocument/2006/relationships/slide" Target="/ppt/slides/slide33.xml"/><Relationship Id="rId8" Type="http://schemas.openxmlformats.org/officeDocument/2006/relationships/slide" Target="/ppt/slides/slide34.xml"/><Relationship Id="rId31" Type="http://schemas.openxmlformats.org/officeDocument/2006/relationships/slide" Target="/ppt/slides/slide9.xml"/><Relationship Id="rId30" Type="http://schemas.openxmlformats.org/officeDocument/2006/relationships/slide" Target="/ppt/slides/slide8.xml"/><Relationship Id="rId33" Type="http://schemas.openxmlformats.org/officeDocument/2006/relationships/slide" Target="/ppt/slides/slide11.xml"/><Relationship Id="rId32" Type="http://schemas.openxmlformats.org/officeDocument/2006/relationships/slide" Target="/ppt/slides/slide10.xml"/><Relationship Id="rId35" Type="http://schemas.openxmlformats.org/officeDocument/2006/relationships/slide" Target="/ppt/slides/slide12.xml"/><Relationship Id="rId34" Type="http://schemas.openxmlformats.org/officeDocument/2006/relationships/slide" Target="/ppt/slides/slide12.xml"/><Relationship Id="rId37" Type="http://schemas.openxmlformats.org/officeDocument/2006/relationships/slide" Target="/ppt/slides/slide14.xml"/><Relationship Id="rId36" Type="http://schemas.openxmlformats.org/officeDocument/2006/relationships/slide" Target="/ppt/slides/slide13.xml"/><Relationship Id="rId39" Type="http://schemas.openxmlformats.org/officeDocument/2006/relationships/slide" Target="/ppt/slides/slide16.xml"/><Relationship Id="rId38" Type="http://schemas.openxmlformats.org/officeDocument/2006/relationships/slide" Target="/ppt/slides/slide15.xml"/><Relationship Id="rId20" Type="http://schemas.openxmlformats.org/officeDocument/2006/relationships/slide" Target="/ppt/slides/slide47.xml"/><Relationship Id="rId22" Type="http://schemas.openxmlformats.org/officeDocument/2006/relationships/slide" Target="/ppt/slides/slide49.xml"/><Relationship Id="rId21" Type="http://schemas.openxmlformats.org/officeDocument/2006/relationships/slide" Target="/ppt/slides/slide48.xml"/><Relationship Id="rId24" Type="http://schemas.openxmlformats.org/officeDocument/2006/relationships/slide" Target="/ppt/slides/slide51.xml"/><Relationship Id="rId23" Type="http://schemas.openxmlformats.org/officeDocument/2006/relationships/slide" Target="/ppt/slides/slide50.xml"/><Relationship Id="rId26" Type="http://schemas.openxmlformats.org/officeDocument/2006/relationships/slide" Target="/ppt/slides/slide3.xml"/><Relationship Id="rId25" Type="http://schemas.openxmlformats.org/officeDocument/2006/relationships/slide" Target="/ppt/slides/slide2.xml"/><Relationship Id="rId28" Type="http://schemas.openxmlformats.org/officeDocument/2006/relationships/slide" Target="/ppt/slides/slide5.xml"/><Relationship Id="rId27" Type="http://schemas.openxmlformats.org/officeDocument/2006/relationships/slide" Target="/ppt/slides/slide4.xml"/><Relationship Id="rId29" Type="http://schemas.openxmlformats.org/officeDocument/2006/relationships/slide" Target="/ppt/slides/slide7.xml"/><Relationship Id="rId51" Type="http://schemas.openxmlformats.org/officeDocument/2006/relationships/slide" Target="/ppt/slides/slide18.xml"/><Relationship Id="rId50" Type="http://schemas.openxmlformats.org/officeDocument/2006/relationships/slide" Target="/ppt/slides/slide28.xml"/><Relationship Id="rId53" Type="http://schemas.openxmlformats.org/officeDocument/2006/relationships/image" Target="../media/image5.png"/><Relationship Id="rId52" Type="http://schemas.openxmlformats.org/officeDocument/2006/relationships/slide" Target="/ppt/slides/slide18.xml"/><Relationship Id="rId11" Type="http://schemas.openxmlformats.org/officeDocument/2006/relationships/slide" Target="/ppt/slides/slide37.xml"/><Relationship Id="rId10" Type="http://schemas.openxmlformats.org/officeDocument/2006/relationships/slide" Target="/ppt/slides/slide36.xml"/><Relationship Id="rId13" Type="http://schemas.openxmlformats.org/officeDocument/2006/relationships/slide" Target="/ppt/slides/slide39.xml"/><Relationship Id="rId12" Type="http://schemas.openxmlformats.org/officeDocument/2006/relationships/slide" Target="/ppt/slides/slide38.xml"/><Relationship Id="rId15" Type="http://schemas.openxmlformats.org/officeDocument/2006/relationships/slide" Target="/ppt/slides/slide41.xml"/><Relationship Id="rId14" Type="http://schemas.openxmlformats.org/officeDocument/2006/relationships/slide" Target="/ppt/slides/slide40.xml"/><Relationship Id="rId17" Type="http://schemas.openxmlformats.org/officeDocument/2006/relationships/slide" Target="/ppt/slides/slide44.xml"/><Relationship Id="rId16" Type="http://schemas.openxmlformats.org/officeDocument/2006/relationships/slide" Target="/ppt/slides/slide43.xml"/><Relationship Id="rId19" Type="http://schemas.openxmlformats.org/officeDocument/2006/relationships/slide" Target="/ppt/slides/slide46.xml"/><Relationship Id="rId18" Type="http://schemas.openxmlformats.org/officeDocument/2006/relationships/slide" Target="/ppt/slides/slide4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slide" Target="/ppt/slides/slide18.xml"/><Relationship Id="rId4" Type="http://schemas.openxmlformats.org/officeDocument/2006/relationships/slide" Target="/ppt/slides/slide18.xml"/><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5.png"/><Relationship Id="rId4" Type="http://schemas.openxmlformats.org/officeDocument/2006/relationships/image" Target="../media/image17.png"/><Relationship Id="rId5" Type="http://schemas.openxmlformats.org/officeDocument/2006/relationships/image" Target="../media/image37.png"/><Relationship Id="rId6" Type="http://schemas.openxmlformats.org/officeDocument/2006/relationships/image" Target="../media/image54.png"/><Relationship Id="rId7" Type="http://schemas.openxmlformats.org/officeDocument/2006/relationships/slide" Target="/ppt/slides/slide18.xml"/><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slide" Target="/ppt/slides/slide18.xml"/><Relationship Id="rId4" Type="http://schemas.openxmlformats.org/officeDocument/2006/relationships/image" Target="../media/image5.png"/><Relationship Id="rId5" Type="http://schemas.openxmlformats.org/officeDocument/2006/relationships/slide" Target="/ppt/slides/slide18.xml"/><Relationship Id="rId6" Type="http://schemas.openxmlformats.org/officeDocument/2006/relationships/slide" Target="/ppt/slid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slide" Target="/ppt/slides/slide18.xml"/><Relationship Id="rId4" Type="http://schemas.openxmlformats.org/officeDocument/2006/relationships/image" Target="../media/image5.png"/><Relationship Id="rId5" Type="http://schemas.openxmlformats.org/officeDocument/2006/relationships/slide" Target="/ppt/slides/slide18.xml"/><Relationship Id="rId6" Type="http://schemas.openxmlformats.org/officeDocument/2006/relationships/slide" Target="/ppt/slid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slide" Target="/ppt/slides/slide18.xml"/><Relationship Id="rId4" Type="http://schemas.openxmlformats.org/officeDocument/2006/relationships/image" Target="../media/image5.png"/><Relationship Id="rId5" Type="http://schemas.openxmlformats.org/officeDocument/2006/relationships/slide" Target="/ppt/slides/slide18.xml"/><Relationship Id="rId6" Type="http://schemas.openxmlformats.org/officeDocument/2006/relationships/slide" Target="/ppt/slid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slide" Target="/ppt/slid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slide" Target="/ppt/slides/slide18.xml"/><Relationship Id="rId4" Type="http://schemas.openxmlformats.org/officeDocument/2006/relationships/image" Target="../media/image5.png"/><Relationship Id="rId5" Type="http://schemas.openxmlformats.org/officeDocument/2006/relationships/slide" Target="/ppt/slides/slide18.xml"/><Relationship Id="rId6" Type="http://schemas.openxmlformats.org/officeDocument/2006/relationships/slide" Target="/ppt/slid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6.jp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2.jp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8.jp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8.jp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1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image" Target="../media/image51.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slide" Target="/ppt/slides/slide18.xml"/><Relationship Id="rId7" Type="http://schemas.openxmlformats.org/officeDocument/2006/relationships/slide" Target="/ppt/slid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hyperlink" Target="https://www.news18.com/news/tech/future-of-agritech-government-ready-to-set-up-new-fund-for-startups-says-piyush-goyal-4872497.html" TargetMode="External"/><Relationship Id="rId5" Type="http://schemas.openxmlformats.org/officeDocument/2006/relationships/slide" Target="/ppt/slides/slide18.xml"/><Relationship Id="rId6" Type="http://schemas.openxmlformats.org/officeDocument/2006/relationships/image" Target="../media/image5.png"/><Relationship Id="rId7" Type="http://schemas.openxmlformats.org/officeDocument/2006/relationships/slide" Target="/ppt/slides/slide18.xml"/><Relationship Id="rId8" Type="http://schemas.openxmlformats.org/officeDocument/2006/relationships/slide" Target="/ppt/slid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5.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slide" Target="/ppt/slides/slide18.xml"/><Relationship Id="rId8" Type="http://schemas.openxmlformats.org/officeDocument/2006/relationships/slide" Target="/ppt/slides/slide18.xml"/><Relationship Id="rId11" Type="http://schemas.openxmlformats.org/officeDocument/2006/relationships/hyperlink" Target="https://afreshlook.org/water/" TargetMode="External"/><Relationship Id="rId10"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8.xml"/><Relationship Id="rId3" Type="http://schemas.openxmlformats.org/officeDocument/2006/relationships/slide" Target="/ppt/slides/slide18.xml"/><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9.xml"/><Relationship Id="rId3" Type="http://schemas.openxmlformats.org/officeDocument/2006/relationships/slide" Target="/ppt/slides/slide18.xml"/><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slide" Target="/ppt/slides/slide18.xml"/><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xml"/><Relationship Id="rId3" Type="http://schemas.openxmlformats.org/officeDocument/2006/relationships/image" Target="../media/image47.png"/><Relationship Id="rId4"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 Id="rId3" Type="http://schemas.openxmlformats.org/officeDocument/2006/relationships/image" Target="../media/image52.png"/><Relationship Id="rId4"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slide" Target="/ppt/slides/slide1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slide" Target="/ppt/slides/slide18.xml"/><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slide" Target="/ppt/slides/slide18.xml"/><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slide" Target="/ppt/slides/slide18.xml"/><Relationship Id="rId7" Type="http://schemas.openxmlformats.org/officeDocument/2006/relationships/image" Target="../media/image5.png"/><Relationship Id="rId8"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5" name="Shape 3155"/>
        <p:cNvGrpSpPr/>
        <p:nvPr/>
      </p:nvGrpSpPr>
      <p:grpSpPr>
        <a:xfrm>
          <a:off x="0" y="0"/>
          <a:ext cx="0" cy="0"/>
          <a:chOff x="0" y="0"/>
          <a:chExt cx="0" cy="0"/>
        </a:xfrm>
      </p:grpSpPr>
      <p:pic>
        <p:nvPicPr>
          <p:cNvPr id="3156" name="Google Shape;3156;p42"/>
          <p:cNvPicPr preferRelativeResize="0"/>
          <p:nvPr/>
        </p:nvPicPr>
        <p:blipFill>
          <a:blip r:embed="rId3">
            <a:alphaModFix/>
          </a:blip>
          <a:stretch>
            <a:fillRect/>
          </a:stretch>
        </p:blipFill>
        <p:spPr>
          <a:xfrm>
            <a:off x="0" y="-9824"/>
            <a:ext cx="9138204" cy="5143500"/>
          </a:xfrm>
          <a:prstGeom prst="rect">
            <a:avLst/>
          </a:prstGeom>
          <a:noFill/>
          <a:ln>
            <a:noFill/>
          </a:ln>
        </p:spPr>
      </p:pic>
      <p:sp>
        <p:nvSpPr>
          <p:cNvPr id="3157" name="Google Shape;3157;p42"/>
          <p:cNvSpPr txBox="1"/>
          <p:nvPr/>
        </p:nvSpPr>
        <p:spPr>
          <a:xfrm>
            <a:off x="1243400" y="1612150"/>
            <a:ext cx="5623200" cy="997500"/>
          </a:xfrm>
          <a:prstGeom prst="rect">
            <a:avLst/>
          </a:prstGeom>
          <a:solidFill>
            <a:srgbClr val="CA6C1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100">
                <a:solidFill>
                  <a:schemeClr val="lt1"/>
                </a:solidFill>
                <a:latin typeface="Times New Roman"/>
                <a:ea typeface="Times New Roman"/>
                <a:cs typeface="Times New Roman"/>
                <a:sym typeface="Times New Roman"/>
              </a:rPr>
              <a:t>MONSANTO</a:t>
            </a:r>
            <a:endParaRPr sz="6100">
              <a:solidFill>
                <a:schemeClr val="lt1"/>
              </a:solidFill>
              <a:latin typeface="Times New Roman"/>
              <a:ea typeface="Times New Roman"/>
              <a:cs typeface="Times New Roman"/>
              <a:sym typeface="Times New Roman"/>
            </a:endParaRPr>
          </a:p>
        </p:txBody>
      </p:sp>
      <p:sp>
        <p:nvSpPr>
          <p:cNvPr id="3158" name="Google Shape;3158;p42"/>
          <p:cNvSpPr/>
          <p:nvPr/>
        </p:nvSpPr>
        <p:spPr>
          <a:xfrm>
            <a:off x="1137138" y="2724175"/>
            <a:ext cx="5729466" cy="448075"/>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solidFill>
                  <a:schemeClr val="lt1"/>
                </a:solidFill>
                <a:latin typeface="Chivo"/>
              </a:rPr>
              <a:t>A plan for a Globalizing Future</a:t>
            </a:r>
          </a:p>
        </p:txBody>
      </p:sp>
      <p:pic>
        <p:nvPicPr>
          <p:cNvPr id="3159" name="Google Shape;3159;p42"/>
          <p:cNvPicPr preferRelativeResize="0"/>
          <p:nvPr/>
        </p:nvPicPr>
        <p:blipFill rotWithShape="1">
          <a:blip r:embed="rId4">
            <a:alphaModFix/>
          </a:blip>
          <a:srcRect b="0" l="82886" r="0" t="0"/>
          <a:stretch/>
        </p:blipFill>
        <p:spPr>
          <a:xfrm>
            <a:off x="6866599" y="1090861"/>
            <a:ext cx="1232051" cy="2376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2" name="Shape 3492"/>
        <p:cNvGrpSpPr/>
        <p:nvPr/>
      </p:nvGrpSpPr>
      <p:grpSpPr>
        <a:xfrm>
          <a:off x="0" y="0"/>
          <a:ext cx="0" cy="0"/>
          <a:chOff x="0" y="0"/>
          <a:chExt cx="0" cy="0"/>
        </a:xfrm>
      </p:grpSpPr>
      <p:sp>
        <p:nvSpPr>
          <p:cNvPr id="3493" name="Google Shape;3493;p51"/>
          <p:cNvSpPr txBox="1"/>
          <p:nvPr>
            <p:ph type="title"/>
          </p:nvPr>
        </p:nvSpPr>
        <p:spPr>
          <a:xfrm>
            <a:off x="713250" y="442100"/>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latin typeface="Encode Sans Black"/>
                <a:ea typeface="Encode Sans Black"/>
                <a:cs typeface="Encode Sans Black"/>
                <a:sym typeface="Encode Sans Black"/>
              </a:rPr>
              <a:t>Monsanto Fund </a:t>
            </a:r>
            <a:endParaRPr>
              <a:latin typeface="Encode Sans Black"/>
              <a:ea typeface="Encode Sans Black"/>
              <a:cs typeface="Encode Sans Black"/>
              <a:sym typeface="Encode Sans Black"/>
            </a:endParaRPr>
          </a:p>
        </p:txBody>
      </p:sp>
      <p:sp>
        <p:nvSpPr>
          <p:cNvPr id="3494" name="Google Shape;3494;p51"/>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Executive Analysis | </a:t>
            </a:r>
            <a:r>
              <a:rPr b="1" i="1" lang="en" sz="1700" u="sng">
                <a:solidFill>
                  <a:schemeClr val="lt1"/>
                </a:solidFill>
                <a:latin typeface="Chivo"/>
                <a:ea typeface="Chivo"/>
                <a:cs typeface="Chivo"/>
                <a:sym typeface="Chivo"/>
              </a:rPr>
              <a:t>Strategy</a:t>
            </a:r>
            <a:r>
              <a:rPr lang="en" sz="1700">
                <a:solidFill>
                  <a:schemeClr val="lt1"/>
                </a:solidFill>
                <a:latin typeface="Chivo"/>
                <a:ea typeface="Chivo"/>
                <a:cs typeface="Chivo"/>
                <a:sym typeface="Chivo"/>
              </a:rPr>
              <a:t> | Financials | Conclusion</a:t>
            </a:r>
            <a:endParaRPr sz="1700">
              <a:solidFill>
                <a:schemeClr val="lt1"/>
              </a:solidFill>
              <a:latin typeface="Chivo"/>
              <a:ea typeface="Chivo"/>
              <a:cs typeface="Chivo"/>
              <a:sym typeface="Chivo"/>
            </a:endParaRPr>
          </a:p>
        </p:txBody>
      </p:sp>
      <p:pic>
        <p:nvPicPr>
          <p:cNvPr id="3495" name="Google Shape;3495;p51">
            <a:hlinkClick action="ppaction://hlinksldjump" r:id="rId3"/>
          </p:cNvPr>
          <p:cNvPicPr preferRelativeResize="0"/>
          <p:nvPr/>
        </p:nvPicPr>
        <p:blipFill rotWithShape="1">
          <a:blip r:embed="rId4">
            <a:alphaModFix/>
          </a:blip>
          <a:srcRect b="18863" l="0" r="0" t="17708"/>
          <a:stretch/>
        </p:blipFill>
        <p:spPr>
          <a:xfrm>
            <a:off x="0" y="4749600"/>
            <a:ext cx="1378028" cy="413402"/>
          </a:xfrm>
          <a:prstGeom prst="rect">
            <a:avLst/>
          </a:prstGeom>
          <a:noFill/>
          <a:ln>
            <a:noFill/>
          </a:ln>
        </p:spPr>
      </p:pic>
      <p:sp>
        <p:nvSpPr>
          <p:cNvPr id="3496" name="Google Shape;3496;p51"/>
          <p:cNvSpPr txBox="1"/>
          <p:nvPr>
            <p:ph type="title"/>
          </p:nvPr>
        </p:nvSpPr>
        <p:spPr>
          <a:xfrm>
            <a:off x="3921075" y="1340625"/>
            <a:ext cx="3383100" cy="100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0"/>
              <a:buNone/>
            </a:pPr>
            <a:r>
              <a:rPr lang="en" sz="3400"/>
              <a:t>$7 million</a:t>
            </a:r>
            <a:endParaRPr sz="3400"/>
          </a:p>
        </p:txBody>
      </p:sp>
      <p:sp>
        <p:nvSpPr>
          <p:cNvPr id="3497" name="Google Shape;3497;p51"/>
          <p:cNvSpPr txBox="1"/>
          <p:nvPr>
            <p:ph idx="4294967295" type="subTitle"/>
          </p:nvPr>
        </p:nvSpPr>
        <p:spPr>
          <a:xfrm rot="-8145">
            <a:off x="3921969" y="2005667"/>
            <a:ext cx="4431612" cy="65730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Accumulated capital into the Fund from 1994 to 2001</a:t>
            </a:r>
            <a:endParaRPr/>
          </a:p>
        </p:txBody>
      </p:sp>
      <p:sp>
        <p:nvSpPr>
          <p:cNvPr id="3498" name="Google Shape;3498;p51"/>
          <p:cNvSpPr txBox="1"/>
          <p:nvPr>
            <p:ph type="title"/>
          </p:nvPr>
        </p:nvSpPr>
        <p:spPr>
          <a:xfrm>
            <a:off x="3921075" y="2595849"/>
            <a:ext cx="3383100" cy="100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0"/>
              <a:buNone/>
            </a:pPr>
            <a:r>
              <a:rPr lang="en" sz="3400"/>
              <a:t>$24.5 million</a:t>
            </a:r>
            <a:endParaRPr sz="3400"/>
          </a:p>
        </p:txBody>
      </p:sp>
      <p:sp>
        <p:nvSpPr>
          <p:cNvPr id="3499" name="Google Shape;3499;p51"/>
          <p:cNvSpPr txBox="1"/>
          <p:nvPr>
            <p:ph idx="4294967295" type="subTitle"/>
          </p:nvPr>
        </p:nvSpPr>
        <p:spPr>
          <a:xfrm rot="-8145">
            <a:off x="3921969" y="3287647"/>
            <a:ext cx="4431612" cy="65730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Total capital in the Fund by the end of year 5, $17.5 million increase</a:t>
            </a:r>
            <a:endParaRPr/>
          </a:p>
        </p:txBody>
      </p:sp>
      <p:sp>
        <p:nvSpPr>
          <p:cNvPr id="3500" name="Google Shape;3500;p51"/>
          <p:cNvSpPr/>
          <p:nvPr/>
        </p:nvSpPr>
        <p:spPr>
          <a:xfrm>
            <a:off x="753350" y="1975050"/>
            <a:ext cx="2704500" cy="1602000"/>
          </a:xfrm>
          <a:prstGeom prst="rect">
            <a:avLst/>
          </a:prstGeom>
          <a:noFill/>
          <a:ln cap="flat" cmpd="sng" w="38100">
            <a:solidFill>
              <a:srgbClr val="CA6C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1"/>
          <p:cNvSpPr txBox="1"/>
          <p:nvPr>
            <p:ph idx="4294967295" type="subTitle"/>
          </p:nvPr>
        </p:nvSpPr>
        <p:spPr>
          <a:xfrm rot="-8408">
            <a:off x="756346" y="2208598"/>
            <a:ext cx="2698508" cy="113490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Increase per grant funding from $10k and $25 to $20k and 40k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5" name="Shape 3505"/>
        <p:cNvGrpSpPr/>
        <p:nvPr/>
      </p:nvGrpSpPr>
      <p:grpSpPr>
        <a:xfrm>
          <a:off x="0" y="0"/>
          <a:ext cx="0" cy="0"/>
          <a:chOff x="0" y="0"/>
          <a:chExt cx="0" cy="0"/>
        </a:xfrm>
      </p:grpSpPr>
      <p:sp>
        <p:nvSpPr>
          <p:cNvPr id="3506" name="Google Shape;3506;p52"/>
          <p:cNvSpPr txBox="1"/>
          <p:nvPr>
            <p:ph type="title"/>
          </p:nvPr>
        </p:nvSpPr>
        <p:spPr>
          <a:xfrm>
            <a:off x="713250" y="4839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hivo Black"/>
                <a:ea typeface="Chivo Black"/>
                <a:cs typeface="Chivo Black"/>
                <a:sym typeface="Chivo Black"/>
              </a:rPr>
              <a:t>Timeline - Market Segmentation</a:t>
            </a:r>
            <a:endParaRPr>
              <a:solidFill>
                <a:schemeClr val="lt1"/>
              </a:solidFill>
              <a:latin typeface="Chivo Black"/>
              <a:ea typeface="Chivo Black"/>
              <a:cs typeface="Chivo Black"/>
              <a:sym typeface="Chivo Black"/>
            </a:endParaRPr>
          </a:p>
        </p:txBody>
      </p:sp>
      <p:sp>
        <p:nvSpPr>
          <p:cNvPr id="3507" name="Google Shape;3507;p52"/>
          <p:cNvSpPr/>
          <p:nvPr/>
        </p:nvSpPr>
        <p:spPr>
          <a:xfrm>
            <a:off x="751050" y="1587800"/>
            <a:ext cx="7641900" cy="529800"/>
          </a:xfrm>
          <a:prstGeom prst="rect">
            <a:avLst/>
          </a:prstGeom>
          <a:noFill/>
          <a:ln cap="flat" cmpd="sng" w="19050">
            <a:solidFill>
              <a:srgbClr val="CA6C1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08" name="Google Shape;3508;p52"/>
          <p:cNvCxnSpPr/>
          <p:nvPr/>
        </p:nvCxnSpPr>
        <p:spPr>
          <a:xfrm>
            <a:off x="1488863" y="2271325"/>
            <a:ext cx="2100" cy="684900"/>
          </a:xfrm>
          <a:prstGeom prst="straightConnector1">
            <a:avLst/>
          </a:prstGeom>
          <a:noFill/>
          <a:ln cap="flat" cmpd="sng" w="19050">
            <a:solidFill>
              <a:schemeClr val="lt1"/>
            </a:solidFill>
            <a:prstDash val="solid"/>
            <a:round/>
            <a:headEnd len="sm" w="sm" type="none"/>
            <a:tailEnd len="med" w="med" type="oval"/>
          </a:ln>
        </p:spPr>
      </p:cxnSp>
      <p:cxnSp>
        <p:nvCxnSpPr>
          <p:cNvPr id="3509" name="Google Shape;3509;p52"/>
          <p:cNvCxnSpPr/>
          <p:nvPr/>
        </p:nvCxnSpPr>
        <p:spPr>
          <a:xfrm>
            <a:off x="3029896" y="2271325"/>
            <a:ext cx="2100" cy="684900"/>
          </a:xfrm>
          <a:prstGeom prst="straightConnector1">
            <a:avLst/>
          </a:prstGeom>
          <a:noFill/>
          <a:ln cap="flat" cmpd="sng" w="19050">
            <a:solidFill>
              <a:schemeClr val="lt1"/>
            </a:solidFill>
            <a:prstDash val="solid"/>
            <a:round/>
            <a:headEnd len="sm" w="sm" type="none"/>
            <a:tailEnd len="med" w="med" type="oval"/>
          </a:ln>
        </p:spPr>
      </p:cxnSp>
      <p:cxnSp>
        <p:nvCxnSpPr>
          <p:cNvPr id="3510" name="Google Shape;3510;p52"/>
          <p:cNvCxnSpPr/>
          <p:nvPr/>
        </p:nvCxnSpPr>
        <p:spPr>
          <a:xfrm>
            <a:off x="4570929" y="2271325"/>
            <a:ext cx="2100" cy="684900"/>
          </a:xfrm>
          <a:prstGeom prst="straightConnector1">
            <a:avLst/>
          </a:prstGeom>
          <a:noFill/>
          <a:ln cap="flat" cmpd="sng" w="19050">
            <a:solidFill>
              <a:schemeClr val="lt1"/>
            </a:solidFill>
            <a:prstDash val="solid"/>
            <a:round/>
            <a:headEnd len="sm" w="sm" type="none"/>
            <a:tailEnd len="med" w="med" type="oval"/>
          </a:ln>
        </p:spPr>
      </p:cxnSp>
      <p:sp>
        <p:nvSpPr>
          <p:cNvPr id="3511" name="Google Shape;3511;p52"/>
          <p:cNvSpPr txBox="1"/>
          <p:nvPr/>
        </p:nvSpPr>
        <p:spPr>
          <a:xfrm>
            <a:off x="677975" y="1654550"/>
            <a:ext cx="16239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YEAR</a:t>
            </a:r>
            <a:r>
              <a:rPr b="0" i="0" lang="en" sz="2000" u="none" cap="none" strike="noStrike">
                <a:solidFill>
                  <a:schemeClr val="lt1"/>
                </a:solidFill>
                <a:latin typeface="Encode Sans Black"/>
                <a:ea typeface="Encode Sans Black"/>
                <a:cs typeface="Encode Sans Black"/>
                <a:sym typeface="Encode Sans Black"/>
              </a:rPr>
              <a:t> 1</a:t>
            </a:r>
            <a:endParaRPr b="0" i="0" sz="2000" u="none" cap="none" strike="noStrike">
              <a:solidFill>
                <a:schemeClr val="lt1"/>
              </a:solidFill>
              <a:latin typeface="Encode Sans Black"/>
              <a:ea typeface="Encode Sans Black"/>
              <a:cs typeface="Encode Sans Black"/>
              <a:sym typeface="Encode Sans Black"/>
            </a:endParaRPr>
          </a:p>
        </p:txBody>
      </p:sp>
      <p:sp>
        <p:nvSpPr>
          <p:cNvPr id="3512" name="Google Shape;3512;p52"/>
          <p:cNvSpPr txBox="1"/>
          <p:nvPr/>
        </p:nvSpPr>
        <p:spPr>
          <a:xfrm>
            <a:off x="2219008" y="1654550"/>
            <a:ext cx="16239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YEAR</a:t>
            </a:r>
            <a:r>
              <a:rPr b="0" i="0" lang="en" sz="2000" u="none" cap="none" strike="noStrike">
                <a:solidFill>
                  <a:schemeClr val="lt1"/>
                </a:solidFill>
                <a:latin typeface="Encode Sans Black"/>
                <a:ea typeface="Encode Sans Black"/>
                <a:cs typeface="Encode Sans Black"/>
                <a:sym typeface="Encode Sans Black"/>
              </a:rPr>
              <a:t> 2</a:t>
            </a:r>
            <a:endParaRPr b="0" i="0" sz="2000" u="none" cap="none" strike="noStrike">
              <a:solidFill>
                <a:schemeClr val="lt1"/>
              </a:solidFill>
              <a:latin typeface="Encode Sans Black"/>
              <a:ea typeface="Encode Sans Black"/>
              <a:cs typeface="Encode Sans Black"/>
              <a:sym typeface="Encode Sans Black"/>
            </a:endParaRPr>
          </a:p>
        </p:txBody>
      </p:sp>
      <p:sp>
        <p:nvSpPr>
          <p:cNvPr id="3513" name="Google Shape;3513;p52"/>
          <p:cNvSpPr txBox="1"/>
          <p:nvPr/>
        </p:nvSpPr>
        <p:spPr>
          <a:xfrm>
            <a:off x="3760042" y="1654550"/>
            <a:ext cx="16239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YEAR</a:t>
            </a:r>
            <a:r>
              <a:rPr b="0" i="0" lang="en" sz="2000" u="none" cap="none" strike="noStrike">
                <a:solidFill>
                  <a:schemeClr val="lt1"/>
                </a:solidFill>
                <a:latin typeface="Encode Sans Black"/>
                <a:ea typeface="Encode Sans Black"/>
                <a:cs typeface="Encode Sans Black"/>
                <a:sym typeface="Encode Sans Black"/>
              </a:rPr>
              <a:t> 3</a:t>
            </a:r>
            <a:endParaRPr b="0" i="0" sz="2000" u="none" cap="none" strike="noStrike">
              <a:solidFill>
                <a:schemeClr val="lt1"/>
              </a:solidFill>
              <a:latin typeface="Encode Sans Black"/>
              <a:ea typeface="Encode Sans Black"/>
              <a:cs typeface="Encode Sans Black"/>
              <a:sym typeface="Encode Sans Black"/>
            </a:endParaRPr>
          </a:p>
        </p:txBody>
      </p:sp>
      <p:cxnSp>
        <p:nvCxnSpPr>
          <p:cNvPr id="3514" name="Google Shape;3514;p52"/>
          <p:cNvCxnSpPr/>
          <p:nvPr/>
        </p:nvCxnSpPr>
        <p:spPr>
          <a:xfrm>
            <a:off x="751050" y="2256500"/>
            <a:ext cx="7641900" cy="0"/>
          </a:xfrm>
          <a:prstGeom prst="straightConnector1">
            <a:avLst/>
          </a:prstGeom>
          <a:noFill/>
          <a:ln cap="flat" cmpd="sng" w="19050">
            <a:solidFill>
              <a:schemeClr val="lt1"/>
            </a:solidFill>
            <a:prstDash val="solid"/>
            <a:round/>
            <a:headEnd len="med" w="med" type="oval"/>
            <a:tailEnd len="sm" w="sm" type="none"/>
          </a:ln>
        </p:spPr>
      </p:cxnSp>
      <p:cxnSp>
        <p:nvCxnSpPr>
          <p:cNvPr id="3515" name="Google Shape;3515;p52"/>
          <p:cNvCxnSpPr/>
          <p:nvPr/>
        </p:nvCxnSpPr>
        <p:spPr>
          <a:xfrm>
            <a:off x="6111963" y="2271325"/>
            <a:ext cx="2100" cy="684900"/>
          </a:xfrm>
          <a:prstGeom prst="straightConnector1">
            <a:avLst/>
          </a:prstGeom>
          <a:noFill/>
          <a:ln cap="flat" cmpd="sng" w="19050">
            <a:solidFill>
              <a:schemeClr val="lt1"/>
            </a:solidFill>
            <a:prstDash val="solid"/>
            <a:round/>
            <a:headEnd len="sm" w="sm" type="none"/>
            <a:tailEnd len="med" w="med" type="oval"/>
          </a:ln>
        </p:spPr>
      </p:cxnSp>
      <p:sp>
        <p:nvSpPr>
          <p:cNvPr id="3516" name="Google Shape;3516;p52"/>
          <p:cNvSpPr txBox="1"/>
          <p:nvPr/>
        </p:nvSpPr>
        <p:spPr>
          <a:xfrm>
            <a:off x="5301075" y="1654550"/>
            <a:ext cx="16239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YEAR</a:t>
            </a:r>
            <a:r>
              <a:rPr b="0" i="0" lang="en" sz="2000" u="none" cap="none" strike="noStrike">
                <a:solidFill>
                  <a:schemeClr val="lt1"/>
                </a:solidFill>
                <a:latin typeface="Encode Sans Black"/>
                <a:ea typeface="Encode Sans Black"/>
                <a:cs typeface="Encode Sans Black"/>
                <a:sym typeface="Encode Sans Black"/>
              </a:rPr>
              <a:t> 4</a:t>
            </a:r>
            <a:endParaRPr b="0" i="0" sz="2000" u="none" cap="none" strike="noStrike">
              <a:solidFill>
                <a:schemeClr val="lt1"/>
              </a:solidFill>
              <a:latin typeface="Encode Sans Black"/>
              <a:ea typeface="Encode Sans Black"/>
              <a:cs typeface="Encode Sans Black"/>
              <a:sym typeface="Encode Sans Black"/>
            </a:endParaRPr>
          </a:p>
        </p:txBody>
      </p:sp>
      <p:sp>
        <p:nvSpPr>
          <p:cNvPr id="3517" name="Google Shape;3517;p52"/>
          <p:cNvSpPr txBox="1"/>
          <p:nvPr/>
        </p:nvSpPr>
        <p:spPr>
          <a:xfrm>
            <a:off x="6842125" y="1654550"/>
            <a:ext cx="16239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YEAR</a:t>
            </a:r>
            <a:r>
              <a:rPr b="0" i="0" lang="en" sz="2000" u="none" cap="none" strike="noStrike">
                <a:solidFill>
                  <a:schemeClr val="lt1"/>
                </a:solidFill>
                <a:latin typeface="Encode Sans Black"/>
                <a:ea typeface="Encode Sans Black"/>
                <a:cs typeface="Encode Sans Black"/>
                <a:sym typeface="Encode Sans Black"/>
              </a:rPr>
              <a:t> 5</a:t>
            </a:r>
            <a:endParaRPr b="0" i="0" sz="2000" u="none" cap="none" strike="noStrike">
              <a:solidFill>
                <a:schemeClr val="lt1"/>
              </a:solidFill>
              <a:latin typeface="Encode Sans Black"/>
              <a:ea typeface="Encode Sans Black"/>
              <a:cs typeface="Encode Sans Black"/>
              <a:sym typeface="Encode Sans Black"/>
            </a:endParaRPr>
          </a:p>
        </p:txBody>
      </p:sp>
      <p:cxnSp>
        <p:nvCxnSpPr>
          <p:cNvPr id="3518" name="Google Shape;3518;p52"/>
          <p:cNvCxnSpPr/>
          <p:nvPr/>
        </p:nvCxnSpPr>
        <p:spPr>
          <a:xfrm>
            <a:off x="7653013" y="2256500"/>
            <a:ext cx="2100" cy="684900"/>
          </a:xfrm>
          <a:prstGeom prst="straightConnector1">
            <a:avLst/>
          </a:prstGeom>
          <a:noFill/>
          <a:ln cap="flat" cmpd="sng" w="19050">
            <a:solidFill>
              <a:schemeClr val="lt1"/>
            </a:solidFill>
            <a:prstDash val="solid"/>
            <a:round/>
            <a:headEnd len="sm" w="sm" type="none"/>
            <a:tailEnd len="med" w="med" type="oval"/>
          </a:ln>
        </p:spPr>
      </p:cxnSp>
      <p:sp>
        <p:nvSpPr>
          <p:cNvPr id="3519" name="Google Shape;3519;p52"/>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Executive Analysis | </a:t>
            </a:r>
            <a:r>
              <a:rPr b="1" i="1" lang="en" sz="1700" u="sng">
                <a:solidFill>
                  <a:schemeClr val="lt1"/>
                </a:solidFill>
                <a:latin typeface="Chivo"/>
                <a:ea typeface="Chivo"/>
                <a:cs typeface="Chivo"/>
                <a:sym typeface="Chivo"/>
              </a:rPr>
              <a:t>Strategy</a:t>
            </a:r>
            <a:r>
              <a:rPr lang="en" sz="1700">
                <a:solidFill>
                  <a:schemeClr val="lt1"/>
                </a:solidFill>
                <a:latin typeface="Chivo"/>
                <a:ea typeface="Chivo"/>
                <a:cs typeface="Chivo"/>
                <a:sym typeface="Chivo"/>
              </a:rPr>
              <a:t> | Financials | Conclusion</a:t>
            </a:r>
            <a:endParaRPr sz="1700">
              <a:solidFill>
                <a:schemeClr val="lt1"/>
              </a:solidFill>
              <a:latin typeface="Chivo"/>
              <a:ea typeface="Chivo"/>
              <a:cs typeface="Chivo"/>
              <a:sym typeface="Chivo"/>
            </a:endParaRPr>
          </a:p>
        </p:txBody>
      </p:sp>
      <p:pic>
        <p:nvPicPr>
          <p:cNvPr id="3520" name="Google Shape;3520;p52">
            <a:hlinkClick action="ppaction://hlinksldjump" r:id="rId3"/>
          </p:cNvPr>
          <p:cNvPicPr preferRelativeResize="0"/>
          <p:nvPr/>
        </p:nvPicPr>
        <p:blipFill rotWithShape="1">
          <a:blip r:embed="rId4">
            <a:alphaModFix/>
          </a:blip>
          <a:srcRect b="18863" l="0" r="0" t="17708"/>
          <a:stretch/>
        </p:blipFill>
        <p:spPr>
          <a:xfrm>
            <a:off x="0" y="4749600"/>
            <a:ext cx="1378028" cy="413402"/>
          </a:xfrm>
          <a:prstGeom prst="rect">
            <a:avLst/>
          </a:prstGeom>
          <a:noFill/>
          <a:ln>
            <a:noFill/>
          </a:ln>
        </p:spPr>
      </p:pic>
      <p:sp>
        <p:nvSpPr>
          <p:cNvPr id="3521" name="Google Shape;3521;p52"/>
          <p:cNvSpPr txBox="1"/>
          <p:nvPr/>
        </p:nvSpPr>
        <p:spPr>
          <a:xfrm>
            <a:off x="677975" y="2951325"/>
            <a:ext cx="1623900" cy="39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200">
                <a:solidFill>
                  <a:schemeClr val="lt1"/>
                </a:solidFill>
                <a:latin typeface="Encode Sans ExtraBold"/>
                <a:ea typeface="Encode Sans ExtraBold"/>
                <a:cs typeface="Encode Sans ExtraBold"/>
                <a:sym typeface="Encode Sans ExtraBold"/>
              </a:rPr>
              <a:t>SURVEY FARMERS </a:t>
            </a:r>
            <a:endParaRPr sz="1200">
              <a:solidFill>
                <a:schemeClr val="lt1"/>
              </a:solidFill>
              <a:latin typeface="Encode Sans ExtraBold"/>
              <a:ea typeface="Encode Sans ExtraBold"/>
              <a:cs typeface="Encode Sans ExtraBold"/>
              <a:sym typeface="Encode Sans ExtraBold"/>
            </a:endParaRPr>
          </a:p>
          <a:p>
            <a:pPr indent="0" lvl="0" marL="0" marR="0" rtl="0" algn="ctr">
              <a:lnSpc>
                <a:spcPct val="100000"/>
              </a:lnSpc>
              <a:spcBef>
                <a:spcPts val="0"/>
              </a:spcBef>
              <a:spcAft>
                <a:spcPts val="0"/>
              </a:spcAft>
              <a:buClr>
                <a:srgbClr val="000000"/>
              </a:buClr>
              <a:buSzPts val="2000"/>
              <a:buFont typeface="Arial"/>
              <a:buNone/>
            </a:pPr>
            <a:r>
              <a:t/>
            </a:r>
            <a:endParaRPr sz="1200">
              <a:solidFill>
                <a:schemeClr val="lt1"/>
              </a:solidFill>
              <a:latin typeface="Encode Sans ExtraBold"/>
              <a:ea typeface="Encode Sans ExtraBold"/>
              <a:cs typeface="Encode Sans ExtraBold"/>
              <a:sym typeface="Encode Sans ExtraBold"/>
            </a:endParaRPr>
          </a:p>
        </p:txBody>
      </p:sp>
      <p:sp>
        <p:nvSpPr>
          <p:cNvPr id="3522" name="Google Shape;3522;p52"/>
          <p:cNvSpPr txBox="1"/>
          <p:nvPr/>
        </p:nvSpPr>
        <p:spPr>
          <a:xfrm>
            <a:off x="2219000" y="2951325"/>
            <a:ext cx="1664700" cy="39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200">
                <a:solidFill>
                  <a:schemeClr val="lt1"/>
                </a:solidFill>
                <a:latin typeface="Encode Sans ExtraBold"/>
                <a:ea typeface="Encode Sans ExtraBold"/>
                <a:cs typeface="Encode Sans ExtraBold"/>
                <a:sym typeface="Encode Sans ExtraBold"/>
              </a:rPr>
              <a:t>IMPLEMENT MARKETING PLAN</a:t>
            </a:r>
            <a:endParaRPr b="0" i="0" sz="1200" u="none" cap="none" strike="noStrike">
              <a:solidFill>
                <a:schemeClr val="lt1"/>
              </a:solidFill>
              <a:latin typeface="Encode Sans ExtraBold"/>
              <a:ea typeface="Encode Sans ExtraBold"/>
              <a:cs typeface="Encode Sans ExtraBold"/>
              <a:sym typeface="Encode Sans ExtraBold"/>
            </a:endParaRPr>
          </a:p>
        </p:txBody>
      </p:sp>
      <p:sp>
        <p:nvSpPr>
          <p:cNvPr id="3523" name="Google Shape;3523;p52"/>
          <p:cNvSpPr txBox="1"/>
          <p:nvPr/>
        </p:nvSpPr>
        <p:spPr>
          <a:xfrm>
            <a:off x="677975" y="3571325"/>
            <a:ext cx="1623900" cy="8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hivo"/>
                <a:ea typeface="Chivo"/>
                <a:cs typeface="Chivo"/>
                <a:sym typeface="Chivo"/>
              </a:rPr>
              <a:t>Survey farmers to </a:t>
            </a:r>
            <a:r>
              <a:rPr lang="en" sz="1200">
                <a:solidFill>
                  <a:schemeClr val="lt1"/>
                </a:solidFill>
                <a:latin typeface="Chivo"/>
                <a:ea typeface="Chivo"/>
                <a:cs typeface="Chivo"/>
                <a:sym typeface="Chivo"/>
              </a:rPr>
              <a:t>gauge</a:t>
            </a:r>
            <a:r>
              <a:rPr lang="en" sz="1200">
                <a:solidFill>
                  <a:schemeClr val="lt1"/>
                </a:solidFill>
                <a:latin typeface="Chivo"/>
                <a:ea typeface="Chivo"/>
                <a:cs typeface="Chivo"/>
                <a:sym typeface="Chivo"/>
              </a:rPr>
              <a:t> interest and openness to GMOs</a:t>
            </a:r>
            <a:endParaRPr b="0" i="0" sz="1200" u="none" cap="none" strike="noStrike">
              <a:solidFill>
                <a:schemeClr val="lt1"/>
              </a:solidFill>
              <a:latin typeface="Chivo"/>
              <a:ea typeface="Chivo"/>
              <a:cs typeface="Chivo"/>
              <a:sym typeface="Chivo"/>
            </a:endParaRPr>
          </a:p>
        </p:txBody>
      </p:sp>
      <p:sp>
        <p:nvSpPr>
          <p:cNvPr id="3524" name="Google Shape;3524;p52"/>
          <p:cNvSpPr txBox="1"/>
          <p:nvPr/>
        </p:nvSpPr>
        <p:spPr>
          <a:xfrm>
            <a:off x="2219008" y="3571325"/>
            <a:ext cx="1623900" cy="8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hivo"/>
                <a:ea typeface="Chivo"/>
                <a:cs typeface="Chivo"/>
                <a:sym typeface="Chivo"/>
              </a:rPr>
              <a:t>Implement plan into India, Brazil, Poland, and Japan markets</a:t>
            </a:r>
            <a:endParaRPr b="0" i="0" sz="1200" u="none" cap="none" strike="noStrike">
              <a:solidFill>
                <a:schemeClr val="lt1"/>
              </a:solidFill>
              <a:latin typeface="Chivo"/>
              <a:ea typeface="Chivo"/>
              <a:cs typeface="Chivo"/>
              <a:sym typeface="Chivo"/>
            </a:endParaRPr>
          </a:p>
        </p:txBody>
      </p:sp>
      <p:sp>
        <p:nvSpPr>
          <p:cNvPr id="3525" name="Google Shape;3525;p52"/>
          <p:cNvSpPr txBox="1"/>
          <p:nvPr/>
        </p:nvSpPr>
        <p:spPr>
          <a:xfrm>
            <a:off x="3760050" y="2951325"/>
            <a:ext cx="1623900" cy="52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200">
                <a:solidFill>
                  <a:schemeClr val="lt1"/>
                </a:solidFill>
                <a:latin typeface="Encode Sans ExtraBold"/>
                <a:ea typeface="Encode Sans ExtraBold"/>
                <a:cs typeface="Encode Sans ExtraBold"/>
                <a:sym typeface="Encode Sans ExtraBold"/>
              </a:rPr>
              <a:t>REVIEW PRODUCT SUCCESS</a:t>
            </a:r>
            <a:endParaRPr b="0" i="0" sz="1200" u="none" cap="none" strike="noStrike">
              <a:solidFill>
                <a:schemeClr val="lt1"/>
              </a:solidFill>
              <a:latin typeface="Encode Sans ExtraBold"/>
              <a:ea typeface="Encode Sans ExtraBold"/>
              <a:cs typeface="Encode Sans ExtraBold"/>
              <a:sym typeface="Encode Sans ExtraBold"/>
            </a:endParaRPr>
          </a:p>
        </p:txBody>
      </p:sp>
      <p:sp>
        <p:nvSpPr>
          <p:cNvPr id="3526" name="Google Shape;3526;p52"/>
          <p:cNvSpPr txBox="1"/>
          <p:nvPr/>
        </p:nvSpPr>
        <p:spPr>
          <a:xfrm>
            <a:off x="3760042" y="3571325"/>
            <a:ext cx="1623900" cy="8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hivo"/>
                <a:ea typeface="Chivo"/>
                <a:cs typeface="Chivo"/>
                <a:sym typeface="Chivo"/>
              </a:rPr>
              <a:t>Communicate with farmers to ensure products are successful</a:t>
            </a:r>
            <a:endParaRPr b="0" i="0" sz="1200" u="none" cap="none" strike="noStrike">
              <a:solidFill>
                <a:schemeClr val="lt1"/>
              </a:solidFill>
              <a:latin typeface="Chivo"/>
              <a:ea typeface="Chivo"/>
              <a:cs typeface="Chivo"/>
              <a:sym typeface="Chivo"/>
            </a:endParaRPr>
          </a:p>
        </p:txBody>
      </p:sp>
      <p:sp>
        <p:nvSpPr>
          <p:cNvPr id="3527" name="Google Shape;3527;p52"/>
          <p:cNvSpPr txBox="1"/>
          <p:nvPr/>
        </p:nvSpPr>
        <p:spPr>
          <a:xfrm>
            <a:off x="5301075" y="2951325"/>
            <a:ext cx="1623900" cy="39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200">
                <a:solidFill>
                  <a:schemeClr val="lt1"/>
                </a:solidFill>
                <a:latin typeface="Encode Sans ExtraBold"/>
                <a:ea typeface="Encode Sans ExtraBold"/>
                <a:cs typeface="Encode Sans ExtraBold"/>
                <a:sym typeface="Encode Sans ExtraBold"/>
              </a:rPr>
              <a:t>ENSURE ADOPTION RATE GROWTH</a:t>
            </a:r>
            <a:endParaRPr b="0" i="0" sz="1200" u="none" cap="none" strike="noStrike">
              <a:solidFill>
                <a:schemeClr val="lt1"/>
              </a:solidFill>
              <a:latin typeface="Encode Sans ExtraBold"/>
              <a:ea typeface="Encode Sans ExtraBold"/>
              <a:cs typeface="Encode Sans ExtraBold"/>
              <a:sym typeface="Encode Sans ExtraBold"/>
            </a:endParaRPr>
          </a:p>
        </p:txBody>
      </p:sp>
      <p:sp>
        <p:nvSpPr>
          <p:cNvPr id="3528" name="Google Shape;3528;p52"/>
          <p:cNvSpPr txBox="1"/>
          <p:nvPr/>
        </p:nvSpPr>
        <p:spPr>
          <a:xfrm>
            <a:off x="5301075" y="3571325"/>
            <a:ext cx="1623900" cy="8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chemeClr val="lt1"/>
                </a:solidFill>
                <a:latin typeface="Chivo"/>
                <a:ea typeface="Chivo"/>
                <a:cs typeface="Chivo"/>
                <a:sym typeface="Chivo"/>
              </a:rPr>
              <a:t>Expect an adoption rate increase of ~5% to 8% per year</a:t>
            </a:r>
            <a:endParaRPr b="0" i="0" sz="1200" u="none" cap="none" strike="noStrike">
              <a:solidFill>
                <a:schemeClr val="lt1"/>
              </a:solidFill>
              <a:latin typeface="Chivo"/>
              <a:ea typeface="Chivo"/>
              <a:cs typeface="Chivo"/>
              <a:sym typeface="Chivo"/>
            </a:endParaRPr>
          </a:p>
        </p:txBody>
      </p:sp>
      <p:sp>
        <p:nvSpPr>
          <p:cNvPr id="3529" name="Google Shape;3529;p52"/>
          <p:cNvSpPr txBox="1"/>
          <p:nvPr/>
        </p:nvSpPr>
        <p:spPr>
          <a:xfrm>
            <a:off x="6842125" y="2951325"/>
            <a:ext cx="1623900" cy="39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200">
                <a:solidFill>
                  <a:schemeClr val="lt1"/>
                </a:solidFill>
                <a:latin typeface="Encode Sans ExtraBold"/>
                <a:ea typeface="Encode Sans ExtraBold"/>
                <a:cs typeface="Encode Sans ExtraBold"/>
                <a:sym typeface="Encode Sans ExtraBold"/>
              </a:rPr>
              <a:t>CUSTOMER REVIEWS AND SURVEYS</a:t>
            </a:r>
            <a:endParaRPr b="0" i="0" sz="1200" u="none" cap="none" strike="noStrike">
              <a:solidFill>
                <a:schemeClr val="lt1"/>
              </a:solidFill>
              <a:latin typeface="Encode Sans ExtraBold"/>
              <a:ea typeface="Encode Sans ExtraBold"/>
              <a:cs typeface="Encode Sans ExtraBold"/>
              <a:sym typeface="Encode Sans ExtraBold"/>
            </a:endParaRPr>
          </a:p>
        </p:txBody>
      </p:sp>
      <p:sp>
        <p:nvSpPr>
          <p:cNvPr id="3530" name="Google Shape;3530;p52"/>
          <p:cNvSpPr txBox="1"/>
          <p:nvPr/>
        </p:nvSpPr>
        <p:spPr>
          <a:xfrm>
            <a:off x="6842125" y="3571325"/>
            <a:ext cx="1623900" cy="8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hivo"/>
                <a:ea typeface="Chivo"/>
                <a:cs typeface="Chivo"/>
                <a:sym typeface="Chivo"/>
              </a:rPr>
              <a:t>Access the success rate, impact, and improvements of graduating classes</a:t>
            </a:r>
            <a:endParaRPr b="0" i="0" sz="1200" u="none" cap="none" strike="noStrike">
              <a:solidFill>
                <a:schemeClr val="lt1"/>
              </a:solidFill>
              <a:latin typeface="Chivo"/>
              <a:ea typeface="Chivo"/>
              <a:cs typeface="Chivo"/>
              <a:sym typeface="Chi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4" name="Shape 3534"/>
        <p:cNvGrpSpPr/>
        <p:nvPr/>
      </p:nvGrpSpPr>
      <p:grpSpPr>
        <a:xfrm>
          <a:off x="0" y="0"/>
          <a:ext cx="0" cy="0"/>
          <a:chOff x="0" y="0"/>
          <a:chExt cx="0" cy="0"/>
        </a:xfrm>
      </p:grpSpPr>
      <p:sp>
        <p:nvSpPr>
          <p:cNvPr id="3535" name="Google Shape;3535;p53"/>
          <p:cNvSpPr/>
          <p:nvPr/>
        </p:nvSpPr>
        <p:spPr>
          <a:xfrm>
            <a:off x="751050" y="1587800"/>
            <a:ext cx="7641900" cy="529800"/>
          </a:xfrm>
          <a:prstGeom prst="rect">
            <a:avLst/>
          </a:prstGeom>
          <a:noFill/>
          <a:ln cap="flat" cmpd="sng" w="19050">
            <a:solidFill>
              <a:srgbClr val="CA6C1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53"/>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1"/>
                </a:solidFill>
                <a:latin typeface="Chivo Black"/>
                <a:ea typeface="Chivo Black"/>
                <a:cs typeface="Chivo Black"/>
                <a:sym typeface="Chivo Black"/>
              </a:rPr>
              <a:t>Timeline - Monsanto Fund</a:t>
            </a:r>
            <a:endParaRPr>
              <a:solidFill>
                <a:schemeClr val="lt1"/>
              </a:solidFill>
              <a:latin typeface="Chivo Black"/>
              <a:ea typeface="Chivo Black"/>
              <a:cs typeface="Chivo Black"/>
              <a:sym typeface="Chivo Black"/>
            </a:endParaRPr>
          </a:p>
        </p:txBody>
      </p:sp>
      <p:cxnSp>
        <p:nvCxnSpPr>
          <p:cNvPr id="3537" name="Google Shape;3537;p53"/>
          <p:cNvCxnSpPr/>
          <p:nvPr/>
        </p:nvCxnSpPr>
        <p:spPr>
          <a:xfrm>
            <a:off x="1488863" y="2271325"/>
            <a:ext cx="2100" cy="684900"/>
          </a:xfrm>
          <a:prstGeom prst="straightConnector1">
            <a:avLst/>
          </a:prstGeom>
          <a:noFill/>
          <a:ln cap="flat" cmpd="sng" w="19050">
            <a:solidFill>
              <a:schemeClr val="lt1"/>
            </a:solidFill>
            <a:prstDash val="solid"/>
            <a:round/>
            <a:headEnd len="sm" w="sm" type="none"/>
            <a:tailEnd len="med" w="med" type="oval"/>
          </a:ln>
        </p:spPr>
      </p:cxnSp>
      <p:cxnSp>
        <p:nvCxnSpPr>
          <p:cNvPr id="3538" name="Google Shape;3538;p53"/>
          <p:cNvCxnSpPr/>
          <p:nvPr/>
        </p:nvCxnSpPr>
        <p:spPr>
          <a:xfrm>
            <a:off x="3029896" y="2271325"/>
            <a:ext cx="2100" cy="684900"/>
          </a:xfrm>
          <a:prstGeom prst="straightConnector1">
            <a:avLst/>
          </a:prstGeom>
          <a:noFill/>
          <a:ln cap="flat" cmpd="sng" w="19050">
            <a:solidFill>
              <a:schemeClr val="lt1"/>
            </a:solidFill>
            <a:prstDash val="solid"/>
            <a:round/>
            <a:headEnd len="sm" w="sm" type="none"/>
            <a:tailEnd len="med" w="med" type="oval"/>
          </a:ln>
        </p:spPr>
      </p:cxnSp>
      <p:cxnSp>
        <p:nvCxnSpPr>
          <p:cNvPr id="3539" name="Google Shape;3539;p53"/>
          <p:cNvCxnSpPr/>
          <p:nvPr/>
        </p:nvCxnSpPr>
        <p:spPr>
          <a:xfrm>
            <a:off x="4570929" y="2271325"/>
            <a:ext cx="2100" cy="684900"/>
          </a:xfrm>
          <a:prstGeom prst="straightConnector1">
            <a:avLst/>
          </a:prstGeom>
          <a:noFill/>
          <a:ln cap="flat" cmpd="sng" w="19050">
            <a:solidFill>
              <a:schemeClr val="lt1"/>
            </a:solidFill>
            <a:prstDash val="solid"/>
            <a:round/>
            <a:headEnd len="sm" w="sm" type="none"/>
            <a:tailEnd len="med" w="med" type="oval"/>
          </a:ln>
        </p:spPr>
      </p:cxnSp>
      <p:sp>
        <p:nvSpPr>
          <p:cNvPr id="3540" name="Google Shape;3540;p53"/>
          <p:cNvSpPr txBox="1"/>
          <p:nvPr/>
        </p:nvSpPr>
        <p:spPr>
          <a:xfrm>
            <a:off x="677975" y="2951325"/>
            <a:ext cx="1623900" cy="39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200">
                <a:solidFill>
                  <a:schemeClr val="lt1"/>
                </a:solidFill>
                <a:latin typeface="Encode Sans ExtraBold"/>
                <a:ea typeface="Encode Sans ExtraBold"/>
                <a:cs typeface="Encode Sans ExtraBold"/>
                <a:sym typeface="Encode Sans ExtraBold"/>
              </a:rPr>
              <a:t>REVIEW APPLICATIONS</a:t>
            </a:r>
            <a:endParaRPr b="0" i="0" sz="1200" u="none" cap="none" strike="noStrike">
              <a:solidFill>
                <a:schemeClr val="lt1"/>
              </a:solidFill>
              <a:latin typeface="Encode Sans ExtraBold"/>
              <a:ea typeface="Encode Sans ExtraBold"/>
              <a:cs typeface="Encode Sans ExtraBold"/>
              <a:sym typeface="Encode Sans ExtraBold"/>
            </a:endParaRPr>
          </a:p>
        </p:txBody>
      </p:sp>
      <p:sp>
        <p:nvSpPr>
          <p:cNvPr id="3541" name="Google Shape;3541;p53"/>
          <p:cNvSpPr txBox="1"/>
          <p:nvPr/>
        </p:nvSpPr>
        <p:spPr>
          <a:xfrm>
            <a:off x="2219000" y="2951325"/>
            <a:ext cx="1664700" cy="39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200">
                <a:solidFill>
                  <a:schemeClr val="lt1"/>
                </a:solidFill>
                <a:latin typeface="Encode Sans ExtraBold"/>
                <a:ea typeface="Encode Sans ExtraBold"/>
                <a:cs typeface="Encode Sans ExtraBold"/>
                <a:sym typeface="Encode Sans ExtraBold"/>
              </a:rPr>
              <a:t>APPROVE AND RELEASE GRANTS</a:t>
            </a:r>
            <a:endParaRPr b="0" i="0" sz="1200" u="none" cap="none" strike="noStrike">
              <a:solidFill>
                <a:schemeClr val="lt1"/>
              </a:solidFill>
              <a:latin typeface="Encode Sans ExtraBold"/>
              <a:ea typeface="Encode Sans ExtraBold"/>
              <a:cs typeface="Encode Sans ExtraBold"/>
              <a:sym typeface="Encode Sans ExtraBold"/>
            </a:endParaRPr>
          </a:p>
        </p:txBody>
      </p:sp>
      <p:sp>
        <p:nvSpPr>
          <p:cNvPr id="3542" name="Google Shape;3542;p53"/>
          <p:cNvSpPr txBox="1"/>
          <p:nvPr/>
        </p:nvSpPr>
        <p:spPr>
          <a:xfrm>
            <a:off x="677975" y="3571325"/>
            <a:ext cx="1623900" cy="8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hivo"/>
                <a:ea typeface="Chivo"/>
                <a:cs typeface="Chivo"/>
                <a:sym typeface="Chivo"/>
              </a:rPr>
              <a:t>Filter out risky applications while deciding which are to be approved</a:t>
            </a:r>
            <a:endParaRPr b="0" i="0" sz="1200" u="none" cap="none" strike="noStrike">
              <a:solidFill>
                <a:schemeClr val="lt1"/>
              </a:solidFill>
              <a:latin typeface="Chivo"/>
              <a:ea typeface="Chivo"/>
              <a:cs typeface="Chivo"/>
              <a:sym typeface="Chivo"/>
            </a:endParaRPr>
          </a:p>
        </p:txBody>
      </p:sp>
      <p:sp>
        <p:nvSpPr>
          <p:cNvPr id="3543" name="Google Shape;3543;p53"/>
          <p:cNvSpPr txBox="1"/>
          <p:nvPr/>
        </p:nvSpPr>
        <p:spPr>
          <a:xfrm>
            <a:off x="2219008" y="3571325"/>
            <a:ext cx="1623900" cy="8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hivo"/>
                <a:ea typeface="Chivo"/>
                <a:cs typeface="Chivo"/>
                <a:sym typeface="Chivo"/>
              </a:rPr>
              <a:t>Give funds to approved school districts</a:t>
            </a:r>
            <a:endParaRPr b="0" i="0" sz="1200" u="none" cap="none" strike="noStrike">
              <a:solidFill>
                <a:schemeClr val="lt1"/>
              </a:solidFill>
              <a:latin typeface="Chivo"/>
              <a:ea typeface="Chivo"/>
              <a:cs typeface="Chivo"/>
              <a:sym typeface="Chivo"/>
            </a:endParaRPr>
          </a:p>
        </p:txBody>
      </p:sp>
      <p:sp>
        <p:nvSpPr>
          <p:cNvPr id="3544" name="Google Shape;3544;p53"/>
          <p:cNvSpPr txBox="1"/>
          <p:nvPr/>
        </p:nvSpPr>
        <p:spPr>
          <a:xfrm>
            <a:off x="3760042" y="2951325"/>
            <a:ext cx="1623900" cy="39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200">
                <a:solidFill>
                  <a:schemeClr val="lt1"/>
                </a:solidFill>
                <a:latin typeface="Encode Sans ExtraBold"/>
                <a:ea typeface="Encode Sans ExtraBold"/>
                <a:cs typeface="Encode Sans ExtraBold"/>
                <a:sym typeface="Encode Sans ExtraBold"/>
              </a:rPr>
              <a:t>APPROVE AND RELEASE GRANTS</a:t>
            </a:r>
            <a:endParaRPr b="0" i="0" sz="1200" u="none" cap="none" strike="noStrike">
              <a:solidFill>
                <a:schemeClr val="lt1"/>
              </a:solidFill>
              <a:latin typeface="Encode Sans ExtraBold"/>
              <a:ea typeface="Encode Sans ExtraBold"/>
              <a:cs typeface="Encode Sans ExtraBold"/>
              <a:sym typeface="Encode Sans ExtraBold"/>
            </a:endParaRPr>
          </a:p>
        </p:txBody>
      </p:sp>
      <p:sp>
        <p:nvSpPr>
          <p:cNvPr id="3545" name="Google Shape;3545;p53"/>
          <p:cNvSpPr txBox="1"/>
          <p:nvPr/>
        </p:nvSpPr>
        <p:spPr>
          <a:xfrm>
            <a:off x="3760042" y="3571325"/>
            <a:ext cx="1623900" cy="8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hivo"/>
                <a:ea typeface="Chivo"/>
                <a:cs typeface="Chivo"/>
                <a:sym typeface="Chivo"/>
              </a:rPr>
              <a:t>Give funds to approved school districts</a:t>
            </a:r>
            <a:endParaRPr b="0" i="0" sz="1200" u="none" cap="none" strike="noStrike">
              <a:solidFill>
                <a:schemeClr val="lt1"/>
              </a:solidFill>
              <a:latin typeface="Chivo"/>
              <a:ea typeface="Chivo"/>
              <a:cs typeface="Chivo"/>
              <a:sym typeface="Chivo"/>
            </a:endParaRPr>
          </a:p>
        </p:txBody>
      </p:sp>
      <p:sp>
        <p:nvSpPr>
          <p:cNvPr id="3546" name="Google Shape;3546;p53"/>
          <p:cNvSpPr txBox="1"/>
          <p:nvPr/>
        </p:nvSpPr>
        <p:spPr>
          <a:xfrm>
            <a:off x="677975" y="1654550"/>
            <a:ext cx="16239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YEAR</a:t>
            </a:r>
            <a:r>
              <a:rPr b="0" i="0" lang="en" sz="2000" u="none" cap="none" strike="noStrike">
                <a:solidFill>
                  <a:schemeClr val="lt1"/>
                </a:solidFill>
                <a:latin typeface="Encode Sans Black"/>
                <a:ea typeface="Encode Sans Black"/>
                <a:cs typeface="Encode Sans Black"/>
                <a:sym typeface="Encode Sans Black"/>
              </a:rPr>
              <a:t> 1</a:t>
            </a:r>
            <a:endParaRPr b="0" i="0" sz="2000" u="none" cap="none" strike="noStrike">
              <a:solidFill>
                <a:schemeClr val="lt1"/>
              </a:solidFill>
              <a:latin typeface="Encode Sans Black"/>
              <a:ea typeface="Encode Sans Black"/>
              <a:cs typeface="Encode Sans Black"/>
              <a:sym typeface="Encode Sans Black"/>
            </a:endParaRPr>
          </a:p>
        </p:txBody>
      </p:sp>
      <p:sp>
        <p:nvSpPr>
          <p:cNvPr id="3547" name="Google Shape;3547;p53"/>
          <p:cNvSpPr txBox="1"/>
          <p:nvPr/>
        </p:nvSpPr>
        <p:spPr>
          <a:xfrm>
            <a:off x="2219008" y="1654550"/>
            <a:ext cx="16239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YEAR</a:t>
            </a:r>
            <a:r>
              <a:rPr b="0" i="0" lang="en" sz="2000" u="none" cap="none" strike="noStrike">
                <a:solidFill>
                  <a:schemeClr val="lt1"/>
                </a:solidFill>
                <a:latin typeface="Encode Sans Black"/>
                <a:ea typeface="Encode Sans Black"/>
                <a:cs typeface="Encode Sans Black"/>
                <a:sym typeface="Encode Sans Black"/>
              </a:rPr>
              <a:t> 2</a:t>
            </a:r>
            <a:endParaRPr b="0" i="0" sz="2000" u="none" cap="none" strike="noStrike">
              <a:solidFill>
                <a:schemeClr val="lt1"/>
              </a:solidFill>
              <a:latin typeface="Encode Sans Black"/>
              <a:ea typeface="Encode Sans Black"/>
              <a:cs typeface="Encode Sans Black"/>
              <a:sym typeface="Encode Sans Black"/>
            </a:endParaRPr>
          </a:p>
        </p:txBody>
      </p:sp>
      <p:sp>
        <p:nvSpPr>
          <p:cNvPr id="3548" name="Google Shape;3548;p53"/>
          <p:cNvSpPr txBox="1"/>
          <p:nvPr/>
        </p:nvSpPr>
        <p:spPr>
          <a:xfrm>
            <a:off x="3760042" y="1654550"/>
            <a:ext cx="16239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YEAR</a:t>
            </a:r>
            <a:r>
              <a:rPr b="0" i="0" lang="en" sz="2000" u="none" cap="none" strike="noStrike">
                <a:solidFill>
                  <a:schemeClr val="lt1"/>
                </a:solidFill>
                <a:latin typeface="Encode Sans Black"/>
                <a:ea typeface="Encode Sans Black"/>
                <a:cs typeface="Encode Sans Black"/>
                <a:sym typeface="Encode Sans Black"/>
              </a:rPr>
              <a:t> 3</a:t>
            </a:r>
            <a:endParaRPr b="0" i="0" sz="2000" u="none" cap="none" strike="noStrike">
              <a:solidFill>
                <a:schemeClr val="lt1"/>
              </a:solidFill>
              <a:latin typeface="Encode Sans Black"/>
              <a:ea typeface="Encode Sans Black"/>
              <a:cs typeface="Encode Sans Black"/>
              <a:sym typeface="Encode Sans Black"/>
            </a:endParaRPr>
          </a:p>
        </p:txBody>
      </p:sp>
      <p:cxnSp>
        <p:nvCxnSpPr>
          <p:cNvPr id="3549" name="Google Shape;3549;p53"/>
          <p:cNvCxnSpPr/>
          <p:nvPr/>
        </p:nvCxnSpPr>
        <p:spPr>
          <a:xfrm>
            <a:off x="751050" y="2256500"/>
            <a:ext cx="7641900" cy="0"/>
          </a:xfrm>
          <a:prstGeom prst="straightConnector1">
            <a:avLst/>
          </a:prstGeom>
          <a:noFill/>
          <a:ln cap="flat" cmpd="sng" w="19050">
            <a:solidFill>
              <a:schemeClr val="lt1"/>
            </a:solidFill>
            <a:prstDash val="solid"/>
            <a:round/>
            <a:headEnd len="med" w="med" type="oval"/>
            <a:tailEnd len="sm" w="sm" type="none"/>
          </a:ln>
        </p:spPr>
      </p:cxnSp>
      <p:cxnSp>
        <p:nvCxnSpPr>
          <p:cNvPr id="3550" name="Google Shape;3550;p53"/>
          <p:cNvCxnSpPr/>
          <p:nvPr/>
        </p:nvCxnSpPr>
        <p:spPr>
          <a:xfrm>
            <a:off x="6111963" y="2271325"/>
            <a:ext cx="2100" cy="684900"/>
          </a:xfrm>
          <a:prstGeom prst="straightConnector1">
            <a:avLst/>
          </a:prstGeom>
          <a:noFill/>
          <a:ln cap="flat" cmpd="sng" w="19050">
            <a:solidFill>
              <a:schemeClr val="lt1"/>
            </a:solidFill>
            <a:prstDash val="solid"/>
            <a:round/>
            <a:headEnd len="sm" w="sm" type="none"/>
            <a:tailEnd len="med" w="med" type="oval"/>
          </a:ln>
        </p:spPr>
      </p:cxnSp>
      <p:sp>
        <p:nvSpPr>
          <p:cNvPr id="3551" name="Google Shape;3551;p53"/>
          <p:cNvSpPr txBox="1"/>
          <p:nvPr/>
        </p:nvSpPr>
        <p:spPr>
          <a:xfrm>
            <a:off x="5301075" y="2951325"/>
            <a:ext cx="1623900" cy="39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200">
                <a:solidFill>
                  <a:schemeClr val="lt1"/>
                </a:solidFill>
                <a:latin typeface="Encode Sans ExtraBold"/>
                <a:ea typeface="Encode Sans ExtraBold"/>
                <a:cs typeface="Encode Sans ExtraBold"/>
                <a:sym typeface="Encode Sans ExtraBold"/>
              </a:rPr>
              <a:t>APPROVE AND RELEASE GRANTS</a:t>
            </a:r>
            <a:endParaRPr b="0" i="0" sz="1200" u="none" cap="none" strike="noStrike">
              <a:solidFill>
                <a:schemeClr val="lt1"/>
              </a:solidFill>
              <a:latin typeface="Encode Sans ExtraBold"/>
              <a:ea typeface="Encode Sans ExtraBold"/>
              <a:cs typeface="Encode Sans ExtraBold"/>
              <a:sym typeface="Encode Sans ExtraBold"/>
            </a:endParaRPr>
          </a:p>
        </p:txBody>
      </p:sp>
      <p:sp>
        <p:nvSpPr>
          <p:cNvPr id="3552" name="Google Shape;3552;p53"/>
          <p:cNvSpPr txBox="1"/>
          <p:nvPr/>
        </p:nvSpPr>
        <p:spPr>
          <a:xfrm>
            <a:off x="5301075" y="3571325"/>
            <a:ext cx="1623900" cy="8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chemeClr val="lt1"/>
                </a:solidFill>
                <a:latin typeface="Chivo"/>
                <a:ea typeface="Chivo"/>
                <a:cs typeface="Chivo"/>
                <a:sym typeface="Chivo"/>
              </a:rPr>
              <a:t>Give funds to approved school districts</a:t>
            </a:r>
            <a:endParaRPr b="0" i="0" sz="1200" u="none" cap="none" strike="noStrike">
              <a:solidFill>
                <a:schemeClr val="lt1"/>
              </a:solidFill>
              <a:latin typeface="Chivo"/>
              <a:ea typeface="Chivo"/>
              <a:cs typeface="Chivo"/>
              <a:sym typeface="Chivo"/>
            </a:endParaRPr>
          </a:p>
        </p:txBody>
      </p:sp>
      <p:sp>
        <p:nvSpPr>
          <p:cNvPr id="3553" name="Google Shape;3553;p53"/>
          <p:cNvSpPr txBox="1"/>
          <p:nvPr/>
        </p:nvSpPr>
        <p:spPr>
          <a:xfrm>
            <a:off x="5301075" y="1654550"/>
            <a:ext cx="16239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YEAR</a:t>
            </a:r>
            <a:r>
              <a:rPr b="0" i="0" lang="en" sz="2000" u="none" cap="none" strike="noStrike">
                <a:solidFill>
                  <a:schemeClr val="lt1"/>
                </a:solidFill>
                <a:latin typeface="Encode Sans Black"/>
                <a:ea typeface="Encode Sans Black"/>
                <a:cs typeface="Encode Sans Black"/>
                <a:sym typeface="Encode Sans Black"/>
              </a:rPr>
              <a:t> 4</a:t>
            </a:r>
            <a:endParaRPr b="0" i="0" sz="2000" u="none" cap="none" strike="noStrike">
              <a:solidFill>
                <a:schemeClr val="lt1"/>
              </a:solidFill>
              <a:latin typeface="Encode Sans Black"/>
              <a:ea typeface="Encode Sans Black"/>
              <a:cs typeface="Encode Sans Black"/>
              <a:sym typeface="Encode Sans Black"/>
            </a:endParaRPr>
          </a:p>
        </p:txBody>
      </p:sp>
      <p:sp>
        <p:nvSpPr>
          <p:cNvPr id="3554" name="Google Shape;3554;p53"/>
          <p:cNvSpPr txBox="1"/>
          <p:nvPr/>
        </p:nvSpPr>
        <p:spPr>
          <a:xfrm>
            <a:off x="6842125" y="2951325"/>
            <a:ext cx="1623900" cy="39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200">
                <a:solidFill>
                  <a:schemeClr val="lt1"/>
                </a:solidFill>
                <a:latin typeface="Encode Sans ExtraBold"/>
                <a:ea typeface="Encode Sans ExtraBold"/>
                <a:cs typeface="Encode Sans ExtraBold"/>
                <a:sym typeface="Encode Sans ExtraBold"/>
              </a:rPr>
              <a:t>ASSESS USE OF GRANTS</a:t>
            </a:r>
            <a:endParaRPr b="0" i="0" sz="1200" u="none" cap="none" strike="noStrike">
              <a:solidFill>
                <a:schemeClr val="lt1"/>
              </a:solidFill>
              <a:latin typeface="Encode Sans ExtraBold"/>
              <a:ea typeface="Encode Sans ExtraBold"/>
              <a:cs typeface="Encode Sans ExtraBold"/>
              <a:sym typeface="Encode Sans ExtraBold"/>
            </a:endParaRPr>
          </a:p>
        </p:txBody>
      </p:sp>
      <p:sp>
        <p:nvSpPr>
          <p:cNvPr id="3555" name="Google Shape;3555;p53"/>
          <p:cNvSpPr txBox="1"/>
          <p:nvPr/>
        </p:nvSpPr>
        <p:spPr>
          <a:xfrm>
            <a:off x="6842125" y="3571325"/>
            <a:ext cx="1623900" cy="8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hivo"/>
                <a:ea typeface="Chivo"/>
                <a:cs typeface="Chivo"/>
                <a:sym typeface="Chivo"/>
              </a:rPr>
              <a:t>Access the success rate, impact, and improvements of graduating classes</a:t>
            </a:r>
            <a:endParaRPr b="0" i="0" sz="1200" u="none" cap="none" strike="noStrike">
              <a:solidFill>
                <a:schemeClr val="lt1"/>
              </a:solidFill>
              <a:latin typeface="Chivo"/>
              <a:ea typeface="Chivo"/>
              <a:cs typeface="Chivo"/>
              <a:sym typeface="Chivo"/>
            </a:endParaRPr>
          </a:p>
        </p:txBody>
      </p:sp>
      <p:sp>
        <p:nvSpPr>
          <p:cNvPr id="3556" name="Google Shape;3556;p53"/>
          <p:cNvSpPr txBox="1"/>
          <p:nvPr/>
        </p:nvSpPr>
        <p:spPr>
          <a:xfrm>
            <a:off x="6842125" y="1654550"/>
            <a:ext cx="16239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YEAR</a:t>
            </a:r>
            <a:r>
              <a:rPr b="0" i="0" lang="en" sz="2000" u="none" cap="none" strike="noStrike">
                <a:solidFill>
                  <a:schemeClr val="lt1"/>
                </a:solidFill>
                <a:latin typeface="Encode Sans Black"/>
                <a:ea typeface="Encode Sans Black"/>
                <a:cs typeface="Encode Sans Black"/>
                <a:sym typeface="Encode Sans Black"/>
              </a:rPr>
              <a:t> 5</a:t>
            </a:r>
            <a:endParaRPr b="0" i="0" sz="2000" u="none" cap="none" strike="noStrike">
              <a:solidFill>
                <a:schemeClr val="lt1"/>
              </a:solidFill>
              <a:latin typeface="Encode Sans Black"/>
              <a:ea typeface="Encode Sans Black"/>
              <a:cs typeface="Encode Sans Black"/>
              <a:sym typeface="Encode Sans Black"/>
            </a:endParaRPr>
          </a:p>
        </p:txBody>
      </p:sp>
      <p:cxnSp>
        <p:nvCxnSpPr>
          <p:cNvPr id="3557" name="Google Shape;3557;p53"/>
          <p:cNvCxnSpPr/>
          <p:nvPr/>
        </p:nvCxnSpPr>
        <p:spPr>
          <a:xfrm>
            <a:off x="7653013" y="2256500"/>
            <a:ext cx="2100" cy="684900"/>
          </a:xfrm>
          <a:prstGeom prst="straightConnector1">
            <a:avLst/>
          </a:prstGeom>
          <a:noFill/>
          <a:ln cap="flat" cmpd="sng" w="19050">
            <a:solidFill>
              <a:schemeClr val="lt1"/>
            </a:solidFill>
            <a:prstDash val="solid"/>
            <a:round/>
            <a:headEnd len="sm" w="sm" type="none"/>
            <a:tailEnd len="med" w="med" type="oval"/>
          </a:ln>
        </p:spPr>
      </p:cxnSp>
      <p:sp>
        <p:nvSpPr>
          <p:cNvPr id="3558" name="Google Shape;3558;p53"/>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Executive Analysis | </a:t>
            </a:r>
            <a:r>
              <a:rPr b="1" i="1" lang="en" sz="1700" u="sng">
                <a:solidFill>
                  <a:schemeClr val="lt1"/>
                </a:solidFill>
                <a:latin typeface="Chivo"/>
                <a:ea typeface="Chivo"/>
                <a:cs typeface="Chivo"/>
                <a:sym typeface="Chivo"/>
              </a:rPr>
              <a:t>Strategy</a:t>
            </a:r>
            <a:r>
              <a:rPr lang="en" sz="1700">
                <a:solidFill>
                  <a:schemeClr val="lt1"/>
                </a:solidFill>
                <a:latin typeface="Chivo"/>
                <a:ea typeface="Chivo"/>
                <a:cs typeface="Chivo"/>
                <a:sym typeface="Chivo"/>
              </a:rPr>
              <a:t> | Financials | Conclusion</a:t>
            </a:r>
            <a:endParaRPr sz="1700">
              <a:solidFill>
                <a:schemeClr val="lt1"/>
              </a:solidFill>
              <a:latin typeface="Chivo"/>
              <a:ea typeface="Chivo"/>
              <a:cs typeface="Chivo"/>
              <a:sym typeface="Chivo"/>
            </a:endParaRPr>
          </a:p>
        </p:txBody>
      </p:sp>
      <p:pic>
        <p:nvPicPr>
          <p:cNvPr id="3559" name="Google Shape;3559;p53">
            <a:hlinkClick action="ppaction://hlinksldjump" r:id="rId3"/>
          </p:cNvPr>
          <p:cNvPicPr preferRelativeResize="0"/>
          <p:nvPr/>
        </p:nvPicPr>
        <p:blipFill rotWithShape="1">
          <a:blip r:embed="rId4">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3" name="Shape 3563"/>
        <p:cNvGrpSpPr/>
        <p:nvPr/>
      </p:nvGrpSpPr>
      <p:grpSpPr>
        <a:xfrm>
          <a:off x="0" y="0"/>
          <a:ext cx="0" cy="0"/>
          <a:chOff x="0" y="0"/>
          <a:chExt cx="0" cy="0"/>
        </a:xfrm>
      </p:grpSpPr>
      <p:sp>
        <p:nvSpPr>
          <p:cNvPr id="3564" name="Google Shape;3564;p54"/>
          <p:cNvSpPr/>
          <p:nvPr/>
        </p:nvSpPr>
        <p:spPr>
          <a:xfrm>
            <a:off x="1452450" y="145400"/>
            <a:ext cx="6239100" cy="7629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54"/>
          <p:cNvSpPr txBox="1"/>
          <p:nvPr>
            <p:ph type="title"/>
          </p:nvPr>
        </p:nvSpPr>
        <p:spPr>
          <a:xfrm>
            <a:off x="1901100" y="179275"/>
            <a:ext cx="5341800" cy="66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300"/>
              <a:buNone/>
            </a:pPr>
            <a:r>
              <a:rPr lang="en"/>
              <a:t>Risks</a:t>
            </a:r>
            <a:endParaRPr/>
          </a:p>
        </p:txBody>
      </p:sp>
      <p:pic>
        <p:nvPicPr>
          <p:cNvPr id="3566" name="Google Shape;3566;p54"/>
          <p:cNvPicPr preferRelativeResize="0"/>
          <p:nvPr/>
        </p:nvPicPr>
        <p:blipFill>
          <a:blip r:embed="rId3">
            <a:alphaModFix/>
          </a:blip>
          <a:stretch>
            <a:fillRect/>
          </a:stretch>
        </p:blipFill>
        <p:spPr>
          <a:xfrm>
            <a:off x="4273925" y="1275925"/>
            <a:ext cx="4330401" cy="3241150"/>
          </a:xfrm>
          <a:prstGeom prst="rect">
            <a:avLst/>
          </a:prstGeom>
          <a:noFill/>
          <a:ln>
            <a:noFill/>
          </a:ln>
        </p:spPr>
      </p:pic>
      <p:sp>
        <p:nvSpPr>
          <p:cNvPr id="3567" name="Google Shape;3567;p54"/>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Executive Analysis | </a:t>
            </a:r>
            <a:r>
              <a:rPr b="1" i="1" lang="en" sz="1700" u="sng">
                <a:solidFill>
                  <a:schemeClr val="lt1"/>
                </a:solidFill>
                <a:latin typeface="Chivo"/>
                <a:ea typeface="Chivo"/>
                <a:cs typeface="Chivo"/>
                <a:sym typeface="Chivo"/>
              </a:rPr>
              <a:t>Strategy</a:t>
            </a:r>
            <a:r>
              <a:rPr lang="en" sz="1700">
                <a:solidFill>
                  <a:schemeClr val="lt1"/>
                </a:solidFill>
                <a:latin typeface="Chivo"/>
                <a:ea typeface="Chivo"/>
                <a:cs typeface="Chivo"/>
                <a:sym typeface="Chivo"/>
              </a:rPr>
              <a:t> | Financials | Conclusion</a:t>
            </a:r>
            <a:endParaRPr sz="1700">
              <a:solidFill>
                <a:schemeClr val="lt1"/>
              </a:solidFill>
              <a:latin typeface="Chivo"/>
              <a:ea typeface="Chivo"/>
              <a:cs typeface="Chivo"/>
              <a:sym typeface="Chivo"/>
            </a:endParaRPr>
          </a:p>
        </p:txBody>
      </p:sp>
      <p:pic>
        <p:nvPicPr>
          <p:cNvPr id="3568" name="Google Shape;3568;p54">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pic>
        <p:nvPicPr>
          <p:cNvPr id="3569" name="Google Shape;3569;p54"/>
          <p:cNvPicPr preferRelativeResize="0"/>
          <p:nvPr/>
        </p:nvPicPr>
        <p:blipFill>
          <a:blip r:embed="rId6">
            <a:alphaModFix/>
          </a:blip>
          <a:stretch>
            <a:fillRect/>
          </a:stretch>
        </p:blipFill>
        <p:spPr>
          <a:xfrm>
            <a:off x="6995575" y="1337570"/>
            <a:ext cx="601025" cy="667305"/>
          </a:xfrm>
          <a:prstGeom prst="rect">
            <a:avLst/>
          </a:prstGeom>
          <a:noFill/>
          <a:ln>
            <a:noFill/>
          </a:ln>
        </p:spPr>
      </p:pic>
      <p:pic>
        <p:nvPicPr>
          <p:cNvPr id="3570" name="Google Shape;3570;p54"/>
          <p:cNvPicPr preferRelativeResize="0"/>
          <p:nvPr/>
        </p:nvPicPr>
        <p:blipFill>
          <a:blip r:embed="rId7">
            <a:alphaModFix/>
          </a:blip>
          <a:stretch>
            <a:fillRect/>
          </a:stretch>
        </p:blipFill>
        <p:spPr>
          <a:xfrm>
            <a:off x="6995575" y="2004876"/>
            <a:ext cx="601025" cy="665049"/>
          </a:xfrm>
          <a:prstGeom prst="rect">
            <a:avLst/>
          </a:prstGeom>
          <a:noFill/>
          <a:ln>
            <a:noFill/>
          </a:ln>
        </p:spPr>
      </p:pic>
      <p:pic>
        <p:nvPicPr>
          <p:cNvPr id="3571" name="Google Shape;3571;p54"/>
          <p:cNvPicPr preferRelativeResize="0"/>
          <p:nvPr/>
        </p:nvPicPr>
        <p:blipFill>
          <a:blip r:embed="rId8">
            <a:alphaModFix/>
          </a:blip>
          <a:stretch>
            <a:fillRect/>
          </a:stretch>
        </p:blipFill>
        <p:spPr>
          <a:xfrm>
            <a:off x="6089310" y="2003502"/>
            <a:ext cx="601016" cy="667800"/>
          </a:xfrm>
          <a:prstGeom prst="rect">
            <a:avLst/>
          </a:prstGeom>
          <a:noFill/>
          <a:ln>
            <a:noFill/>
          </a:ln>
        </p:spPr>
      </p:pic>
      <p:sp>
        <p:nvSpPr>
          <p:cNvPr id="3572" name="Google Shape;3572;p54"/>
          <p:cNvSpPr txBox="1"/>
          <p:nvPr/>
        </p:nvSpPr>
        <p:spPr>
          <a:xfrm>
            <a:off x="1103225" y="1109850"/>
            <a:ext cx="323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Chivo"/>
                <a:ea typeface="Chivo"/>
                <a:cs typeface="Chivo"/>
                <a:sym typeface="Chivo"/>
              </a:rPr>
              <a:t>Possible</a:t>
            </a:r>
            <a:r>
              <a:rPr lang="en" sz="1600">
                <a:solidFill>
                  <a:schemeClr val="lt1"/>
                </a:solidFill>
                <a:latin typeface="Chivo"/>
                <a:ea typeface="Chivo"/>
                <a:cs typeface="Chivo"/>
                <a:sym typeface="Chivo"/>
              </a:rPr>
              <a:t> cross-pollination</a:t>
            </a:r>
            <a:endParaRPr sz="1600">
              <a:solidFill>
                <a:schemeClr val="lt1"/>
              </a:solidFill>
              <a:latin typeface="Chivo"/>
              <a:ea typeface="Chivo"/>
              <a:cs typeface="Chivo"/>
              <a:sym typeface="Chivo"/>
            </a:endParaRPr>
          </a:p>
          <a:p>
            <a:pPr indent="0" lvl="0" marL="0" rtl="0" algn="l">
              <a:spcBef>
                <a:spcPts val="0"/>
              </a:spcBef>
              <a:spcAft>
                <a:spcPts val="0"/>
              </a:spcAft>
              <a:buNone/>
            </a:pPr>
            <a:r>
              <a:rPr lang="en" sz="1600">
                <a:solidFill>
                  <a:srgbClr val="9E9E9E"/>
                </a:solidFill>
                <a:latin typeface="Chivo"/>
                <a:ea typeface="Chivo"/>
                <a:cs typeface="Chivo"/>
                <a:sym typeface="Chivo"/>
              </a:rPr>
              <a:t>R&amp;D investment</a:t>
            </a:r>
            <a:endParaRPr sz="1600">
              <a:latin typeface="Chivo"/>
              <a:ea typeface="Chivo"/>
              <a:cs typeface="Chivo"/>
              <a:sym typeface="Chivo"/>
            </a:endParaRPr>
          </a:p>
        </p:txBody>
      </p:sp>
      <p:sp>
        <p:nvSpPr>
          <p:cNvPr id="3573" name="Google Shape;3573;p54"/>
          <p:cNvSpPr txBox="1"/>
          <p:nvPr/>
        </p:nvSpPr>
        <p:spPr>
          <a:xfrm>
            <a:off x="1166175" y="2049713"/>
            <a:ext cx="3230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Chivo"/>
                <a:ea typeface="Chivo"/>
                <a:cs typeface="Chivo"/>
                <a:sym typeface="Chivo"/>
              </a:rPr>
              <a:t>Positive CSR image not obtained by stakeholders</a:t>
            </a:r>
            <a:endParaRPr sz="1600">
              <a:solidFill>
                <a:schemeClr val="lt1"/>
              </a:solidFill>
              <a:latin typeface="Chivo"/>
              <a:ea typeface="Chivo"/>
              <a:cs typeface="Chivo"/>
              <a:sym typeface="Chivo"/>
            </a:endParaRPr>
          </a:p>
          <a:p>
            <a:pPr indent="0" lvl="0" marL="0" rtl="0" algn="l">
              <a:spcBef>
                <a:spcPts val="0"/>
              </a:spcBef>
              <a:spcAft>
                <a:spcPts val="0"/>
              </a:spcAft>
              <a:buNone/>
            </a:pPr>
            <a:r>
              <a:rPr lang="en" sz="1600">
                <a:solidFill>
                  <a:srgbClr val="9E9E9E"/>
                </a:solidFill>
                <a:latin typeface="Chivo"/>
                <a:ea typeface="Chivo"/>
                <a:cs typeface="Chivo"/>
                <a:sym typeface="Chivo"/>
              </a:rPr>
              <a:t>Marketing through STEM course</a:t>
            </a:r>
            <a:endParaRPr sz="1600">
              <a:solidFill>
                <a:srgbClr val="9E9E9E"/>
              </a:solidFill>
              <a:latin typeface="Chivo"/>
              <a:ea typeface="Chivo"/>
              <a:cs typeface="Chivo"/>
              <a:sym typeface="Chivo"/>
            </a:endParaRPr>
          </a:p>
        </p:txBody>
      </p:sp>
      <p:sp>
        <p:nvSpPr>
          <p:cNvPr id="3574" name="Google Shape;3574;p54"/>
          <p:cNvSpPr txBox="1"/>
          <p:nvPr/>
        </p:nvSpPr>
        <p:spPr>
          <a:xfrm>
            <a:off x="1166175" y="3159088"/>
            <a:ext cx="32301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Chivo"/>
                <a:ea typeface="Chivo"/>
                <a:cs typeface="Chivo"/>
                <a:sym typeface="Chivo"/>
              </a:rPr>
              <a:t>Specific products not accepted by markets small farmers</a:t>
            </a:r>
            <a:endParaRPr sz="1600">
              <a:solidFill>
                <a:schemeClr val="lt1"/>
              </a:solidFill>
              <a:latin typeface="Chivo"/>
              <a:ea typeface="Chivo"/>
              <a:cs typeface="Chivo"/>
              <a:sym typeface="Chivo"/>
            </a:endParaRPr>
          </a:p>
          <a:p>
            <a:pPr indent="0" lvl="0" marL="0" rtl="0" algn="l">
              <a:spcBef>
                <a:spcPts val="0"/>
              </a:spcBef>
              <a:spcAft>
                <a:spcPts val="0"/>
              </a:spcAft>
              <a:buNone/>
            </a:pPr>
            <a:r>
              <a:rPr lang="en" sz="1600">
                <a:solidFill>
                  <a:srgbClr val="9E9E9E"/>
                </a:solidFill>
                <a:latin typeface="Chivo"/>
                <a:ea typeface="Chivo"/>
                <a:cs typeface="Chivo"/>
                <a:sym typeface="Chivo"/>
              </a:rPr>
              <a:t>Survey in year one to find which Indian markets are open to GMO</a:t>
            </a:r>
            <a:endParaRPr sz="1600">
              <a:solidFill>
                <a:srgbClr val="9E9E9E"/>
              </a:solidFill>
              <a:latin typeface="Chivo"/>
              <a:ea typeface="Chivo"/>
              <a:cs typeface="Chivo"/>
              <a:sym typeface="Chivo"/>
            </a:endParaRPr>
          </a:p>
          <a:p>
            <a:pPr indent="0" lvl="0" marL="0" rtl="0" algn="l">
              <a:spcBef>
                <a:spcPts val="0"/>
              </a:spcBef>
              <a:spcAft>
                <a:spcPts val="0"/>
              </a:spcAft>
              <a:buNone/>
            </a:pPr>
            <a:r>
              <a:t/>
            </a:r>
            <a:endParaRPr sz="1100">
              <a:solidFill>
                <a:srgbClr val="9E9E9E"/>
              </a:solidFill>
            </a:endParaRPr>
          </a:p>
        </p:txBody>
      </p:sp>
      <p:pic>
        <p:nvPicPr>
          <p:cNvPr id="3575" name="Google Shape;3575;p54"/>
          <p:cNvPicPr preferRelativeResize="0"/>
          <p:nvPr/>
        </p:nvPicPr>
        <p:blipFill>
          <a:blip r:embed="rId6">
            <a:alphaModFix/>
          </a:blip>
          <a:stretch>
            <a:fillRect/>
          </a:stretch>
        </p:blipFill>
        <p:spPr>
          <a:xfrm>
            <a:off x="488950" y="1123520"/>
            <a:ext cx="601025" cy="667305"/>
          </a:xfrm>
          <a:prstGeom prst="rect">
            <a:avLst/>
          </a:prstGeom>
          <a:noFill/>
          <a:ln>
            <a:noFill/>
          </a:ln>
        </p:spPr>
      </p:pic>
      <p:pic>
        <p:nvPicPr>
          <p:cNvPr id="3576" name="Google Shape;3576;p54"/>
          <p:cNvPicPr preferRelativeResize="0"/>
          <p:nvPr/>
        </p:nvPicPr>
        <p:blipFill>
          <a:blip r:embed="rId7">
            <a:alphaModFix/>
          </a:blip>
          <a:stretch>
            <a:fillRect/>
          </a:stretch>
        </p:blipFill>
        <p:spPr>
          <a:xfrm>
            <a:off x="493200" y="2143026"/>
            <a:ext cx="601025" cy="665049"/>
          </a:xfrm>
          <a:prstGeom prst="rect">
            <a:avLst/>
          </a:prstGeom>
          <a:noFill/>
          <a:ln>
            <a:noFill/>
          </a:ln>
        </p:spPr>
      </p:pic>
      <p:pic>
        <p:nvPicPr>
          <p:cNvPr id="3577" name="Google Shape;3577;p54"/>
          <p:cNvPicPr preferRelativeResize="0"/>
          <p:nvPr/>
        </p:nvPicPr>
        <p:blipFill>
          <a:blip r:embed="rId8">
            <a:alphaModFix/>
          </a:blip>
          <a:stretch>
            <a:fillRect/>
          </a:stretch>
        </p:blipFill>
        <p:spPr>
          <a:xfrm>
            <a:off x="493198" y="3173114"/>
            <a:ext cx="601016" cy="66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1" name="Shape 3581"/>
        <p:cNvGrpSpPr/>
        <p:nvPr/>
      </p:nvGrpSpPr>
      <p:grpSpPr>
        <a:xfrm>
          <a:off x="0" y="0"/>
          <a:ext cx="0" cy="0"/>
          <a:chOff x="0" y="0"/>
          <a:chExt cx="0" cy="0"/>
        </a:xfrm>
      </p:grpSpPr>
      <p:sp>
        <p:nvSpPr>
          <p:cNvPr id="3582" name="Google Shape;3582;p55"/>
          <p:cNvSpPr/>
          <p:nvPr/>
        </p:nvSpPr>
        <p:spPr>
          <a:xfrm>
            <a:off x="1637800" y="207925"/>
            <a:ext cx="6239100" cy="7629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55"/>
          <p:cNvSpPr txBox="1"/>
          <p:nvPr>
            <p:ph type="title"/>
          </p:nvPr>
        </p:nvSpPr>
        <p:spPr>
          <a:xfrm>
            <a:off x="2086450" y="255475"/>
            <a:ext cx="5341800" cy="66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300"/>
              <a:buNone/>
            </a:pPr>
            <a:r>
              <a:rPr lang="en"/>
              <a:t>Risks Mitigations</a:t>
            </a:r>
            <a:endParaRPr/>
          </a:p>
        </p:txBody>
      </p:sp>
      <p:pic>
        <p:nvPicPr>
          <p:cNvPr id="3584" name="Google Shape;3584;p55"/>
          <p:cNvPicPr preferRelativeResize="0"/>
          <p:nvPr/>
        </p:nvPicPr>
        <p:blipFill>
          <a:blip r:embed="rId3">
            <a:alphaModFix/>
          </a:blip>
          <a:stretch>
            <a:fillRect/>
          </a:stretch>
        </p:blipFill>
        <p:spPr>
          <a:xfrm>
            <a:off x="4121525" y="1275925"/>
            <a:ext cx="4330401" cy="3241150"/>
          </a:xfrm>
          <a:prstGeom prst="rect">
            <a:avLst/>
          </a:prstGeom>
          <a:noFill/>
          <a:ln>
            <a:noFill/>
          </a:ln>
        </p:spPr>
      </p:pic>
      <p:sp>
        <p:nvSpPr>
          <p:cNvPr id="3585" name="Google Shape;3585;p55"/>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Executive Analysis | </a:t>
            </a:r>
            <a:r>
              <a:rPr b="1" i="1" lang="en" sz="1700" u="sng">
                <a:solidFill>
                  <a:schemeClr val="lt1"/>
                </a:solidFill>
                <a:latin typeface="Chivo"/>
                <a:ea typeface="Chivo"/>
                <a:cs typeface="Chivo"/>
                <a:sym typeface="Chivo"/>
              </a:rPr>
              <a:t>Strategy</a:t>
            </a:r>
            <a:r>
              <a:rPr lang="en" sz="1700">
                <a:solidFill>
                  <a:schemeClr val="lt1"/>
                </a:solidFill>
                <a:latin typeface="Chivo"/>
                <a:ea typeface="Chivo"/>
                <a:cs typeface="Chivo"/>
                <a:sym typeface="Chivo"/>
              </a:rPr>
              <a:t> | Financials | Conclusion</a:t>
            </a:r>
            <a:endParaRPr sz="1700">
              <a:solidFill>
                <a:schemeClr val="lt1"/>
              </a:solidFill>
              <a:latin typeface="Chivo"/>
              <a:ea typeface="Chivo"/>
              <a:cs typeface="Chivo"/>
              <a:sym typeface="Chivo"/>
            </a:endParaRPr>
          </a:p>
        </p:txBody>
      </p:sp>
      <p:pic>
        <p:nvPicPr>
          <p:cNvPr id="3586" name="Google Shape;3586;p55">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pic>
        <p:nvPicPr>
          <p:cNvPr id="3587" name="Google Shape;3587;p55"/>
          <p:cNvPicPr preferRelativeResize="0"/>
          <p:nvPr/>
        </p:nvPicPr>
        <p:blipFill>
          <a:blip r:embed="rId6">
            <a:alphaModFix/>
          </a:blip>
          <a:stretch>
            <a:fillRect/>
          </a:stretch>
        </p:blipFill>
        <p:spPr>
          <a:xfrm>
            <a:off x="5941075" y="2679238"/>
            <a:ext cx="603504" cy="667512"/>
          </a:xfrm>
          <a:prstGeom prst="rect">
            <a:avLst/>
          </a:prstGeom>
          <a:noFill/>
          <a:ln>
            <a:noFill/>
          </a:ln>
        </p:spPr>
      </p:pic>
      <p:pic>
        <p:nvPicPr>
          <p:cNvPr id="3588" name="Google Shape;3588;p55"/>
          <p:cNvPicPr preferRelativeResize="0"/>
          <p:nvPr/>
        </p:nvPicPr>
        <p:blipFill>
          <a:blip r:embed="rId7">
            <a:alphaModFix/>
          </a:blip>
          <a:stretch>
            <a:fillRect/>
          </a:stretch>
        </p:blipFill>
        <p:spPr>
          <a:xfrm>
            <a:off x="5054938" y="2679250"/>
            <a:ext cx="603504" cy="667512"/>
          </a:xfrm>
          <a:prstGeom prst="rect">
            <a:avLst/>
          </a:prstGeom>
          <a:noFill/>
          <a:ln>
            <a:noFill/>
          </a:ln>
        </p:spPr>
      </p:pic>
      <p:pic>
        <p:nvPicPr>
          <p:cNvPr id="3589" name="Google Shape;3589;p55"/>
          <p:cNvPicPr preferRelativeResize="0"/>
          <p:nvPr/>
        </p:nvPicPr>
        <p:blipFill>
          <a:blip r:embed="rId8">
            <a:alphaModFix/>
          </a:blip>
          <a:stretch>
            <a:fillRect/>
          </a:stretch>
        </p:blipFill>
        <p:spPr>
          <a:xfrm>
            <a:off x="5941075" y="3346762"/>
            <a:ext cx="603504" cy="667512"/>
          </a:xfrm>
          <a:prstGeom prst="rect">
            <a:avLst/>
          </a:prstGeom>
          <a:noFill/>
          <a:ln>
            <a:noFill/>
          </a:ln>
        </p:spPr>
      </p:pic>
      <p:sp>
        <p:nvSpPr>
          <p:cNvPr id="3590" name="Google Shape;3590;p55"/>
          <p:cNvSpPr txBox="1"/>
          <p:nvPr/>
        </p:nvSpPr>
        <p:spPr>
          <a:xfrm>
            <a:off x="1103225" y="1109850"/>
            <a:ext cx="323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Chivo"/>
                <a:ea typeface="Chivo"/>
                <a:cs typeface="Chivo"/>
                <a:sym typeface="Chivo"/>
              </a:rPr>
              <a:t>Possible cross-pollination</a:t>
            </a:r>
            <a:endParaRPr sz="1600">
              <a:solidFill>
                <a:srgbClr val="9E9E9E"/>
              </a:solidFill>
              <a:latin typeface="Chivo"/>
              <a:ea typeface="Chivo"/>
              <a:cs typeface="Chivo"/>
              <a:sym typeface="Chivo"/>
            </a:endParaRPr>
          </a:p>
          <a:p>
            <a:pPr indent="0" lvl="0" marL="0" rtl="0" algn="l">
              <a:spcBef>
                <a:spcPts val="0"/>
              </a:spcBef>
              <a:spcAft>
                <a:spcPts val="0"/>
              </a:spcAft>
              <a:buNone/>
            </a:pPr>
            <a:r>
              <a:rPr lang="en" sz="1600">
                <a:solidFill>
                  <a:schemeClr val="lt1"/>
                </a:solidFill>
                <a:latin typeface="Chivo"/>
                <a:ea typeface="Chivo"/>
                <a:cs typeface="Chivo"/>
                <a:sym typeface="Chivo"/>
              </a:rPr>
              <a:t>R&amp;D investment</a:t>
            </a:r>
            <a:endParaRPr sz="1600">
              <a:solidFill>
                <a:schemeClr val="lt1"/>
              </a:solidFill>
              <a:latin typeface="Chivo"/>
              <a:ea typeface="Chivo"/>
              <a:cs typeface="Chivo"/>
              <a:sym typeface="Chivo"/>
            </a:endParaRPr>
          </a:p>
        </p:txBody>
      </p:sp>
      <p:sp>
        <p:nvSpPr>
          <p:cNvPr id="3591" name="Google Shape;3591;p55"/>
          <p:cNvSpPr txBox="1"/>
          <p:nvPr/>
        </p:nvSpPr>
        <p:spPr>
          <a:xfrm>
            <a:off x="1166175" y="2049713"/>
            <a:ext cx="3230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Chivo"/>
                <a:ea typeface="Chivo"/>
                <a:cs typeface="Chivo"/>
                <a:sym typeface="Chivo"/>
              </a:rPr>
              <a:t>Positive CSR image not obtained by stakeholders</a:t>
            </a:r>
            <a:endParaRPr sz="1600">
              <a:solidFill>
                <a:srgbClr val="9E9E9E"/>
              </a:solidFill>
              <a:latin typeface="Chivo"/>
              <a:ea typeface="Chivo"/>
              <a:cs typeface="Chivo"/>
              <a:sym typeface="Chivo"/>
            </a:endParaRPr>
          </a:p>
          <a:p>
            <a:pPr indent="0" lvl="0" marL="0" rtl="0" algn="l">
              <a:spcBef>
                <a:spcPts val="0"/>
              </a:spcBef>
              <a:spcAft>
                <a:spcPts val="0"/>
              </a:spcAft>
              <a:buNone/>
            </a:pPr>
            <a:r>
              <a:rPr lang="en" sz="1600">
                <a:solidFill>
                  <a:schemeClr val="lt1"/>
                </a:solidFill>
                <a:latin typeface="Chivo"/>
                <a:ea typeface="Chivo"/>
                <a:cs typeface="Chivo"/>
                <a:sym typeface="Chivo"/>
              </a:rPr>
              <a:t>Marketing through STEM course</a:t>
            </a:r>
            <a:endParaRPr sz="1600">
              <a:solidFill>
                <a:schemeClr val="lt1"/>
              </a:solidFill>
              <a:latin typeface="Chivo"/>
              <a:ea typeface="Chivo"/>
              <a:cs typeface="Chivo"/>
              <a:sym typeface="Chivo"/>
            </a:endParaRPr>
          </a:p>
        </p:txBody>
      </p:sp>
      <p:pic>
        <p:nvPicPr>
          <p:cNvPr id="3592" name="Google Shape;3592;p55"/>
          <p:cNvPicPr preferRelativeResize="0"/>
          <p:nvPr/>
        </p:nvPicPr>
        <p:blipFill>
          <a:blip r:embed="rId6">
            <a:alphaModFix/>
          </a:blip>
          <a:stretch>
            <a:fillRect/>
          </a:stretch>
        </p:blipFill>
        <p:spPr>
          <a:xfrm>
            <a:off x="488950" y="1123520"/>
            <a:ext cx="601025" cy="667305"/>
          </a:xfrm>
          <a:prstGeom prst="rect">
            <a:avLst/>
          </a:prstGeom>
          <a:noFill/>
          <a:ln>
            <a:noFill/>
          </a:ln>
        </p:spPr>
      </p:pic>
      <p:pic>
        <p:nvPicPr>
          <p:cNvPr id="3593" name="Google Shape;3593;p55"/>
          <p:cNvPicPr preferRelativeResize="0"/>
          <p:nvPr/>
        </p:nvPicPr>
        <p:blipFill>
          <a:blip r:embed="rId8">
            <a:alphaModFix/>
          </a:blip>
          <a:stretch>
            <a:fillRect/>
          </a:stretch>
        </p:blipFill>
        <p:spPr>
          <a:xfrm>
            <a:off x="493200" y="2143026"/>
            <a:ext cx="601025" cy="665049"/>
          </a:xfrm>
          <a:prstGeom prst="rect">
            <a:avLst/>
          </a:prstGeom>
          <a:noFill/>
          <a:ln>
            <a:noFill/>
          </a:ln>
        </p:spPr>
      </p:pic>
      <p:pic>
        <p:nvPicPr>
          <p:cNvPr id="3594" name="Google Shape;3594;p55"/>
          <p:cNvPicPr preferRelativeResize="0"/>
          <p:nvPr/>
        </p:nvPicPr>
        <p:blipFill>
          <a:blip r:embed="rId6">
            <a:alphaModFix amt="33000"/>
          </a:blip>
          <a:stretch>
            <a:fillRect/>
          </a:stretch>
        </p:blipFill>
        <p:spPr>
          <a:xfrm>
            <a:off x="6827225" y="1344445"/>
            <a:ext cx="601025" cy="667305"/>
          </a:xfrm>
          <a:prstGeom prst="rect">
            <a:avLst/>
          </a:prstGeom>
          <a:noFill/>
          <a:ln>
            <a:noFill/>
          </a:ln>
        </p:spPr>
      </p:pic>
      <p:pic>
        <p:nvPicPr>
          <p:cNvPr id="3595" name="Google Shape;3595;p55"/>
          <p:cNvPicPr preferRelativeResize="0"/>
          <p:nvPr/>
        </p:nvPicPr>
        <p:blipFill>
          <a:blip r:embed="rId8">
            <a:alphaModFix amt="33000"/>
          </a:blip>
          <a:stretch>
            <a:fillRect/>
          </a:stretch>
        </p:blipFill>
        <p:spPr>
          <a:xfrm>
            <a:off x="6827225" y="2012976"/>
            <a:ext cx="601025" cy="665049"/>
          </a:xfrm>
          <a:prstGeom prst="rect">
            <a:avLst/>
          </a:prstGeom>
          <a:noFill/>
          <a:ln>
            <a:noFill/>
          </a:ln>
        </p:spPr>
      </p:pic>
      <p:pic>
        <p:nvPicPr>
          <p:cNvPr id="3596" name="Google Shape;3596;p55"/>
          <p:cNvPicPr preferRelativeResize="0"/>
          <p:nvPr/>
        </p:nvPicPr>
        <p:blipFill>
          <a:blip r:embed="rId7">
            <a:alphaModFix amt="33000"/>
          </a:blip>
          <a:stretch>
            <a:fillRect/>
          </a:stretch>
        </p:blipFill>
        <p:spPr>
          <a:xfrm>
            <a:off x="5942323" y="2011602"/>
            <a:ext cx="601016" cy="667800"/>
          </a:xfrm>
          <a:prstGeom prst="rect">
            <a:avLst/>
          </a:prstGeom>
          <a:noFill/>
          <a:ln>
            <a:noFill/>
          </a:ln>
        </p:spPr>
      </p:pic>
      <p:sp>
        <p:nvSpPr>
          <p:cNvPr id="3597" name="Google Shape;3597;p55"/>
          <p:cNvSpPr txBox="1"/>
          <p:nvPr/>
        </p:nvSpPr>
        <p:spPr>
          <a:xfrm>
            <a:off x="1166175" y="3159088"/>
            <a:ext cx="32301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Chivo"/>
                <a:ea typeface="Chivo"/>
                <a:cs typeface="Chivo"/>
                <a:sym typeface="Chivo"/>
              </a:rPr>
              <a:t>Specific p</a:t>
            </a:r>
            <a:r>
              <a:rPr lang="en" sz="1600">
                <a:solidFill>
                  <a:srgbClr val="9E9E9E"/>
                </a:solidFill>
                <a:latin typeface="Chivo"/>
                <a:ea typeface="Chivo"/>
                <a:cs typeface="Chivo"/>
                <a:sym typeface="Chivo"/>
              </a:rPr>
              <a:t>roducts not accepted by India’s small farmers</a:t>
            </a:r>
            <a:endParaRPr sz="1600">
              <a:solidFill>
                <a:srgbClr val="9E9E9E"/>
              </a:solidFill>
              <a:latin typeface="Chivo"/>
              <a:ea typeface="Chivo"/>
              <a:cs typeface="Chivo"/>
              <a:sym typeface="Chivo"/>
            </a:endParaRPr>
          </a:p>
          <a:p>
            <a:pPr indent="0" lvl="0" marL="0" rtl="0" algn="l">
              <a:spcBef>
                <a:spcPts val="0"/>
              </a:spcBef>
              <a:spcAft>
                <a:spcPts val="0"/>
              </a:spcAft>
              <a:buClr>
                <a:schemeClr val="dk1"/>
              </a:buClr>
              <a:buSzPts val="1100"/>
              <a:buFont typeface="Arial"/>
              <a:buNone/>
            </a:pPr>
            <a:r>
              <a:rPr lang="en" sz="1600">
                <a:solidFill>
                  <a:schemeClr val="lt1"/>
                </a:solidFill>
                <a:latin typeface="Chivo"/>
                <a:ea typeface="Chivo"/>
                <a:cs typeface="Chivo"/>
                <a:sym typeface="Chivo"/>
              </a:rPr>
              <a:t>Survey in year one to find which Indian markets are open to GMO</a:t>
            </a:r>
            <a:endParaRPr sz="1600">
              <a:solidFill>
                <a:schemeClr val="lt1"/>
              </a:solidFill>
              <a:latin typeface="Chivo"/>
              <a:ea typeface="Chivo"/>
              <a:cs typeface="Chivo"/>
              <a:sym typeface="Chivo"/>
            </a:endParaRPr>
          </a:p>
          <a:p>
            <a:pPr indent="0" lvl="0" marL="0" rtl="0" algn="l">
              <a:spcBef>
                <a:spcPts val="0"/>
              </a:spcBef>
              <a:spcAft>
                <a:spcPts val="0"/>
              </a:spcAft>
              <a:buNone/>
            </a:pPr>
            <a:r>
              <a:t/>
            </a:r>
            <a:endParaRPr sz="1100">
              <a:solidFill>
                <a:srgbClr val="9E9E9E"/>
              </a:solidFill>
            </a:endParaRPr>
          </a:p>
        </p:txBody>
      </p:sp>
      <p:pic>
        <p:nvPicPr>
          <p:cNvPr id="3598" name="Google Shape;3598;p55"/>
          <p:cNvPicPr preferRelativeResize="0"/>
          <p:nvPr/>
        </p:nvPicPr>
        <p:blipFill>
          <a:blip r:embed="rId7">
            <a:alphaModFix/>
          </a:blip>
          <a:stretch>
            <a:fillRect/>
          </a:stretch>
        </p:blipFill>
        <p:spPr>
          <a:xfrm>
            <a:off x="493198" y="3173114"/>
            <a:ext cx="601016" cy="66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37"/>
        </a:solidFill>
      </p:bgPr>
    </p:bg>
    <p:spTree>
      <p:nvGrpSpPr>
        <p:cNvPr id="3602" name="Shape 3602"/>
        <p:cNvGrpSpPr/>
        <p:nvPr/>
      </p:nvGrpSpPr>
      <p:grpSpPr>
        <a:xfrm>
          <a:off x="0" y="0"/>
          <a:ext cx="0" cy="0"/>
          <a:chOff x="0" y="0"/>
          <a:chExt cx="0" cy="0"/>
        </a:xfrm>
      </p:grpSpPr>
      <p:sp>
        <p:nvSpPr>
          <p:cNvPr id="3603" name="Google Shape;3603;p56"/>
          <p:cNvSpPr txBox="1"/>
          <p:nvPr/>
        </p:nvSpPr>
        <p:spPr>
          <a:xfrm>
            <a:off x="713250" y="1376650"/>
            <a:ext cx="2144100" cy="2015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b="1">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ctr">
              <a:spcBef>
                <a:spcPts val="0"/>
              </a:spcBef>
              <a:spcAft>
                <a:spcPts val="0"/>
              </a:spcAft>
              <a:buNone/>
            </a:pPr>
            <a:r>
              <a:t/>
            </a:r>
            <a:endParaRPr>
              <a:latin typeface="Chivo"/>
              <a:ea typeface="Chivo"/>
              <a:cs typeface="Chivo"/>
              <a:sym typeface="Chivo"/>
            </a:endParaRPr>
          </a:p>
        </p:txBody>
      </p:sp>
      <p:sp>
        <p:nvSpPr>
          <p:cNvPr id="3604" name="Google Shape;3604;p56"/>
          <p:cNvSpPr/>
          <p:nvPr/>
        </p:nvSpPr>
        <p:spPr>
          <a:xfrm>
            <a:off x="3433125" y="1376650"/>
            <a:ext cx="2144100" cy="2015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6"/>
          <p:cNvSpPr txBox="1"/>
          <p:nvPr>
            <p:ph type="title"/>
          </p:nvPr>
        </p:nvSpPr>
        <p:spPr>
          <a:xfrm>
            <a:off x="713250" y="4839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Encode Sans Black"/>
                <a:ea typeface="Encode Sans Black"/>
                <a:cs typeface="Encode Sans Black"/>
                <a:sym typeface="Encode Sans Black"/>
              </a:rPr>
              <a:t>Key Performance Indicators</a:t>
            </a:r>
            <a:endParaRPr>
              <a:latin typeface="Encode Sans Black"/>
              <a:ea typeface="Encode Sans Black"/>
              <a:cs typeface="Encode Sans Black"/>
              <a:sym typeface="Encode Sans Black"/>
            </a:endParaRPr>
          </a:p>
        </p:txBody>
      </p:sp>
      <p:sp>
        <p:nvSpPr>
          <p:cNvPr id="3606" name="Google Shape;3606;p56"/>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Executive Analysis | </a:t>
            </a:r>
            <a:r>
              <a:rPr b="1" i="1" lang="en" sz="1700" u="sng">
                <a:solidFill>
                  <a:schemeClr val="lt1"/>
                </a:solidFill>
                <a:latin typeface="Chivo"/>
                <a:ea typeface="Chivo"/>
                <a:cs typeface="Chivo"/>
                <a:sym typeface="Chivo"/>
              </a:rPr>
              <a:t>Strategy</a:t>
            </a:r>
            <a:r>
              <a:rPr lang="en" sz="1700">
                <a:solidFill>
                  <a:schemeClr val="lt1"/>
                </a:solidFill>
                <a:latin typeface="Chivo"/>
                <a:ea typeface="Chivo"/>
                <a:cs typeface="Chivo"/>
                <a:sym typeface="Chivo"/>
              </a:rPr>
              <a:t> | Financials | Conclusion</a:t>
            </a:r>
            <a:endParaRPr sz="1700">
              <a:solidFill>
                <a:schemeClr val="lt1"/>
              </a:solidFill>
              <a:latin typeface="Chivo"/>
              <a:ea typeface="Chivo"/>
              <a:cs typeface="Chivo"/>
              <a:sym typeface="Chivo"/>
            </a:endParaRPr>
          </a:p>
        </p:txBody>
      </p:sp>
      <p:pic>
        <p:nvPicPr>
          <p:cNvPr id="3607" name="Google Shape;3607;p56">
            <a:hlinkClick action="ppaction://hlinksldjump" r:id="rId3"/>
          </p:cNvPr>
          <p:cNvPicPr preferRelativeResize="0"/>
          <p:nvPr/>
        </p:nvPicPr>
        <p:blipFill rotWithShape="1">
          <a:blip r:embed="rId4">
            <a:alphaModFix/>
          </a:blip>
          <a:srcRect b="18863" l="0" r="0" t="17708"/>
          <a:stretch/>
        </p:blipFill>
        <p:spPr>
          <a:xfrm>
            <a:off x="0" y="4749600"/>
            <a:ext cx="1378028" cy="413402"/>
          </a:xfrm>
          <a:prstGeom prst="rect">
            <a:avLst/>
          </a:prstGeom>
          <a:noFill/>
          <a:ln>
            <a:noFill/>
          </a:ln>
        </p:spPr>
      </p:pic>
      <p:sp>
        <p:nvSpPr>
          <p:cNvPr id="3608" name="Google Shape;3608;p56"/>
          <p:cNvSpPr txBox="1"/>
          <p:nvPr/>
        </p:nvSpPr>
        <p:spPr>
          <a:xfrm>
            <a:off x="6153000" y="1376638"/>
            <a:ext cx="2144100" cy="2015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a:p>
            <a:pPr indent="0" lvl="0" marL="0" rtl="0" algn="ctr">
              <a:spcBef>
                <a:spcPts val="0"/>
              </a:spcBef>
              <a:spcAft>
                <a:spcPts val="0"/>
              </a:spcAft>
              <a:buNone/>
            </a:pPr>
            <a:r>
              <a:t/>
            </a:r>
            <a:endParaRPr>
              <a:latin typeface="Chivo"/>
              <a:ea typeface="Chivo"/>
              <a:cs typeface="Chivo"/>
              <a:sym typeface="Chivo"/>
            </a:endParaRPr>
          </a:p>
        </p:txBody>
      </p:sp>
      <p:grpSp>
        <p:nvGrpSpPr>
          <p:cNvPr id="3609" name="Google Shape;3609;p56"/>
          <p:cNvGrpSpPr/>
          <p:nvPr/>
        </p:nvGrpSpPr>
        <p:grpSpPr>
          <a:xfrm>
            <a:off x="1126130" y="1744303"/>
            <a:ext cx="1318341" cy="1313545"/>
            <a:chOff x="-61784125" y="3377700"/>
            <a:chExt cx="316650" cy="317450"/>
          </a:xfrm>
        </p:grpSpPr>
        <p:sp>
          <p:nvSpPr>
            <p:cNvPr id="3610" name="Google Shape;3610;p5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5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5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5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5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5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5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7" name="Google Shape;3617;p56"/>
          <p:cNvGrpSpPr/>
          <p:nvPr/>
        </p:nvGrpSpPr>
        <p:grpSpPr>
          <a:xfrm>
            <a:off x="6671426" y="1727733"/>
            <a:ext cx="1235945" cy="1313536"/>
            <a:chOff x="-2310650" y="3958175"/>
            <a:chExt cx="293825" cy="291450"/>
          </a:xfrm>
        </p:grpSpPr>
        <p:sp>
          <p:nvSpPr>
            <p:cNvPr id="3618" name="Google Shape;3618;p5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5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0" name="Google Shape;3620;p56"/>
          <p:cNvGrpSpPr/>
          <p:nvPr/>
        </p:nvGrpSpPr>
        <p:grpSpPr>
          <a:xfrm>
            <a:off x="3882576" y="1651112"/>
            <a:ext cx="1378033" cy="1313557"/>
            <a:chOff x="-48233050" y="3569725"/>
            <a:chExt cx="252050" cy="299475"/>
          </a:xfrm>
        </p:grpSpPr>
        <p:sp>
          <p:nvSpPr>
            <p:cNvPr id="3621" name="Google Shape;3621;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4" name="Google Shape;3624;p56"/>
          <p:cNvSpPr txBox="1"/>
          <p:nvPr/>
        </p:nvSpPr>
        <p:spPr>
          <a:xfrm>
            <a:off x="571650" y="3442025"/>
            <a:ext cx="2427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Chivo"/>
                <a:ea typeface="Chivo"/>
                <a:cs typeface="Chivo"/>
                <a:sym typeface="Chivo"/>
              </a:rPr>
              <a:t>Increase adoption rate by 30% year 1, +20% every successive year</a:t>
            </a:r>
            <a:endParaRPr sz="1600">
              <a:solidFill>
                <a:schemeClr val="lt1"/>
              </a:solidFill>
              <a:latin typeface="Chivo"/>
              <a:ea typeface="Chivo"/>
              <a:cs typeface="Chivo"/>
              <a:sym typeface="Chivo"/>
            </a:endParaRPr>
          </a:p>
        </p:txBody>
      </p:sp>
      <p:sp>
        <p:nvSpPr>
          <p:cNvPr id="3625" name="Google Shape;3625;p56"/>
          <p:cNvSpPr txBox="1"/>
          <p:nvPr/>
        </p:nvSpPr>
        <p:spPr>
          <a:xfrm>
            <a:off x="3433125" y="3471625"/>
            <a:ext cx="2144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Chivo"/>
                <a:ea typeface="Chivo"/>
                <a:cs typeface="Chivo"/>
                <a:sym typeface="Chivo"/>
              </a:rPr>
              <a:t>Increase in STEM enrollment by at least 50% by year 3</a:t>
            </a:r>
            <a:endParaRPr sz="1600">
              <a:solidFill>
                <a:schemeClr val="lt1"/>
              </a:solidFill>
              <a:latin typeface="Chivo"/>
              <a:ea typeface="Chivo"/>
              <a:cs typeface="Chivo"/>
              <a:sym typeface="Chivo"/>
            </a:endParaRPr>
          </a:p>
        </p:txBody>
      </p:sp>
      <p:sp>
        <p:nvSpPr>
          <p:cNvPr id="3626" name="Google Shape;3626;p56"/>
          <p:cNvSpPr txBox="1"/>
          <p:nvPr/>
        </p:nvSpPr>
        <p:spPr>
          <a:xfrm>
            <a:off x="6153000" y="3556875"/>
            <a:ext cx="2144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600">
                <a:solidFill>
                  <a:srgbClr val="F2F2F2"/>
                </a:solidFill>
                <a:latin typeface="Chivo"/>
                <a:ea typeface="Chivo"/>
                <a:cs typeface="Chivo"/>
                <a:sym typeface="Chivo"/>
              </a:rPr>
              <a:t>Customer Reviews and Surveys</a:t>
            </a:r>
            <a:endParaRPr sz="1600">
              <a:solidFill>
                <a:srgbClr val="F2F2F2"/>
              </a:solidFill>
              <a:latin typeface="Chivo"/>
              <a:ea typeface="Chivo"/>
              <a:cs typeface="Chivo"/>
              <a:sym typeface="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57"/>
          <p:cNvSpPr/>
          <p:nvPr/>
        </p:nvSpPr>
        <p:spPr>
          <a:xfrm>
            <a:off x="1452450" y="207925"/>
            <a:ext cx="6239100" cy="7629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57"/>
          <p:cNvSpPr txBox="1"/>
          <p:nvPr>
            <p:ph type="title"/>
          </p:nvPr>
        </p:nvSpPr>
        <p:spPr>
          <a:xfrm>
            <a:off x="1901100" y="255475"/>
            <a:ext cx="5341800" cy="66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300"/>
              <a:buNone/>
            </a:pPr>
            <a:r>
              <a:rPr lang="en"/>
              <a:t>Financial KPI</a:t>
            </a:r>
            <a:endParaRPr/>
          </a:p>
        </p:txBody>
      </p:sp>
      <p:sp>
        <p:nvSpPr>
          <p:cNvPr id="3633" name="Google Shape;3633;p57"/>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Executive Analysis | </a:t>
            </a:r>
            <a:r>
              <a:rPr lang="en" sz="1700">
                <a:solidFill>
                  <a:schemeClr val="lt1"/>
                </a:solidFill>
                <a:latin typeface="Chivo"/>
                <a:ea typeface="Chivo"/>
                <a:cs typeface="Chivo"/>
                <a:sym typeface="Chivo"/>
              </a:rPr>
              <a:t>Strategy</a:t>
            </a:r>
            <a:r>
              <a:rPr lang="en" sz="1700">
                <a:solidFill>
                  <a:schemeClr val="lt1"/>
                </a:solidFill>
                <a:latin typeface="Chivo"/>
                <a:ea typeface="Chivo"/>
                <a:cs typeface="Chivo"/>
                <a:sym typeface="Chivo"/>
              </a:rPr>
              <a:t> | </a:t>
            </a:r>
            <a:r>
              <a:rPr b="1" i="1" lang="en" sz="1700" u="sng">
                <a:solidFill>
                  <a:schemeClr val="lt1"/>
                </a:solidFill>
                <a:latin typeface="Chivo"/>
                <a:ea typeface="Chivo"/>
                <a:cs typeface="Chivo"/>
                <a:sym typeface="Chivo"/>
              </a:rPr>
              <a:t>Financials</a:t>
            </a:r>
            <a:r>
              <a:rPr lang="en" sz="1700">
                <a:solidFill>
                  <a:schemeClr val="lt1"/>
                </a:solidFill>
                <a:latin typeface="Chivo"/>
                <a:ea typeface="Chivo"/>
                <a:cs typeface="Chivo"/>
                <a:sym typeface="Chivo"/>
              </a:rPr>
              <a:t> | Conclusion</a:t>
            </a:r>
            <a:endParaRPr sz="1700">
              <a:solidFill>
                <a:schemeClr val="lt1"/>
              </a:solidFill>
              <a:latin typeface="Chivo"/>
              <a:ea typeface="Chivo"/>
              <a:cs typeface="Chivo"/>
              <a:sym typeface="Chivo"/>
            </a:endParaRPr>
          </a:p>
        </p:txBody>
      </p:sp>
      <p:pic>
        <p:nvPicPr>
          <p:cNvPr id="3634" name="Google Shape;3634;p57">
            <a:hlinkClick action="ppaction://hlinksldjump" r:id="rId3"/>
          </p:cNvPr>
          <p:cNvPicPr preferRelativeResize="0"/>
          <p:nvPr/>
        </p:nvPicPr>
        <p:blipFill rotWithShape="1">
          <a:blip r:embed="rId4">
            <a:alphaModFix/>
          </a:blip>
          <a:srcRect b="18863" l="0" r="0" t="17708"/>
          <a:stretch/>
        </p:blipFill>
        <p:spPr>
          <a:xfrm>
            <a:off x="0" y="4749600"/>
            <a:ext cx="1378028" cy="413402"/>
          </a:xfrm>
          <a:prstGeom prst="rect">
            <a:avLst/>
          </a:prstGeom>
          <a:noFill/>
          <a:ln>
            <a:noFill/>
          </a:ln>
        </p:spPr>
      </p:pic>
      <p:sp>
        <p:nvSpPr>
          <p:cNvPr id="3635" name="Google Shape;3635;p57"/>
          <p:cNvSpPr/>
          <p:nvPr/>
        </p:nvSpPr>
        <p:spPr>
          <a:xfrm>
            <a:off x="3280650" y="1570950"/>
            <a:ext cx="2582700" cy="25785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Chivo"/>
                <a:ea typeface="Chivo"/>
                <a:cs typeface="Chivo"/>
                <a:sym typeface="Chivo"/>
              </a:rPr>
              <a:t>$400,000 for each country’s NGO Creative Budget</a:t>
            </a:r>
            <a:endParaRPr i="1" sz="1800">
              <a:solidFill>
                <a:schemeClr val="dk1"/>
              </a:solidFill>
              <a:latin typeface="Chivo"/>
              <a:ea typeface="Chivo"/>
              <a:cs typeface="Chivo"/>
              <a:sym typeface="Chivo"/>
            </a:endParaRPr>
          </a:p>
        </p:txBody>
      </p:sp>
      <p:sp>
        <p:nvSpPr>
          <p:cNvPr id="3636" name="Google Shape;3636;p57"/>
          <p:cNvSpPr/>
          <p:nvPr/>
        </p:nvSpPr>
        <p:spPr>
          <a:xfrm>
            <a:off x="6017700" y="1570950"/>
            <a:ext cx="2582700" cy="25785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Chivo"/>
                <a:ea typeface="Chivo"/>
                <a:cs typeface="Chivo"/>
                <a:sym typeface="Chivo"/>
              </a:rPr>
              <a:t>50% increase in Total Overall Employees Overseas by year 4</a:t>
            </a:r>
            <a:endParaRPr i="1" sz="1800">
              <a:latin typeface="Chivo"/>
              <a:ea typeface="Chivo"/>
              <a:cs typeface="Chivo"/>
              <a:sym typeface="Chivo"/>
            </a:endParaRPr>
          </a:p>
        </p:txBody>
      </p:sp>
      <p:sp>
        <p:nvSpPr>
          <p:cNvPr id="3637" name="Google Shape;3637;p57"/>
          <p:cNvSpPr/>
          <p:nvPr/>
        </p:nvSpPr>
        <p:spPr>
          <a:xfrm>
            <a:off x="543600" y="1570963"/>
            <a:ext cx="2582700" cy="2578500"/>
          </a:xfrm>
          <a:prstGeom prst="ellipse">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Chivo"/>
                <a:ea typeface="Chivo"/>
                <a:cs typeface="Chivo"/>
                <a:sym typeface="Chivo"/>
              </a:rPr>
              <a:t>Positive Cash Balance in year 2005</a:t>
            </a:r>
            <a:endParaRPr i="1" sz="1800">
              <a:latin typeface="Chivo"/>
              <a:ea typeface="Chivo"/>
              <a:cs typeface="Chivo"/>
              <a:sym typeface="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1" name="Shape 3641"/>
        <p:cNvGrpSpPr/>
        <p:nvPr/>
      </p:nvGrpSpPr>
      <p:grpSpPr>
        <a:xfrm>
          <a:off x="0" y="0"/>
          <a:ext cx="0" cy="0"/>
          <a:chOff x="0" y="0"/>
          <a:chExt cx="0" cy="0"/>
        </a:xfrm>
      </p:grpSpPr>
      <p:sp>
        <p:nvSpPr>
          <p:cNvPr id="3642" name="Google Shape;3642;p58"/>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Executive Analysis | Strategy | Financials | </a:t>
            </a:r>
            <a:r>
              <a:rPr b="1" i="1" lang="en" sz="1700" u="sng">
                <a:solidFill>
                  <a:schemeClr val="lt1"/>
                </a:solidFill>
                <a:latin typeface="Chivo"/>
                <a:ea typeface="Chivo"/>
                <a:cs typeface="Chivo"/>
                <a:sym typeface="Chivo"/>
              </a:rPr>
              <a:t>Conclusion</a:t>
            </a:r>
            <a:endParaRPr b="1" i="1" sz="1700" u="sng">
              <a:solidFill>
                <a:schemeClr val="lt1"/>
              </a:solidFill>
              <a:latin typeface="Chivo"/>
              <a:ea typeface="Chivo"/>
              <a:cs typeface="Chivo"/>
              <a:sym typeface="Chivo"/>
            </a:endParaRPr>
          </a:p>
        </p:txBody>
      </p:sp>
      <p:pic>
        <p:nvPicPr>
          <p:cNvPr id="3643" name="Google Shape;3643;p58">
            <a:hlinkClick action="ppaction://hlinksldjump" r:id="rId3"/>
          </p:cNvPr>
          <p:cNvPicPr preferRelativeResize="0"/>
          <p:nvPr/>
        </p:nvPicPr>
        <p:blipFill rotWithShape="1">
          <a:blip r:embed="rId4">
            <a:alphaModFix/>
          </a:blip>
          <a:srcRect b="18863" l="0" r="0" t="17708"/>
          <a:stretch/>
        </p:blipFill>
        <p:spPr>
          <a:xfrm>
            <a:off x="0" y="4749600"/>
            <a:ext cx="1378028" cy="413402"/>
          </a:xfrm>
          <a:prstGeom prst="rect">
            <a:avLst/>
          </a:prstGeom>
          <a:noFill/>
          <a:ln>
            <a:noFill/>
          </a:ln>
        </p:spPr>
      </p:pic>
      <p:sp>
        <p:nvSpPr>
          <p:cNvPr id="3644" name="Google Shape;3644;p58"/>
          <p:cNvSpPr/>
          <p:nvPr/>
        </p:nvSpPr>
        <p:spPr>
          <a:xfrm>
            <a:off x="3886200" y="228600"/>
            <a:ext cx="1070400" cy="903900"/>
          </a:xfrm>
          <a:prstGeom prst="rect">
            <a:avLst/>
          </a:prstGeom>
          <a:solidFill>
            <a:srgbClr val="005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8"/>
          <p:cNvSpPr/>
          <p:nvPr/>
        </p:nvSpPr>
        <p:spPr>
          <a:xfrm>
            <a:off x="1246725" y="375300"/>
            <a:ext cx="6239100" cy="7629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3000">
                <a:solidFill>
                  <a:srgbClr val="F2F2F2"/>
                </a:solidFill>
                <a:latin typeface="Encode Sans Black"/>
                <a:ea typeface="Encode Sans Black"/>
                <a:cs typeface="Encode Sans Black"/>
                <a:sym typeface="Encode Sans Black"/>
              </a:rPr>
              <a:t>Summary</a:t>
            </a:r>
            <a:endParaRPr i="0" sz="3000" u="none" cap="none" strike="noStrike">
              <a:solidFill>
                <a:srgbClr val="F2F2F2"/>
              </a:solidFill>
              <a:latin typeface="Encode Sans Black"/>
              <a:ea typeface="Encode Sans Black"/>
              <a:cs typeface="Encode Sans Black"/>
              <a:sym typeface="Encode Sans Black"/>
            </a:endParaRPr>
          </a:p>
        </p:txBody>
      </p:sp>
      <p:sp>
        <p:nvSpPr>
          <p:cNvPr id="3646" name="Google Shape;3646;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47" name="Google Shape;3647;p58"/>
          <p:cNvSpPr/>
          <p:nvPr/>
        </p:nvSpPr>
        <p:spPr>
          <a:xfrm>
            <a:off x="386400" y="1482050"/>
            <a:ext cx="2487300" cy="11988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2700">
                <a:solidFill>
                  <a:srgbClr val="F2F2F2"/>
                </a:solidFill>
                <a:latin typeface="Chivo Black"/>
                <a:ea typeface="Chivo Black"/>
                <a:cs typeface="Chivo Black"/>
                <a:sym typeface="Chivo Black"/>
              </a:rPr>
              <a:t>Solutions</a:t>
            </a:r>
            <a:endParaRPr i="0" sz="2700" u="none" cap="none" strike="noStrike">
              <a:solidFill>
                <a:srgbClr val="F2F2F2"/>
              </a:solidFill>
              <a:latin typeface="Chivo Black"/>
              <a:ea typeface="Chivo Black"/>
              <a:cs typeface="Chivo Black"/>
              <a:sym typeface="Chivo Black"/>
            </a:endParaRPr>
          </a:p>
        </p:txBody>
      </p:sp>
      <p:sp>
        <p:nvSpPr>
          <p:cNvPr id="3648" name="Google Shape;3648;p58"/>
          <p:cNvSpPr/>
          <p:nvPr/>
        </p:nvSpPr>
        <p:spPr>
          <a:xfrm>
            <a:off x="386400" y="2903450"/>
            <a:ext cx="2487300" cy="11988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2700">
                <a:solidFill>
                  <a:srgbClr val="F2F2F2"/>
                </a:solidFill>
                <a:latin typeface="Chivo Black"/>
                <a:ea typeface="Chivo Black"/>
                <a:cs typeface="Chivo Black"/>
                <a:sym typeface="Chivo Black"/>
              </a:rPr>
              <a:t>Impact</a:t>
            </a:r>
            <a:endParaRPr i="0" sz="2700" u="none" cap="none" strike="noStrike">
              <a:solidFill>
                <a:srgbClr val="F2F2F2"/>
              </a:solidFill>
              <a:latin typeface="Chivo Black"/>
              <a:ea typeface="Chivo Black"/>
              <a:cs typeface="Chivo Black"/>
              <a:sym typeface="Chivo Black"/>
            </a:endParaRPr>
          </a:p>
        </p:txBody>
      </p:sp>
      <p:sp>
        <p:nvSpPr>
          <p:cNvPr id="3649" name="Google Shape;3649;p58"/>
          <p:cNvSpPr/>
          <p:nvPr/>
        </p:nvSpPr>
        <p:spPr>
          <a:xfrm>
            <a:off x="3122625" y="1482050"/>
            <a:ext cx="2487300" cy="1198800"/>
          </a:xfrm>
          <a:prstGeom prst="rect">
            <a:avLst/>
          </a:prstGeom>
          <a:noFill/>
          <a:ln cap="flat" cmpd="sng" w="38100">
            <a:solidFill>
              <a:srgbClr val="CA6C1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2700">
                <a:solidFill>
                  <a:srgbClr val="F2F2F2"/>
                </a:solidFill>
                <a:latin typeface="Chivo Black"/>
                <a:ea typeface="Chivo Black"/>
                <a:cs typeface="Chivo Black"/>
                <a:sym typeface="Chivo Black"/>
              </a:rPr>
              <a:t>Marketing</a:t>
            </a:r>
            <a:endParaRPr i="0" sz="2700" u="none" cap="none" strike="noStrike">
              <a:solidFill>
                <a:srgbClr val="F2F2F2"/>
              </a:solidFill>
              <a:latin typeface="Chivo Black"/>
              <a:ea typeface="Chivo Black"/>
              <a:cs typeface="Chivo Black"/>
              <a:sym typeface="Chivo Black"/>
            </a:endParaRPr>
          </a:p>
        </p:txBody>
      </p:sp>
      <p:sp>
        <p:nvSpPr>
          <p:cNvPr id="3650" name="Google Shape;3650;p58"/>
          <p:cNvSpPr/>
          <p:nvPr/>
        </p:nvSpPr>
        <p:spPr>
          <a:xfrm>
            <a:off x="5892275" y="1482050"/>
            <a:ext cx="2378400" cy="1198800"/>
          </a:xfrm>
          <a:prstGeom prst="rect">
            <a:avLst/>
          </a:prstGeom>
          <a:noFill/>
          <a:ln cap="flat" cmpd="sng" w="38100">
            <a:solidFill>
              <a:srgbClr val="CA6C1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2600">
                <a:solidFill>
                  <a:srgbClr val="F2F2F2"/>
                </a:solidFill>
                <a:latin typeface="Chivo Black"/>
                <a:ea typeface="Chivo Black"/>
                <a:cs typeface="Chivo Black"/>
                <a:sym typeface="Chivo Black"/>
              </a:rPr>
              <a:t>STEM Education</a:t>
            </a:r>
            <a:endParaRPr i="0" sz="2600" u="none" cap="none" strike="noStrike">
              <a:solidFill>
                <a:srgbClr val="F2F2F2"/>
              </a:solidFill>
              <a:latin typeface="Chivo Black"/>
              <a:ea typeface="Chivo Black"/>
              <a:cs typeface="Chivo Black"/>
              <a:sym typeface="Chivo Black"/>
            </a:endParaRPr>
          </a:p>
        </p:txBody>
      </p:sp>
      <p:sp>
        <p:nvSpPr>
          <p:cNvPr id="3651" name="Google Shape;3651;p58"/>
          <p:cNvSpPr/>
          <p:nvPr/>
        </p:nvSpPr>
        <p:spPr>
          <a:xfrm>
            <a:off x="3122625" y="2903450"/>
            <a:ext cx="1550100" cy="1198800"/>
          </a:xfrm>
          <a:prstGeom prst="rect">
            <a:avLst/>
          </a:prstGeom>
          <a:noFill/>
          <a:ln cap="flat" cmpd="sng" w="38100">
            <a:solidFill>
              <a:srgbClr val="CA6C1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solidFill>
                  <a:srgbClr val="F2F2F2"/>
                </a:solidFill>
                <a:latin typeface="Chivo Black"/>
                <a:ea typeface="Chivo Black"/>
                <a:cs typeface="Chivo Black"/>
                <a:sym typeface="Chivo Black"/>
              </a:rPr>
              <a:t>Improved brand image</a:t>
            </a:r>
            <a:endParaRPr i="0" sz="1800" u="none" cap="none" strike="noStrike">
              <a:solidFill>
                <a:srgbClr val="F2F2F2"/>
              </a:solidFill>
              <a:latin typeface="Chivo Black"/>
              <a:ea typeface="Chivo Black"/>
              <a:cs typeface="Chivo Black"/>
              <a:sym typeface="Chivo Black"/>
            </a:endParaRPr>
          </a:p>
        </p:txBody>
      </p:sp>
      <p:sp>
        <p:nvSpPr>
          <p:cNvPr id="3652" name="Google Shape;3652;p58"/>
          <p:cNvSpPr/>
          <p:nvPr/>
        </p:nvSpPr>
        <p:spPr>
          <a:xfrm>
            <a:off x="4921650" y="2903450"/>
            <a:ext cx="1550100" cy="1198800"/>
          </a:xfrm>
          <a:prstGeom prst="rect">
            <a:avLst/>
          </a:prstGeom>
          <a:noFill/>
          <a:ln cap="flat" cmpd="sng" w="38100">
            <a:solidFill>
              <a:srgbClr val="CA6C1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solidFill>
                  <a:srgbClr val="F2F2F2"/>
                </a:solidFill>
                <a:latin typeface="Chivo Black"/>
                <a:ea typeface="Chivo Black"/>
                <a:cs typeface="Chivo Black"/>
                <a:sym typeface="Chivo Black"/>
              </a:rPr>
              <a:t>Increase in Monsanto Fund to $24.5mil</a:t>
            </a:r>
            <a:endParaRPr i="0" sz="1800" u="none" cap="none" strike="noStrike">
              <a:solidFill>
                <a:srgbClr val="F2F2F2"/>
              </a:solidFill>
              <a:latin typeface="Chivo Black"/>
              <a:ea typeface="Chivo Black"/>
              <a:cs typeface="Chivo Black"/>
              <a:sym typeface="Chivo Black"/>
            </a:endParaRPr>
          </a:p>
        </p:txBody>
      </p:sp>
      <p:sp>
        <p:nvSpPr>
          <p:cNvPr id="3653" name="Google Shape;3653;p58"/>
          <p:cNvSpPr/>
          <p:nvPr/>
        </p:nvSpPr>
        <p:spPr>
          <a:xfrm>
            <a:off x="6720675" y="2903450"/>
            <a:ext cx="1550100" cy="1198800"/>
          </a:xfrm>
          <a:prstGeom prst="rect">
            <a:avLst/>
          </a:prstGeom>
          <a:noFill/>
          <a:ln cap="flat" cmpd="sng" w="38100">
            <a:solidFill>
              <a:srgbClr val="CA6C1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solidFill>
                  <a:srgbClr val="F2F2F2"/>
                </a:solidFill>
                <a:latin typeface="Chivo Black"/>
                <a:ea typeface="Chivo Black"/>
                <a:cs typeface="Chivo Black"/>
                <a:sym typeface="Chivo Black"/>
              </a:rPr>
              <a:t>Increase adoption rate by 20-30%</a:t>
            </a:r>
            <a:endParaRPr i="0" sz="1800" u="none" cap="none" strike="noStrike">
              <a:solidFill>
                <a:srgbClr val="F2F2F2"/>
              </a:solidFill>
              <a:latin typeface="Chivo Black"/>
              <a:ea typeface="Chivo Black"/>
              <a:cs typeface="Chivo Black"/>
              <a:sym typeface="Chivo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sp>
        <p:nvSpPr>
          <p:cNvPr id="3658" name="Google Shape;3658;p59"/>
          <p:cNvSpPr/>
          <p:nvPr/>
        </p:nvSpPr>
        <p:spPr>
          <a:xfrm>
            <a:off x="1262100" y="165300"/>
            <a:ext cx="6619800" cy="9276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59"/>
          <p:cNvSpPr txBox="1"/>
          <p:nvPr>
            <p:ph type="title"/>
          </p:nvPr>
        </p:nvSpPr>
        <p:spPr>
          <a:xfrm>
            <a:off x="1919700" y="165300"/>
            <a:ext cx="5304600" cy="92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5000"/>
              <a:t>Appendix</a:t>
            </a:r>
            <a:endParaRPr sz="5000"/>
          </a:p>
        </p:txBody>
      </p:sp>
      <p:sp>
        <p:nvSpPr>
          <p:cNvPr id="3660" name="Google Shape;3660;p59"/>
          <p:cNvSpPr/>
          <p:nvPr/>
        </p:nvSpPr>
        <p:spPr>
          <a:xfrm>
            <a:off x="731250" y="2949775"/>
            <a:ext cx="876000" cy="1983000"/>
          </a:xfrm>
          <a:prstGeom prst="rect">
            <a:avLst/>
          </a:prstGeom>
          <a:solidFill>
            <a:srgbClr val="0058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9"/>
          <p:cNvSpPr txBox="1"/>
          <p:nvPr/>
        </p:nvSpPr>
        <p:spPr>
          <a:xfrm>
            <a:off x="4308600" y="1092900"/>
            <a:ext cx="24741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hivo"/>
                <a:ea typeface="Chivo"/>
                <a:cs typeface="Chivo"/>
                <a:sym typeface="Chivo"/>
              </a:rPr>
              <a:t>29.        </a:t>
            </a:r>
            <a:r>
              <a:rPr lang="en" sz="800" u="sng">
                <a:solidFill>
                  <a:schemeClr val="hlink"/>
                </a:solidFill>
                <a:latin typeface="Chivo"/>
                <a:ea typeface="Chivo"/>
                <a:cs typeface="Chivo"/>
                <a:sym typeface="Chivo"/>
                <a:hlinkClick action="ppaction://hlinksldjump" r:id="rId3"/>
              </a:rPr>
              <a:t>Brazilian Water Crisis</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30.        </a:t>
            </a:r>
            <a:r>
              <a:rPr lang="en" sz="800" u="sng">
                <a:solidFill>
                  <a:schemeClr val="hlink"/>
                </a:solidFill>
                <a:latin typeface="Chivo"/>
                <a:ea typeface="Chivo"/>
                <a:cs typeface="Chivo"/>
                <a:sym typeface="Chivo"/>
                <a:hlinkClick action="ppaction://hlinksldjump" r:id="rId4"/>
              </a:rPr>
              <a:t>Deforestation in Brazil</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31.        </a:t>
            </a:r>
            <a:r>
              <a:rPr lang="en" sz="800" u="sng">
                <a:solidFill>
                  <a:schemeClr val="hlink"/>
                </a:solidFill>
                <a:latin typeface="Chivo"/>
                <a:ea typeface="Chivo"/>
                <a:cs typeface="Chivo"/>
                <a:sym typeface="Chivo"/>
                <a:hlinkClick action="ppaction://hlinksldjump" r:id="rId5"/>
              </a:rPr>
              <a:t>VP Quote</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32.       </a:t>
            </a:r>
            <a:r>
              <a:rPr lang="en" sz="800" u="sng">
                <a:solidFill>
                  <a:schemeClr val="hlink"/>
                </a:solidFill>
                <a:latin typeface="Chivo"/>
                <a:ea typeface="Chivo"/>
                <a:cs typeface="Chivo"/>
                <a:sym typeface="Chivo"/>
                <a:hlinkClick action="ppaction://hlinksldjump" r:id="rId6"/>
              </a:rPr>
              <a:t> Adoption of Bt Cotton in India</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33.        </a:t>
            </a:r>
            <a:r>
              <a:rPr lang="en" sz="800" u="sng">
                <a:solidFill>
                  <a:schemeClr val="hlink"/>
                </a:solidFill>
                <a:latin typeface="Chivo"/>
                <a:ea typeface="Chivo"/>
                <a:cs typeface="Chivo"/>
                <a:sym typeface="Chivo"/>
                <a:hlinkClick action="ppaction://hlinksldjump" r:id="rId7"/>
              </a:rPr>
              <a:t>Monsanto Smallholder Program</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34.        </a:t>
            </a:r>
            <a:r>
              <a:rPr lang="en" sz="800" u="sng">
                <a:solidFill>
                  <a:schemeClr val="hlink"/>
                </a:solidFill>
                <a:latin typeface="Chivo"/>
                <a:ea typeface="Chivo"/>
                <a:cs typeface="Chivo"/>
                <a:sym typeface="Chivo"/>
                <a:hlinkClick action="ppaction://hlinksldjump" r:id="rId8"/>
              </a:rPr>
              <a:t>Poland/EU on GMOs</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35.        </a:t>
            </a:r>
            <a:r>
              <a:rPr lang="en" sz="800" u="sng">
                <a:solidFill>
                  <a:schemeClr val="hlink"/>
                </a:solidFill>
                <a:latin typeface="Chivo"/>
                <a:ea typeface="Chivo"/>
                <a:cs typeface="Chivo"/>
                <a:sym typeface="Chivo"/>
                <a:hlinkClick action="ppaction://hlinksldjump" r:id="rId9"/>
              </a:rPr>
              <a:t>Industry Performance</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36.        </a:t>
            </a:r>
            <a:r>
              <a:rPr lang="en" sz="800" u="sng">
                <a:solidFill>
                  <a:schemeClr val="hlink"/>
                </a:solidFill>
                <a:latin typeface="Chivo"/>
                <a:ea typeface="Chivo"/>
                <a:cs typeface="Chivo"/>
                <a:sym typeface="Chivo"/>
                <a:hlinkClick action="ppaction://hlinksldjump" r:id="rId10"/>
              </a:rPr>
              <a:t>Key External Drivers (1)</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37.        </a:t>
            </a:r>
            <a:r>
              <a:rPr lang="en" sz="800" u="sng">
                <a:solidFill>
                  <a:schemeClr val="hlink"/>
                </a:solidFill>
                <a:latin typeface="Chivo"/>
                <a:ea typeface="Chivo"/>
                <a:cs typeface="Chivo"/>
                <a:sym typeface="Chivo"/>
                <a:hlinkClick action="ppaction://hlinksldjump" r:id="rId11"/>
              </a:rPr>
              <a:t>Key External Drivers (2)</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38.        </a:t>
            </a:r>
            <a:r>
              <a:rPr lang="en" sz="800" u="sng">
                <a:solidFill>
                  <a:schemeClr val="hlink"/>
                </a:solidFill>
                <a:latin typeface="Chivo"/>
                <a:ea typeface="Chivo"/>
                <a:cs typeface="Chivo"/>
                <a:sym typeface="Chivo"/>
                <a:hlinkClick action="ppaction://hlinksldjump" r:id="rId12"/>
              </a:rPr>
              <a:t>Major Competitors</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39.        </a:t>
            </a:r>
            <a:r>
              <a:rPr lang="en" sz="800" u="sng">
                <a:solidFill>
                  <a:schemeClr val="hlink"/>
                </a:solidFill>
                <a:latin typeface="Chivo"/>
                <a:ea typeface="Chivo"/>
                <a:cs typeface="Chivo"/>
                <a:sym typeface="Chivo"/>
                <a:hlinkClick action="ppaction://hlinksldjump" r:id="rId13"/>
              </a:rPr>
              <a:t>Indian Gov’t on Agritech</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40.        </a:t>
            </a:r>
            <a:r>
              <a:rPr lang="en" sz="800" u="sng">
                <a:solidFill>
                  <a:schemeClr val="hlink"/>
                </a:solidFill>
                <a:latin typeface="Chivo"/>
                <a:ea typeface="Chivo"/>
                <a:cs typeface="Chivo"/>
                <a:sym typeface="Chivo"/>
                <a:hlinkClick action="ppaction://hlinksldjump" r:id="rId14"/>
              </a:rPr>
              <a:t>Demographic of Rice Farmers in India</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41.        </a:t>
            </a:r>
            <a:r>
              <a:rPr lang="en" sz="800" u="sng">
                <a:solidFill>
                  <a:schemeClr val="hlink"/>
                </a:solidFill>
                <a:latin typeface="Chivo"/>
                <a:ea typeface="Chivo"/>
                <a:cs typeface="Chivo"/>
                <a:sym typeface="Chivo"/>
                <a:hlinkClick action="ppaction://hlinksldjump" r:id="rId15"/>
              </a:rPr>
              <a:t>India Rice Production Graph</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42.        </a:t>
            </a:r>
            <a:r>
              <a:rPr lang="en" sz="800" u="sng">
                <a:solidFill>
                  <a:schemeClr val="hlink"/>
                </a:solidFill>
                <a:latin typeface="Chivo"/>
                <a:ea typeface="Chivo"/>
                <a:cs typeface="Chivo"/>
                <a:sym typeface="Chivo"/>
                <a:hlinkClick/>
              </a:rPr>
              <a:t>Example of Marketing</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43.        </a:t>
            </a:r>
            <a:r>
              <a:rPr lang="en" sz="800" u="sng">
                <a:solidFill>
                  <a:schemeClr val="hlink"/>
                </a:solidFill>
                <a:latin typeface="Chivo"/>
                <a:ea typeface="Chivo"/>
                <a:cs typeface="Chivo"/>
                <a:sym typeface="Chivo"/>
                <a:hlinkClick action="ppaction://hlinksldjump" r:id="rId16"/>
              </a:rPr>
              <a:t>Key Factors in New Markets</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44.        </a:t>
            </a:r>
            <a:r>
              <a:rPr lang="en" sz="800" u="sng">
                <a:solidFill>
                  <a:schemeClr val="hlink"/>
                </a:solidFill>
                <a:latin typeface="Chivo"/>
                <a:ea typeface="Chivo"/>
                <a:cs typeface="Chivo"/>
                <a:sym typeface="Chivo"/>
                <a:hlinkClick action="ppaction://hlinksldjump" r:id="rId17"/>
              </a:rPr>
              <a:t>STEM Grant Details</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45.        </a:t>
            </a:r>
            <a:r>
              <a:rPr lang="en" sz="800" u="sng">
                <a:solidFill>
                  <a:schemeClr val="hlink"/>
                </a:solidFill>
                <a:latin typeface="Chivo"/>
                <a:ea typeface="Chivo"/>
                <a:cs typeface="Chivo"/>
                <a:sym typeface="Chivo"/>
                <a:hlinkClick action="ppaction://hlinksldjump" r:id="rId18"/>
              </a:rPr>
              <a:t>Grow Rural Education Program</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46.        </a:t>
            </a:r>
            <a:r>
              <a:rPr lang="en" sz="800" u="sng">
                <a:solidFill>
                  <a:schemeClr val="hlink"/>
                </a:solidFill>
                <a:latin typeface="Chivo"/>
                <a:ea typeface="Chivo"/>
                <a:cs typeface="Chivo"/>
                <a:sym typeface="Chivo"/>
                <a:hlinkClick action="ppaction://hlinksldjump" r:id="rId19"/>
              </a:rPr>
              <a:t>Feud with EU</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47.        </a:t>
            </a:r>
            <a:r>
              <a:rPr lang="en" sz="800" u="sng">
                <a:solidFill>
                  <a:schemeClr val="hlink"/>
                </a:solidFill>
                <a:latin typeface="Chivo"/>
                <a:ea typeface="Chivo"/>
                <a:cs typeface="Chivo"/>
                <a:sym typeface="Chivo"/>
                <a:hlinkClick action="ppaction://hlinksldjump" r:id="rId20"/>
              </a:rPr>
              <a:t>Purchase of Delta Pine</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48.        </a:t>
            </a:r>
            <a:r>
              <a:rPr lang="en" sz="800" u="sng">
                <a:solidFill>
                  <a:schemeClr val="hlink"/>
                </a:solidFill>
                <a:latin typeface="Chivo"/>
                <a:ea typeface="Chivo"/>
                <a:cs typeface="Chivo"/>
                <a:sym typeface="Chivo"/>
                <a:hlinkClick action="ppaction://hlinksldjump" r:id="rId21"/>
              </a:rPr>
              <a:t>Marketing Budget</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49.        </a:t>
            </a:r>
            <a:r>
              <a:rPr lang="en" sz="800" u="sng">
                <a:solidFill>
                  <a:schemeClr val="hlink"/>
                </a:solidFill>
                <a:latin typeface="Chivo"/>
                <a:ea typeface="Chivo"/>
                <a:cs typeface="Chivo"/>
                <a:sym typeface="Chivo"/>
                <a:hlinkClick action="ppaction://hlinksldjump" r:id="rId22"/>
              </a:rPr>
              <a:t>Cash Flows Statement</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50.        </a:t>
            </a:r>
            <a:r>
              <a:rPr lang="en" sz="800" u="sng">
                <a:solidFill>
                  <a:schemeClr val="hlink"/>
                </a:solidFill>
                <a:latin typeface="Chivo"/>
                <a:ea typeface="Chivo"/>
                <a:cs typeface="Chivo"/>
                <a:sym typeface="Chivo"/>
                <a:hlinkClick action="ppaction://hlinksldjump" r:id="rId23"/>
              </a:rPr>
              <a:t>USD to Rupee Conversion</a:t>
            </a:r>
            <a:endParaRPr sz="800">
              <a:solidFill>
                <a:schemeClr val="lt1"/>
              </a:solidFill>
              <a:latin typeface="Chivo"/>
              <a:ea typeface="Chivo"/>
              <a:cs typeface="Chivo"/>
              <a:sym typeface="Chivo"/>
            </a:endParaRPr>
          </a:p>
          <a:p>
            <a:pPr indent="0" lvl="0" marL="0" rtl="0" algn="l">
              <a:spcBef>
                <a:spcPts val="0"/>
              </a:spcBef>
              <a:spcAft>
                <a:spcPts val="0"/>
              </a:spcAft>
              <a:buNone/>
            </a:pPr>
            <a:r>
              <a:rPr lang="en" sz="800">
                <a:solidFill>
                  <a:schemeClr val="lt1"/>
                </a:solidFill>
                <a:latin typeface="Chivo"/>
                <a:ea typeface="Chivo"/>
                <a:cs typeface="Chivo"/>
                <a:sym typeface="Chivo"/>
              </a:rPr>
              <a:t>51.        </a:t>
            </a:r>
            <a:r>
              <a:rPr lang="en" sz="800" u="sng">
                <a:solidFill>
                  <a:schemeClr val="hlink"/>
                </a:solidFill>
                <a:latin typeface="Chivo"/>
                <a:ea typeface="Chivo"/>
                <a:cs typeface="Chivo"/>
                <a:sym typeface="Chivo"/>
                <a:hlinkClick action="ppaction://hlinksldjump" r:id="rId24"/>
              </a:rPr>
              <a:t>Income Statement</a:t>
            </a:r>
            <a:endParaRPr sz="800">
              <a:solidFill>
                <a:schemeClr val="lt1"/>
              </a:solidFill>
              <a:latin typeface="Chivo"/>
              <a:ea typeface="Chivo"/>
              <a:cs typeface="Chivo"/>
              <a:sym typeface="Chivo"/>
            </a:endParaRPr>
          </a:p>
        </p:txBody>
      </p:sp>
      <p:sp>
        <p:nvSpPr>
          <p:cNvPr id="3662" name="Google Shape;3662;p59"/>
          <p:cNvSpPr txBox="1"/>
          <p:nvPr/>
        </p:nvSpPr>
        <p:spPr>
          <a:xfrm>
            <a:off x="2133600" y="1074150"/>
            <a:ext cx="2175000" cy="37557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rPr>
              <a:t>Title Slides</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25"/>
              </a:rPr>
              <a:t>Our Team</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26"/>
              </a:rPr>
              <a:t>Assumptions</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27"/>
              </a:rPr>
              <a:t>SEAS Goal</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28"/>
              </a:rPr>
              <a:t>Problem vs Solution</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rPr>
              <a:t>Strategy</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29"/>
              </a:rPr>
              <a:t>Shareholder Cycle</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30"/>
              </a:rPr>
              <a:t>Market Segmentation</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31"/>
              </a:rPr>
              <a:t>Countries of Interest</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32"/>
              </a:rPr>
              <a:t>Monsanto Fund</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lt1"/>
                </a:solidFill>
                <a:latin typeface="Chivo"/>
                <a:ea typeface="Chivo"/>
                <a:cs typeface="Chivo"/>
                <a:sym typeface="Chivo"/>
                <a:hlinkClick action="ppaction://hlinksldjump" r:id="rId33">
                  <a:extLst>
                    <a:ext uri="{A12FA001-AC4F-418D-AE19-62706E023703}">
                      <ahyp:hlinkClr val="tx"/>
                    </a:ext>
                  </a:extLst>
                </a:hlinkClick>
              </a:rPr>
              <a:t>Timeline - Market Segmentation</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34"/>
              </a:rPr>
              <a:t>Timeline</a:t>
            </a:r>
            <a:r>
              <a:rPr lang="en" sz="800" u="sng">
                <a:solidFill>
                  <a:schemeClr val="hlink"/>
                </a:solidFill>
                <a:latin typeface="Chivo"/>
                <a:ea typeface="Chivo"/>
                <a:cs typeface="Chivo"/>
                <a:sym typeface="Chivo"/>
                <a:hlinkClick action="ppaction://hlinksldjump" r:id="rId35"/>
              </a:rPr>
              <a:t> - Monsanto Fund</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36"/>
              </a:rPr>
              <a:t>Risks</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37"/>
              </a:rPr>
              <a:t>Risk Mitigations</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38"/>
              </a:rPr>
              <a:t>Key Performance Indicators</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39"/>
              </a:rPr>
              <a:t>Financial KPIs</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40"/>
              </a:rPr>
              <a:t>Summary</a:t>
            </a:r>
            <a:endParaRPr sz="800">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a:solidFill>
                  <a:schemeClr val="lt1"/>
                </a:solidFill>
                <a:latin typeface="Chivo"/>
                <a:ea typeface="Chivo"/>
                <a:cs typeface="Chivo"/>
                <a:sym typeface="Chivo"/>
              </a:rPr>
              <a:t>Appendix</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lt1"/>
                </a:solidFill>
                <a:latin typeface="Chivo"/>
                <a:ea typeface="Chivo"/>
                <a:cs typeface="Chivo"/>
                <a:sym typeface="Chivo"/>
                <a:hlinkClick action="ppaction://hlinksldjump" r:id="rId41">
                  <a:extLst>
                    <a:ext uri="{A12FA001-AC4F-418D-AE19-62706E023703}">
                      <ahyp:hlinkClr val="tx"/>
                    </a:ext>
                  </a:extLst>
                </a:hlinkClick>
              </a:rPr>
              <a:t>India SWOT Analysis</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42"/>
              </a:rPr>
              <a:t>Brazil SWOT Analysis</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43"/>
              </a:rPr>
              <a:t>Poland SWOT Analysis</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44"/>
              </a:rPr>
              <a:t>Japan SWOT Analysis</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45"/>
              </a:rPr>
              <a:t>Indian Country Markets</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46"/>
              </a:rPr>
              <a:t>Culture and Diversity</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47"/>
              </a:rPr>
              <a:t>Monsanto Fund Explanation</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48"/>
              </a:rPr>
              <a:t>Countries Banning GMOs</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49"/>
              </a:rPr>
              <a:t>Population Problem</a:t>
            </a:r>
            <a:endParaRPr sz="800">
              <a:solidFill>
                <a:schemeClr val="lt1"/>
              </a:solidFill>
              <a:latin typeface="Chivo"/>
              <a:ea typeface="Chivo"/>
              <a:cs typeface="Chivo"/>
              <a:sym typeface="Chivo"/>
            </a:endParaRPr>
          </a:p>
          <a:p>
            <a:pPr indent="-279400" lvl="0" marL="457200" rtl="0" algn="l">
              <a:spcBef>
                <a:spcPts val="0"/>
              </a:spcBef>
              <a:spcAft>
                <a:spcPts val="0"/>
              </a:spcAft>
              <a:buClr>
                <a:schemeClr val="lt1"/>
              </a:buClr>
              <a:buSzPts val="800"/>
              <a:buFont typeface="Chivo"/>
              <a:buAutoNum type="arabicPeriod"/>
            </a:pPr>
            <a:r>
              <a:rPr lang="en" sz="800" u="sng">
                <a:solidFill>
                  <a:schemeClr val="hlink"/>
                </a:solidFill>
                <a:latin typeface="Chivo"/>
                <a:ea typeface="Chivo"/>
                <a:cs typeface="Chivo"/>
                <a:sym typeface="Chivo"/>
                <a:hlinkClick action="ppaction://hlinksldjump" r:id="rId50"/>
              </a:rPr>
              <a:t>The Solution</a:t>
            </a:r>
            <a:endParaRPr sz="800">
              <a:solidFill>
                <a:schemeClr val="lt1"/>
              </a:solidFill>
              <a:latin typeface="Chivo"/>
              <a:ea typeface="Chivo"/>
              <a:cs typeface="Chivo"/>
              <a:sym typeface="Chivo"/>
            </a:endParaRPr>
          </a:p>
          <a:p>
            <a:pPr indent="0" lvl="0" marL="457200" rtl="0" algn="l">
              <a:spcBef>
                <a:spcPts val="0"/>
              </a:spcBef>
              <a:spcAft>
                <a:spcPts val="0"/>
              </a:spcAft>
              <a:buNone/>
            </a:pPr>
            <a:r>
              <a:t/>
            </a:r>
            <a:endParaRPr sz="800">
              <a:solidFill>
                <a:schemeClr val="lt1"/>
              </a:solidFill>
              <a:latin typeface="Chivo"/>
              <a:ea typeface="Chivo"/>
              <a:cs typeface="Chivo"/>
              <a:sym typeface="Chivo"/>
            </a:endParaRPr>
          </a:p>
        </p:txBody>
      </p:sp>
      <p:sp>
        <p:nvSpPr>
          <p:cNvPr id="3663" name="Google Shape;3663;p59"/>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51"/>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3664" name="Google Shape;3664;p59">
            <a:hlinkClick action="ppaction://hlinksldjump" r:id="rId52"/>
          </p:cNvPr>
          <p:cNvPicPr preferRelativeResize="0"/>
          <p:nvPr/>
        </p:nvPicPr>
        <p:blipFill rotWithShape="1">
          <a:blip r:embed="rId53">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8" name="Shape 3668"/>
        <p:cNvGrpSpPr/>
        <p:nvPr/>
      </p:nvGrpSpPr>
      <p:grpSpPr>
        <a:xfrm>
          <a:off x="0" y="0"/>
          <a:ext cx="0" cy="0"/>
          <a:chOff x="0" y="0"/>
          <a:chExt cx="0" cy="0"/>
        </a:xfrm>
      </p:grpSpPr>
      <p:sp>
        <p:nvSpPr>
          <p:cNvPr id="3669" name="Google Shape;3669;p60"/>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3"/>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sp>
        <p:nvSpPr>
          <p:cNvPr id="3670" name="Google Shape;3670;p60"/>
          <p:cNvSpPr txBox="1"/>
          <p:nvPr>
            <p:ph type="title"/>
          </p:nvPr>
        </p:nvSpPr>
        <p:spPr>
          <a:xfrm>
            <a:off x="713250" y="48757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SWOT Analysis India</a:t>
            </a:r>
            <a:endParaRPr>
              <a:solidFill>
                <a:schemeClr val="lt1"/>
              </a:solidFill>
            </a:endParaRPr>
          </a:p>
        </p:txBody>
      </p:sp>
      <p:cxnSp>
        <p:nvCxnSpPr>
          <p:cNvPr id="3671" name="Google Shape;3671;p60"/>
          <p:cNvCxnSpPr/>
          <p:nvPr/>
        </p:nvCxnSpPr>
        <p:spPr>
          <a:xfrm>
            <a:off x="4532125" y="1408825"/>
            <a:ext cx="0" cy="3415800"/>
          </a:xfrm>
          <a:prstGeom prst="straightConnector1">
            <a:avLst/>
          </a:prstGeom>
          <a:noFill/>
          <a:ln cap="flat" cmpd="sng" w="9525">
            <a:solidFill>
              <a:schemeClr val="lt1"/>
            </a:solidFill>
            <a:prstDash val="solid"/>
            <a:round/>
            <a:headEnd len="med" w="med" type="none"/>
            <a:tailEnd len="med" w="med" type="none"/>
          </a:ln>
        </p:spPr>
      </p:cxnSp>
      <p:cxnSp>
        <p:nvCxnSpPr>
          <p:cNvPr id="3672" name="Google Shape;3672;p60"/>
          <p:cNvCxnSpPr/>
          <p:nvPr/>
        </p:nvCxnSpPr>
        <p:spPr>
          <a:xfrm>
            <a:off x="1169575" y="2990400"/>
            <a:ext cx="6651000" cy="21300"/>
          </a:xfrm>
          <a:prstGeom prst="straightConnector1">
            <a:avLst/>
          </a:prstGeom>
          <a:noFill/>
          <a:ln cap="flat" cmpd="sng" w="9525">
            <a:solidFill>
              <a:schemeClr val="lt1"/>
            </a:solidFill>
            <a:prstDash val="solid"/>
            <a:round/>
            <a:headEnd len="med" w="med" type="none"/>
            <a:tailEnd len="med" w="med" type="none"/>
          </a:ln>
        </p:spPr>
      </p:cxnSp>
      <p:sp>
        <p:nvSpPr>
          <p:cNvPr id="3673" name="Google Shape;3673;p60"/>
          <p:cNvSpPr txBox="1"/>
          <p:nvPr/>
        </p:nvSpPr>
        <p:spPr>
          <a:xfrm>
            <a:off x="1355650" y="1488550"/>
            <a:ext cx="303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hivo"/>
                <a:ea typeface="Chivo"/>
                <a:cs typeface="Chivo"/>
                <a:sym typeface="Chivo"/>
              </a:rPr>
              <a:t>Strength:</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15 agro climatic zones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Agriculture experience</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Cost </a:t>
            </a:r>
            <a:r>
              <a:rPr lang="en">
                <a:solidFill>
                  <a:schemeClr val="lt1"/>
                </a:solidFill>
                <a:latin typeface="Chivo"/>
                <a:ea typeface="Chivo"/>
                <a:cs typeface="Chivo"/>
                <a:sym typeface="Chivo"/>
              </a:rPr>
              <a:t>effective</a:t>
            </a:r>
            <a:r>
              <a:rPr lang="en">
                <a:solidFill>
                  <a:schemeClr val="lt1"/>
                </a:solidFill>
                <a:latin typeface="Chivo"/>
                <a:ea typeface="Chivo"/>
                <a:cs typeface="Chivo"/>
                <a:sym typeface="Chivo"/>
              </a:rPr>
              <a:t> labor</a:t>
            </a:r>
            <a:endParaRPr>
              <a:solidFill>
                <a:schemeClr val="lt1"/>
              </a:solidFill>
              <a:latin typeface="Chivo"/>
              <a:ea typeface="Chivo"/>
              <a:cs typeface="Chivo"/>
              <a:sym typeface="Chivo"/>
            </a:endParaRPr>
          </a:p>
        </p:txBody>
      </p:sp>
      <p:sp>
        <p:nvSpPr>
          <p:cNvPr id="3674" name="Google Shape;3674;p60"/>
          <p:cNvSpPr txBox="1"/>
          <p:nvPr/>
        </p:nvSpPr>
        <p:spPr>
          <a:xfrm>
            <a:off x="4678300" y="1488550"/>
            <a:ext cx="3030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hivo"/>
                <a:ea typeface="Chivo"/>
                <a:cs typeface="Chivo"/>
                <a:sym typeface="Chivo"/>
              </a:rPr>
              <a:t>Weakness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Cultural constraints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Variable climate: </a:t>
            </a:r>
            <a:r>
              <a:rPr lang="en">
                <a:solidFill>
                  <a:schemeClr val="lt1"/>
                </a:solidFill>
                <a:latin typeface="Chivo"/>
                <a:ea typeface="Chivo"/>
                <a:cs typeface="Chivo"/>
                <a:sym typeface="Chivo"/>
              </a:rPr>
              <a:t>constraint</a:t>
            </a:r>
            <a:r>
              <a:rPr lang="en">
                <a:solidFill>
                  <a:schemeClr val="lt1"/>
                </a:solidFill>
                <a:latin typeface="Chivo"/>
                <a:ea typeface="Chivo"/>
                <a:cs typeface="Chivo"/>
                <a:sym typeface="Chivo"/>
              </a:rPr>
              <a:t> type of crops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Lack of land due to population</a:t>
            </a:r>
            <a:endParaRPr>
              <a:solidFill>
                <a:schemeClr val="lt1"/>
              </a:solidFill>
              <a:latin typeface="Chivo"/>
              <a:ea typeface="Chivo"/>
              <a:cs typeface="Chivo"/>
              <a:sym typeface="Chivo"/>
            </a:endParaRPr>
          </a:p>
        </p:txBody>
      </p:sp>
      <p:sp>
        <p:nvSpPr>
          <p:cNvPr id="3675" name="Google Shape;3675;p60"/>
          <p:cNvSpPr txBox="1"/>
          <p:nvPr/>
        </p:nvSpPr>
        <p:spPr>
          <a:xfrm>
            <a:off x="1355650" y="3110100"/>
            <a:ext cx="303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hivo"/>
                <a:ea typeface="Chivo"/>
                <a:cs typeface="Chivo"/>
                <a:sym typeface="Chivo"/>
              </a:rPr>
              <a:t>Opportunity</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Cost efficient products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Good testing ground due to diverse market segments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Good R&amp;D material available</a:t>
            </a:r>
            <a:endParaRPr>
              <a:solidFill>
                <a:schemeClr val="lt1"/>
              </a:solidFill>
              <a:latin typeface="Chivo"/>
              <a:ea typeface="Chivo"/>
              <a:cs typeface="Chivo"/>
              <a:sym typeface="Chivo"/>
            </a:endParaRPr>
          </a:p>
        </p:txBody>
      </p:sp>
      <p:sp>
        <p:nvSpPr>
          <p:cNvPr id="3676" name="Google Shape;3676;p60"/>
          <p:cNvSpPr txBox="1"/>
          <p:nvPr/>
        </p:nvSpPr>
        <p:spPr>
          <a:xfrm>
            <a:off x="4678300" y="3196025"/>
            <a:ext cx="303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hivo"/>
                <a:ea typeface="Chivo"/>
                <a:cs typeface="Chivo"/>
                <a:sym typeface="Chivo"/>
              </a:rPr>
              <a:t>Threats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Primary </a:t>
            </a:r>
            <a:r>
              <a:rPr lang="en">
                <a:solidFill>
                  <a:schemeClr val="lt1"/>
                </a:solidFill>
                <a:latin typeface="Chivo"/>
                <a:ea typeface="Chivo"/>
                <a:cs typeface="Chivo"/>
                <a:sym typeface="Chivo"/>
              </a:rPr>
              <a:t>Competitor</a:t>
            </a:r>
            <a:r>
              <a:rPr lang="en">
                <a:solidFill>
                  <a:schemeClr val="lt1"/>
                </a:solidFill>
                <a:latin typeface="Chivo"/>
                <a:ea typeface="Chivo"/>
                <a:cs typeface="Chivo"/>
                <a:sym typeface="Chivo"/>
              </a:rPr>
              <a:t>:</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Local laws and regulation</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Lack of marketing reach</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Possibly</a:t>
            </a:r>
            <a:r>
              <a:rPr lang="en">
                <a:solidFill>
                  <a:schemeClr val="lt1"/>
                </a:solidFill>
                <a:latin typeface="Chivo"/>
                <a:ea typeface="Chivo"/>
                <a:cs typeface="Chivo"/>
                <a:sym typeface="Chivo"/>
              </a:rPr>
              <a:t> destroy ecosystem</a:t>
            </a:r>
            <a:endParaRPr>
              <a:solidFill>
                <a:schemeClr val="lt1"/>
              </a:solidFill>
              <a:latin typeface="Chivo"/>
              <a:ea typeface="Chivo"/>
              <a:cs typeface="Chivo"/>
              <a:sym typeface="Chivo"/>
            </a:endParaRPr>
          </a:p>
        </p:txBody>
      </p:sp>
      <p:pic>
        <p:nvPicPr>
          <p:cNvPr id="3677" name="Google Shape;3677;p60">
            <a:hlinkClick action="ppaction://hlinksldjump" r:id="rId4"/>
          </p:cNvPr>
          <p:cNvPicPr preferRelativeResize="0"/>
          <p:nvPr/>
        </p:nvPicPr>
        <p:blipFill rotWithShape="1">
          <a:blip r:embed="rId5">
            <a:alphaModFix/>
          </a:blip>
          <a:srcRect b="18863" l="0" r="0" t="17708"/>
          <a:stretch/>
        </p:blipFill>
        <p:spPr>
          <a:xfrm>
            <a:off x="0" y="4730100"/>
            <a:ext cx="1378028" cy="4134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sp>
        <p:nvSpPr>
          <p:cNvPr id="3164" name="Google Shape;3164;p43"/>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a:solidFill>
                  <a:schemeClr val="lt1"/>
                </a:solidFill>
              </a:rPr>
              <a:t>Our Team</a:t>
            </a:r>
            <a:endParaRPr>
              <a:solidFill>
                <a:schemeClr val="lt1"/>
              </a:solidFill>
            </a:endParaRPr>
          </a:p>
        </p:txBody>
      </p:sp>
      <p:sp>
        <p:nvSpPr>
          <p:cNvPr id="3165" name="Google Shape;3165;p43"/>
          <p:cNvSpPr txBox="1"/>
          <p:nvPr>
            <p:ph idx="2" type="title"/>
          </p:nvPr>
        </p:nvSpPr>
        <p:spPr>
          <a:xfrm rot="-7722">
            <a:off x="357822" y="2190065"/>
            <a:ext cx="2136905" cy="407701"/>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700"/>
              <a:buNone/>
            </a:pPr>
            <a:r>
              <a:rPr lang="en" sz="1700"/>
              <a:t>ZACHARY EAVES</a:t>
            </a:r>
            <a:endParaRPr sz="1700"/>
          </a:p>
        </p:txBody>
      </p:sp>
      <p:sp>
        <p:nvSpPr>
          <p:cNvPr id="3166" name="Google Shape;3166;p43"/>
          <p:cNvSpPr txBox="1"/>
          <p:nvPr>
            <p:ph idx="2" type="title"/>
          </p:nvPr>
        </p:nvSpPr>
        <p:spPr>
          <a:xfrm rot="-7537">
            <a:off x="2087697" y="2190065"/>
            <a:ext cx="2463006" cy="407701"/>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700"/>
              <a:buNone/>
            </a:pPr>
            <a:r>
              <a:rPr lang="en" sz="1700"/>
              <a:t>JAYANTH AKULA</a:t>
            </a:r>
            <a:endParaRPr sz="1700"/>
          </a:p>
        </p:txBody>
      </p:sp>
      <p:sp>
        <p:nvSpPr>
          <p:cNvPr id="3167" name="Google Shape;3167;p43"/>
          <p:cNvSpPr txBox="1"/>
          <p:nvPr>
            <p:ph idx="2" type="title"/>
          </p:nvPr>
        </p:nvSpPr>
        <p:spPr>
          <a:xfrm rot="-7728">
            <a:off x="4608722" y="2190144"/>
            <a:ext cx="2001905" cy="407701"/>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700"/>
              <a:buNone/>
            </a:pPr>
            <a:r>
              <a:rPr lang="en" sz="1700"/>
              <a:t>JOSHUA STUEBE</a:t>
            </a:r>
            <a:endParaRPr sz="1700"/>
          </a:p>
        </p:txBody>
      </p:sp>
      <p:sp>
        <p:nvSpPr>
          <p:cNvPr id="3168" name="Google Shape;3168;p43"/>
          <p:cNvSpPr txBox="1"/>
          <p:nvPr>
            <p:ph idx="2" type="title"/>
          </p:nvPr>
        </p:nvSpPr>
        <p:spPr>
          <a:xfrm rot="-7802">
            <a:off x="6600072" y="2190151"/>
            <a:ext cx="1982705" cy="407701"/>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700"/>
              <a:buNone/>
            </a:pPr>
            <a:r>
              <a:rPr lang="en" sz="1700"/>
              <a:t>BROCK STUDER</a:t>
            </a:r>
            <a:endParaRPr sz="1700"/>
          </a:p>
        </p:txBody>
      </p:sp>
      <p:pic>
        <p:nvPicPr>
          <p:cNvPr id="3169" name="Google Shape;3169;p43"/>
          <p:cNvPicPr preferRelativeResize="0"/>
          <p:nvPr/>
        </p:nvPicPr>
        <p:blipFill>
          <a:blip r:embed="rId3">
            <a:alphaModFix/>
          </a:blip>
          <a:stretch>
            <a:fillRect/>
          </a:stretch>
        </p:blipFill>
        <p:spPr>
          <a:xfrm>
            <a:off x="723837" y="2666087"/>
            <a:ext cx="1404877" cy="1622185"/>
          </a:xfrm>
          <a:prstGeom prst="rect">
            <a:avLst/>
          </a:prstGeom>
          <a:noFill/>
          <a:ln>
            <a:noFill/>
          </a:ln>
        </p:spPr>
      </p:pic>
      <p:pic>
        <p:nvPicPr>
          <p:cNvPr descr="Profile photo of Jayanth Akula" id="3170" name="Google Shape;3170;p43"/>
          <p:cNvPicPr preferRelativeResize="0"/>
          <p:nvPr/>
        </p:nvPicPr>
        <p:blipFill rotWithShape="1">
          <a:blip r:embed="rId4">
            <a:alphaModFix/>
          </a:blip>
          <a:srcRect b="0" l="0" r="0" t="0"/>
          <a:stretch/>
        </p:blipFill>
        <p:spPr>
          <a:xfrm>
            <a:off x="2799550" y="2666075"/>
            <a:ext cx="1404875" cy="1622200"/>
          </a:xfrm>
          <a:prstGeom prst="rect">
            <a:avLst/>
          </a:prstGeom>
          <a:noFill/>
          <a:ln>
            <a:noFill/>
          </a:ln>
        </p:spPr>
      </p:pic>
      <p:pic>
        <p:nvPicPr>
          <p:cNvPr id="3171" name="Google Shape;3171;p43"/>
          <p:cNvPicPr preferRelativeResize="0"/>
          <p:nvPr/>
        </p:nvPicPr>
        <p:blipFill>
          <a:blip r:embed="rId5">
            <a:alphaModFix/>
          </a:blip>
          <a:stretch>
            <a:fillRect/>
          </a:stretch>
        </p:blipFill>
        <p:spPr>
          <a:xfrm>
            <a:off x="4907238" y="2666076"/>
            <a:ext cx="1404875" cy="1622201"/>
          </a:xfrm>
          <a:prstGeom prst="rect">
            <a:avLst/>
          </a:prstGeom>
          <a:noFill/>
          <a:ln>
            <a:noFill/>
          </a:ln>
        </p:spPr>
      </p:pic>
      <p:pic>
        <p:nvPicPr>
          <p:cNvPr id="3172" name="Google Shape;3172;p43"/>
          <p:cNvPicPr preferRelativeResize="0"/>
          <p:nvPr/>
        </p:nvPicPr>
        <p:blipFill>
          <a:blip r:embed="rId6">
            <a:alphaModFix/>
          </a:blip>
          <a:stretch>
            <a:fillRect/>
          </a:stretch>
        </p:blipFill>
        <p:spPr>
          <a:xfrm>
            <a:off x="6889000" y="2666075"/>
            <a:ext cx="1404851" cy="1622200"/>
          </a:xfrm>
          <a:prstGeom prst="rect">
            <a:avLst/>
          </a:prstGeom>
          <a:noFill/>
          <a:ln>
            <a:noFill/>
          </a:ln>
        </p:spPr>
      </p:pic>
      <p:sp>
        <p:nvSpPr>
          <p:cNvPr id="3173" name="Google Shape;3173;p43"/>
          <p:cNvSpPr/>
          <p:nvPr/>
        </p:nvSpPr>
        <p:spPr>
          <a:xfrm flipH="1">
            <a:off x="725965" y="9593440"/>
            <a:ext cx="10513500" cy="362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Calibri"/>
                <a:ea typeface="Calibri"/>
                <a:cs typeface="Calibri"/>
                <a:sym typeface="Calibri"/>
              </a:rPr>
              <a:t> </a:t>
            </a:r>
            <a:endParaRPr/>
          </a:p>
        </p:txBody>
      </p:sp>
      <p:sp>
        <p:nvSpPr>
          <p:cNvPr id="3174" name="Google Shape;3174;p43"/>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 sz="1700" u="sng">
                <a:solidFill>
                  <a:schemeClr val="lt1"/>
                </a:solidFill>
                <a:latin typeface="Chivo"/>
                <a:ea typeface="Chivo"/>
                <a:cs typeface="Chivo"/>
                <a:sym typeface="Chivo"/>
              </a:rPr>
              <a:t>Introduction</a:t>
            </a:r>
            <a:r>
              <a:rPr lang="en" sz="1700">
                <a:solidFill>
                  <a:schemeClr val="lt1"/>
                </a:solidFill>
                <a:latin typeface="Chivo"/>
                <a:ea typeface="Chivo"/>
                <a:cs typeface="Chivo"/>
                <a:sym typeface="Chivo"/>
              </a:rPr>
              <a:t> | Executive Analysis | Strategy | Financials | Conclusion</a:t>
            </a:r>
            <a:endParaRPr sz="1700">
              <a:solidFill>
                <a:schemeClr val="lt1"/>
              </a:solidFill>
              <a:latin typeface="Chivo"/>
              <a:ea typeface="Chivo"/>
              <a:cs typeface="Chivo"/>
              <a:sym typeface="Chivo"/>
            </a:endParaRPr>
          </a:p>
        </p:txBody>
      </p:sp>
      <p:pic>
        <p:nvPicPr>
          <p:cNvPr id="3175" name="Google Shape;3175;p43">
            <a:hlinkClick action="ppaction://hlinksldjump" r:id="rId7"/>
          </p:cNvPr>
          <p:cNvPicPr preferRelativeResize="0"/>
          <p:nvPr/>
        </p:nvPicPr>
        <p:blipFill rotWithShape="1">
          <a:blip r:embed="rId8">
            <a:alphaModFix/>
          </a:blip>
          <a:srcRect b="18863" l="0" r="0" t="17708"/>
          <a:stretch/>
        </p:blipFill>
        <p:spPr>
          <a:xfrm>
            <a:off x="0" y="4749600"/>
            <a:ext cx="1378028" cy="413402"/>
          </a:xfrm>
          <a:prstGeom prst="rect">
            <a:avLst/>
          </a:prstGeom>
          <a:noFill/>
          <a:ln>
            <a:noFill/>
          </a:ln>
        </p:spPr>
      </p:pic>
      <p:sp>
        <p:nvSpPr>
          <p:cNvPr id="3176" name="Google Shape;3176;p43"/>
          <p:cNvSpPr txBox="1"/>
          <p:nvPr/>
        </p:nvSpPr>
        <p:spPr>
          <a:xfrm>
            <a:off x="3024150" y="1314463"/>
            <a:ext cx="3095700" cy="61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F2F2F2"/>
                </a:solidFill>
                <a:latin typeface="Chivo"/>
                <a:ea typeface="Chivo"/>
                <a:cs typeface="Chivo"/>
                <a:sym typeface="Chivo"/>
              </a:rPr>
              <a:t>SEAS Consulting</a:t>
            </a:r>
            <a:endParaRPr b="1" sz="2800">
              <a:solidFill>
                <a:srgbClr val="F2F2F2"/>
              </a:solidFill>
              <a:latin typeface="Chivo"/>
              <a:ea typeface="Chivo"/>
              <a:cs typeface="Chivo"/>
              <a:sym typeface="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1" name="Shape 3681"/>
        <p:cNvGrpSpPr/>
        <p:nvPr/>
      </p:nvGrpSpPr>
      <p:grpSpPr>
        <a:xfrm>
          <a:off x="0" y="0"/>
          <a:ext cx="0" cy="0"/>
          <a:chOff x="0" y="0"/>
          <a:chExt cx="0" cy="0"/>
        </a:xfrm>
      </p:grpSpPr>
      <p:sp>
        <p:nvSpPr>
          <p:cNvPr id="3682" name="Google Shape;3682;p61"/>
          <p:cNvSpPr txBox="1"/>
          <p:nvPr>
            <p:ph type="title"/>
          </p:nvPr>
        </p:nvSpPr>
        <p:spPr>
          <a:xfrm>
            <a:off x="713250" y="48757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SWOT Analysis Brazil</a:t>
            </a:r>
            <a:endParaRPr>
              <a:solidFill>
                <a:schemeClr val="lt1"/>
              </a:solidFill>
            </a:endParaRPr>
          </a:p>
        </p:txBody>
      </p:sp>
      <p:cxnSp>
        <p:nvCxnSpPr>
          <p:cNvPr id="3683" name="Google Shape;3683;p61"/>
          <p:cNvCxnSpPr/>
          <p:nvPr/>
        </p:nvCxnSpPr>
        <p:spPr>
          <a:xfrm>
            <a:off x="4532125" y="1408825"/>
            <a:ext cx="0" cy="3415800"/>
          </a:xfrm>
          <a:prstGeom prst="straightConnector1">
            <a:avLst/>
          </a:prstGeom>
          <a:noFill/>
          <a:ln cap="flat" cmpd="sng" w="9525">
            <a:solidFill>
              <a:schemeClr val="lt1"/>
            </a:solidFill>
            <a:prstDash val="solid"/>
            <a:round/>
            <a:headEnd len="med" w="med" type="none"/>
            <a:tailEnd len="med" w="med" type="none"/>
          </a:ln>
        </p:spPr>
      </p:cxnSp>
      <p:cxnSp>
        <p:nvCxnSpPr>
          <p:cNvPr id="3684" name="Google Shape;3684;p61"/>
          <p:cNvCxnSpPr/>
          <p:nvPr/>
        </p:nvCxnSpPr>
        <p:spPr>
          <a:xfrm flipH="1" rot="10800000">
            <a:off x="1169575" y="2974500"/>
            <a:ext cx="6700500" cy="15900"/>
          </a:xfrm>
          <a:prstGeom prst="straightConnector1">
            <a:avLst/>
          </a:prstGeom>
          <a:noFill/>
          <a:ln cap="flat" cmpd="sng" w="9525">
            <a:solidFill>
              <a:schemeClr val="lt1"/>
            </a:solidFill>
            <a:prstDash val="solid"/>
            <a:round/>
            <a:headEnd len="med" w="med" type="none"/>
            <a:tailEnd len="med" w="med" type="none"/>
          </a:ln>
        </p:spPr>
      </p:cxnSp>
      <p:sp>
        <p:nvSpPr>
          <p:cNvPr id="3685" name="Google Shape;3685;p61"/>
          <p:cNvSpPr txBox="1"/>
          <p:nvPr/>
        </p:nvSpPr>
        <p:spPr>
          <a:xfrm>
            <a:off x="1355650" y="1488550"/>
            <a:ext cx="303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hivo"/>
                <a:ea typeface="Chivo"/>
                <a:cs typeface="Chivo"/>
                <a:sym typeface="Chivo"/>
              </a:rPr>
              <a:t>Strength:</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Readily available resources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Good climatic conditions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Acceptance of GMO</a:t>
            </a:r>
            <a:endParaRPr>
              <a:solidFill>
                <a:schemeClr val="lt1"/>
              </a:solidFill>
              <a:latin typeface="Chivo"/>
              <a:ea typeface="Chivo"/>
              <a:cs typeface="Chivo"/>
              <a:sym typeface="Chivo"/>
            </a:endParaRPr>
          </a:p>
        </p:txBody>
      </p:sp>
      <p:sp>
        <p:nvSpPr>
          <p:cNvPr id="3686" name="Google Shape;3686;p61"/>
          <p:cNvSpPr txBox="1"/>
          <p:nvPr/>
        </p:nvSpPr>
        <p:spPr>
          <a:xfrm>
            <a:off x="4678300" y="1488550"/>
            <a:ext cx="303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hivo"/>
                <a:ea typeface="Chivo"/>
                <a:cs typeface="Chivo"/>
                <a:sym typeface="Chivo"/>
              </a:rPr>
              <a:t>Weakness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Pesticide resistance</a:t>
            </a:r>
            <a:endParaRPr>
              <a:solidFill>
                <a:schemeClr val="lt1"/>
              </a:solidFill>
              <a:latin typeface="Chivo"/>
              <a:ea typeface="Chivo"/>
              <a:cs typeface="Chivo"/>
              <a:sym typeface="Chivo"/>
            </a:endParaRPr>
          </a:p>
          <a:p>
            <a:pPr indent="0" lvl="0" marL="457200" rtl="0" algn="l">
              <a:spcBef>
                <a:spcPts val="0"/>
              </a:spcBef>
              <a:spcAft>
                <a:spcPts val="0"/>
              </a:spcAft>
              <a:buNone/>
            </a:pPr>
            <a:r>
              <a:t/>
            </a:r>
            <a:endParaRPr>
              <a:latin typeface="Chivo"/>
              <a:ea typeface="Chivo"/>
              <a:cs typeface="Chivo"/>
              <a:sym typeface="Chivo"/>
            </a:endParaRPr>
          </a:p>
        </p:txBody>
      </p:sp>
      <p:sp>
        <p:nvSpPr>
          <p:cNvPr id="3687" name="Google Shape;3687;p61"/>
          <p:cNvSpPr txBox="1"/>
          <p:nvPr/>
        </p:nvSpPr>
        <p:spPr>
          <a:xfrm>
            <a:off x="1355650" y="3110100"/>
            <a:ext cx="303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hivo"/>
                <a:ea typeface="Chivo"/>
                <a:cs typeface="Chivo"/>
                <a:sym typeface="Chivo"/>
              </a:rPr>
              <a:t>Opportunity</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More R&amp;D possibilities due to availability of </a:t>
            </a:r>
            <a:r>
              <a:rPr lang="en">
                <a:solidFill>
                  <a:schemeClr val="lt1"/>
                </a:solidFill>
                <a:latin typeface="Chivo"/>
                <a:ea typeface="Chivo"/>
                <a:cs typeface="Chivo"/>
                <a:sym typeface="Chivo"/>
              </a:rPr>
              <a:t>resources(both material and climatic)</a:t>
            </a:r>
            <a:endParaRPr>
              <a:solidFill>
                <a:schemeClr val="lt1"/>
              </a:solidFill>
              <a:latin typeface="Chivo"/>
              <a:ea typeface="Chivo"/>
              <a:cs typeface="Chivo"/>
              <a:sym typeface="Chivo"/>
            </a:endParaRPr>
          </a:p>
        </p:txBody>
      </p:sp>
      <p:sp>
        <p:nvSpPr>
          <p:cNvPr id="3688" name="Google Shape;3688;p61"/>
          <p:cNvSpPr txBox="1"/>
          <p:nvPr/>
        </p:nvSpPr>
        <p:spPr>
          <a:xfrm>
            <a:off x="4678300" y="3196025"/>
            <a:ext cx="303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hivo"/>
                <a:ea typeface="Chivo"/>
                <a:cs typeface="Chivo"/>
                <a:sym typeface="Chivo"/>
              </a:rPr>
              <a:t>Threats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Local </a:t>
            </a:r>
            <a:r>
              <a:rPr lang="en">
                <a:solidFill>
                  <a:schemeClr val="lt1"/>
                </a:solidFill>
                <a:latin typeface="Chivo"/>
                <a:ea typeface="Chivo"/>
                <a:cs typeface="Chivo"/>
                <a:sym typeface="Chivo"/>
              </a:rPr>
              <a:t>regulation</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Consumer perceptions</a:t>
            </a:r>
            <a:endParaRPr>
              <a:solidFill>
                <a:schemeClr val="lt1"/>
              </a:solidFill>
              <a:latin typeface="Chivo"/>
              <a:ea typeface="Chivo"/>
              <a:cs typeface="Chivo"/>
              <a:sym typeface="Chivo"/>
            </a:endParaRPr>
          </a:p>
          <a:p>
            <a:pPr indent="-317500" lvl="0" marL="457200" rtl="0" algn="l">
              <a:spcBef>
                <a:spcPts val="0"/>
              </a:spcBef>
              <a:spcAft>
                <a:spcPts val="0"/>
              </a:spcAft>
              <a:buClr>
                <a:schemeClr val="lt1"/>
              </a:buClr>
              <a:buSzPts val="1400"/>
              <a:buFont typeface="Chivo"/>
              <a:buChar char="-"/>
            </a:pPr>
            <a:r>
              <a:rPr lang="en">
                <a:solidFill>
                  <a:schemeClr val="lt1"/>
                </a:solidFill>
                <a:latin typeface="Chivo"/>
                <a:ea typeface="Chivo"/>
                <a:cs typeface="Chivo"/>
                <a:sym typeface="Chivo"/>
              </a:rPr>
              <a:t>Local Crimes</a:t>
            </a:r>
            <a:endParaRPr>
              <a:solidFill>
                <a:schemeClr val="lt1"/>
              </a:solidFill>
              <a:latin typeface="Chivo"/>
              <a:ea typeface="Chivo"/>
              <a:cs typeface="Chivo"/>
              <a:sym typeface="Chivo"/>
            </a:endParaRPr>
          </a:p>
        </p:txBody>
      </p:sp>
      <p:pic>
        <p:nvPicPr>
          <p:cNvPr id="3689" name="Google Shape;3689;p61">
            <a:hlinkClick action="ppaction://hlinksldjump" r:id="rId3"/>
          </p:cNvPr>
          <p:cNvPicPr preferRelativeResize="0"/>
          <p:nvPr/>
        </p:nvPicPr>
        <p:blipFill rotWithShape="1">
          <a:blip r:embed="rId4">
            <a:alphaModFix/>
          </a:blip>
          <a:srcRect b="18863" l="0" r="0" t="17708"/>
          <a:stretch/>
        </p:blipFill>
        <p:spPr>
          <a:xfrm>
            <a:off x="0" y="4730100"/>
            <a:ext cx="1378028" cy="413402"/>
          </a:xfrm>
          <a:prstGeom prst="rect">
            <a:avLst/>
          </a:prstGeom>
          <a:noFill/>
          <a:ln>
            <a:noFill/>
          </a:ln>
        </p:spPr>
      </p:pic>
      <p:sp>
        <p:nvSpPr>
          <p:cNvPr id="3690" name="Google Shape;3690;p61"/>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5"/>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3691" name="Google Shape;3691;p61">
            <a:hlinkClick action="ppaction://hlinksldjump" r:id="rId6"/>
          </p:cNvPr>
          <p:cNvPicPr preferRelativeResize="0"/>
          <p:nvPr/>
        </p:nvPicPr>
        <p:blipFill rotWithShape="1">
          <a:blip r:embed="rId4">
            <a:alphaModFix/>
          </a:blip>
          <a:srcRect b="18863" l="0" r="0" t="17708"/>
          <a:stretch/>
        </p:blipFill>
        <p:spPr>
          <a:xfrm>
            <a:off x="0" y="4730100"/>
            <a:ext cx="1378028" cy="4134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5" name="Shape 3695"/>
        <p:cNvGrpSpPr/>
        <p:nvPr/>
      </p:nvGrpSpPr>
      <p:grpSpPr>
        <a:xfrm>
          <a:off x="0" y="0"/>
          <a:ext cx="0" cy="0"/>
          <a:chOff x="0" y="0"/>
          <a:chExt cx="0" cy="0"/>
        </a:xfrm>
      </p:grpSpPr>
      <p:sp>
        <p:nvSpPr>
          <p:cNvPr id="3696" name="Google Shape;3696;p62"/>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1"/>
                </a:solidFill>
              </a:rPr>
              <a:t>SWOT Analysis: Poland</a:t>
            </a:r>
            <a:endParaRPr>
              <a:solidFill>
                <a:schemeClr val="lt1"/>
              </a:solidFill>
            </a:endParaRPr>
          </a:p>
        </p:txBody>
      </p:sp>
      <p:sp>
        <p:nvSpPr>
          <p:cNvPr id="3697" name="Google Shape;3697;p62"/>
          <p:cNvSpPr txBox="1"/>
          <p:nvPr>
            <p:ph idx="2" type="title"/>
          </p:nvPr>
        </p:nvSpPr>
        <p:spPr>
          <a:xfrm rot="-8915">
            <a:off x="714296" y="1740897"/>
            <a:ext cx="2313608" cy="416105"/>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700"/>
              <a:buNone/>
            </a:pPr>
            <a:r>
              <a:rPr lang="en"/>
              <a:t>STRENGTHS</a:t>
            </a:r>
            <a:endParaRPr/>
          </a:p>
        </p:txBody>
      </p:sp>
      <p:sp>
        <p:nvSpPr>
          <p:cNvPr id="3698" name="Google Shape;3698;p62"/>
          <p:cNvSpPr txBox="1"/>
          <p:nvPr>
            <p:ph idx="1" type="subTitle"/>
          </p:nvPr>
        </p:nvSpPr>
        <p:spPr>
          <a:xfrm rot="-8932">
            <a:off x="714747" y="2170391"/>
            <a:ext cx="2309408" cy="692406"/>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222B0D"/>
              </a:buClr>
              <a:buSzPts val="1100"/>
              <a:buFont typeface="Arial"/>
              <a:buNone/>
            </a:pPr>
            <a:r>
              <a:rPr lang="en"/>
              <a:t>Culturally rich, and strong economy.</a:t>
            </a:r>
            <a:endParaRPr/>
          </a:p>
          <a:p>
            <a:pPr indent="0" lvl="0" marL="0" rtl="0" algn="r">
              <a:lnSpc>
                <a:spcPct val="100000"/>
              </a:lnSpc>
              <a:spcBef>
                <a:spcPts val="0"/>
              </a:spcBef>
              <a:spcAft>
                <a:spcPts val="0"/>
              </a:spcAft>
              <a:buClr>
                <a:srgbClr val="222B0D"/>
              </a:buClr>
              <a:buSzPts val="1100"/>
              <a:buFont typeface="Arial"/>
              <a:buNone/>
            </a:pPr>
            <a:r>
              <a:rPr lang="en"/>
              <a:t>EU Backing</a:t>
            </a:r>
            <a:endParaRPr/>
          </a:p>
        </p:txBody>
      </p:sp>
      <p:sp>
        <p:nvSpPr>
          <p:cNvPr id="3699" name="Google Shape;3699;p62"/>
          <p:cNvSpPr txBox="1"/>
          <p:nvPr>
            <p:ph idx="3" type="title"/>
          </p:nvPr>
        </p:nvSpPr>
        <p:spPr>
          <a:xfrm rot="-8915">
            <a:off x="714296" y="2930025"/>
            <a:ext cx="2313608" cy="416105"/>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700"/>
              <a:buNone/>
            </a:pPr>
            <a:r>
              <a:rPr lang="en"/>
              <a:t>OPPORTUNITY </a:t>
            </a:r>
            <a:endParaRPr/>
          </a:p>
        </p:txBody>
      </p:sp>
      <p:sp>
        <p:nvSpPr>
          <p:cNvPr id="3700" name="Google Shape;3700;p62"/>
          <p:cNvSpPr txBox="1"/>
          <p:nvPr>
            <p:ph idx="4" type="subTitle"/>
          </p:nvPr>
        </p:nvSpPr>
        <p:spPr>
          <a:xfrm rot="-8932">
            <a:off x="714747" y="3359371"/>
            <a:ext cx="2309408" cy="692406"/>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222B0D"/>
              </a:buClr>
              <a:buSzPts val="1100"/>
              <a:buFont typeface="Arial"/>
              <a:buNone/>
            </a:pPr>
            <a:r>
              <a:rPr lang="en"/>
              <a:t>Tech advancement</a:t>
            </a:r>
            <a:endParaRPr/>
          </a:p>
          <a:p>
            <a:pPr indent="0" lvl="0" marL="0" rtl="0" algn="r">
              <a:lnSpc>
                <a:spcPct val="100000"/>
              </a:lnSpc>
              <a:spcBef>
                <a:spcPts val="0"/>
              </a:spcBef>
              <a:spcAft>
                <a:spcPts val="0"/>
              </a:spcAft>
              <a:buClr>
                <a:srgbClr val="222B0D"/>
              </a:buClr>
              <a:buSzPts val="1100"/>
              <a:buFont typeface="Arial"/>
              <a:buNone/>
            </a:pPr>
            <a:r>
              <a:rPr lang="en"/>
              <a:t>Potential for the rest of the EU to follow along GMO</a:t>
            </a:r>
            <a:endParaRPr/>
          </a:p>
        </p:txBody>
      </p:sp>
      <p:sp>
        <p:nvSpPr>
          <p:cNvPr id="3701" name="Google Shape;3701;p62"/>
          <p:cNvSpPr txBox="1"/>
          <p:nvPr>
            <p:ph idx="5" type="title"/>
          </p:nvPr>
        </p:nvSpPr>
        <p:spPr>
          <a:xfrm rot="-8915">
            <a:off x="6116121" y="1740897"/>
            <a:ext cx="2313608" cy="41610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WEAKNESSES</a:t>
            </a:r>
            <a:endParaRPr/>
          </a:p>
        </p:txBody>
      </p:sp>
      <p:sp>
        <p:nvSpPr>
          <p:cNvPr id="3702" name="Google Shape;3702;p62"/>
          <p:cNvSpPr txBox="1"/>
          <p:nvPr>
            <p:ph idx="6" type="subTitle"/>
          </p:nvPr>
        </p:nvSpPr>
        <p:spPr>
          <a:xfrm rot="-8932">
            <a:off x="6116572" y="2170391"/>
            <a:ext cx="2309408" cy="69240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22B0D"/>
              </a:buClr>
              <a:buSzPts val="1100"/>
              <a:buFont typeface="Arial"/>
              <a:buNone/>
            </a:pPr>
            <a:r>
              <a:rPr lang="en"/>
              <a:t>Labor Market regulations, lacking in tech advancement</a:t>
            </a:r>
            <a:endParaRPr/>
          </a:p>
        </p:txBody>
      </p:sp>
      <p:sp>
        <p:nvSpPr>
          <p:cNvPr id="3703" name="Google Shape;3703;p62"/>
          <p:cNvSpPr txBox="1"/>
          <p:nvPr>
            <p:ph idx="7" type="title"/>
          </p:nvPr>
        </p:nvSpPr>
        <p:spPr>
          <a:xfrm rot="-8915">
            <a:off x="6116121" y="2930025"/>
            <a:ext cx="2313608" cy="41610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THREATS</a:t>
            </a:r>
            <a:endParaRPr/>
          </a:p>
        </p:txBody>
      </p:sp>
      <p:sp>
        <p:nvSpPr>
          <p:cNvPr id="3704" name="Google Shape;3704;p62"/>
          <p:cNvSpPr txBox="1"/>
          <p:nvPr>
            <p:ph idx="8" type="subTitle"/>
          </p:nvPr>
        </p:nvSpPr>
        <p:spPr>
          <a:xfrm rot="-8932">
            <a:off x="6116572" y="3359371"/>
            <a:ext cx="2309408" cy="69240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22B0D"/>
              </a:buClr>
              <a:buSzPts val="1100"/>
              <a:buFont typeface="Arial"/>
              <a:buNone/>
            </a:pPr>
            <a:r>
              <a:rPr lang="en"/>
              <a:t>Labor Regulations, EU policies, lack of advancement flexibility</a:t>
            </a:r>
            <a:endParaRPr/>
          </a:p>
        </p:txBody>
      </p:sp>
      <p:sp>
        <p:nvSpPr>
          <p:cNvPr id="3705" name="Google Shape;3705;p62"/>
          <p:cNvSpPr/>
          <p:nvPr/>
        </p:nvSpPr>
        <p:spPr>
          <a:xfrm>
            <a:off x="3382050" y="1841750"/>
            <a:ext cx="748800" cy="867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62"/>
          <p:cNvSpPr/>
          <p:nvPr/>
        </p:nvSpPr>
        <p:spPr>
          <a:xfrm>
            <a:off x="3626763" y="2123401"/>
            <a:ext cx="259382" cy="348901"/>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Encode Sans"/>
              </a:rPr>
              <a:t>S</a:t>
            </a:r>
          </a:p>
        </p:txBody>
      </p:sp>
      <p:sp>
        <p:nvSpPr>
          <p:cNvPr id="3707" name="Google Shape;3707;p62"/>
          <p:cNvSpPr/>
          <p:nvPr/>
        </p:nvSpPr>
        <p:spPr>
          <a:xfrm>
            <a:off x="3382075" y="3033123"/>
            <a:ext cx="748800" cy="867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62"/>
          <p:cNvSpPr/>
          <p:nvPr/>
        </p:nvSpPr>
        <p:spPr>
          <a:xfrm>
            <a:off x="3583625" y="3292161"/>
            <a:ext cx="345689" cy="348901"/>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Encode Sans"/>
              </a:rPr>
              <a:t>O</a:t>
            </a:r>
          </a:p>
        </p:txBody>
      </p:sp>
      <p:sp>
        <p:nvSpPr>
          <p:cNvPr id="3709" name="Google Shape;3709;p62"/>
          <p:cNvSpPr/>
          <p:nvPr/>
        </p:nvSpPr>
        <p:spPr>
          <a:xfrm>
            <a:off x="4988713" y="1841750"/>
            <a:ext cx="748800" cy="867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62"/>
          <p:cNvSpPr/>
          <p:nvPr/>
        </p:nvSpPr>
        <p:spPr>
          <a:xfrm>
            <a:off x="5092254" y="2123401"/>
            <a:ext cx="541717" cy="339719"/>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Encode Sans"/>
              </a:rPr>
              <a:t>W</a:t>
            </a:r>
          </a:p>
        </p:txBody>
      </p:sp>
      <p:sp>
        <p:nvSpPr>
          <p:cNvPr id="3711" name="Google Shape;3711;p62"/>
          <p:cNvSpPr/>
          <p:nvPr/>
        </p:nvSpPr>
        <p:spPr>
          <a:xfrm>
            <a:off x="4988713" y="3033123"/>
            <a:ext cx="748800" cy="867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62"/>
          <p:cNvSpPr/>
          <p:nvPr/>
        </p:nvSpPr>
        <p:spPr>
          <a:xfrm>
            <a:off x="5210009" y="3292161"/>
            <a:ext cx="306208" cy="339719"/>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Encode Sans"/>
              </a:rPr>
              <a:t>T</a:t>
            </a:r>
          </a:p>
        </p:txBody>
      </p:sp>
      <p:pic>
        <p:nvPicPr>
          <p:cNvPr id="3713" name="Google Shape;3713;p62">
            <a:hlinkClick action="ppaction://hlinksldjump" r:id="rId3"/>
          </p:cNvPr>
          <p:cNvPicPr preferRelativeResize="0"/>
          <p:nvPr/>
        </p:nvPicPr>
        <p:blipFill rotWithShape="1">
          <a:blip r:embed="rId4">
            <a:alphaModFix/>
          </a:blip>
          <a:srcRect b="18863" l="0" r="0" t="17708"/>
          <a:stretch/>
        </p:blipFill>
        <p:spPr>
          <a:xfrm>
            <a:off x="0" y="4730100"/>
            <a:ext cx="1378028" cy="413402"/>
          </a:xfrm>
          <a:prstGeom prst="rect">
            <a:avLst/>
          </a:prstGeom>
          <a:noFill/>
          <a:ln>
            <a:noFill/>
          </a:ln>
        </p:spPr>
      </p:pic>
      <p:sp>
        <p:nvSpPr>
          <p:cNvPr id="3714" name="Google Shape;3714;p62"/>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5"/>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3715" name="Google Shape;3715;p62">
            <a:hlinkClick action="ppaction://hlinksldjump" r:id="rId6"/>
          </p:cNvPr>
          <p:cNvPicPr preferRelativeResize="0"/>
          <p:nvPr/>
        </p:nvPicPr>
        <p:blipFill rotWithShape="1">
          <a:blip r:embed="rId4">
            <a:alphaModFix/>
          </a:blip>
          <a:srcRect b="18863" l="0" r="0" t="17708"/>
          <a:stretch/>
        </p:blipFill>
        <p:spPr>
          <a:xfrm>
            <a:off x="0" y="4730100"/>
            <a:ext cx="1378028" cy="4134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9" name="Shape 3719"/>
        <p:cNvGrpSpPr/>
        <p:nvPr/>
      </p:nvGrpSpPr>
      <p:grpSpPr>
        <a:xfrm>
          <a:off x="0" y="0"/>
          <a:ext cx="0" cy="0"/>
          <a:chOff x="0" y="0"/>
          <a:chExt cx="0" cy="0"/>
        </a:xfrm>
      </p:grpSpPr>
      <p:sp>
        <p:nvSpPr>
          <p:cNvPr id="3720" name="Google Shape;3720;p63"/>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1"/>
                </a:solidFill>
              </a:rPr>
              <a:t>SWOT Analysis: Japan</a:t>
            </a:r>
            <a:endParaRPr>
              <a:solidFill>
                <a:schemeClr val="lt1"/>
              </a:solidFill>
            </a:endParaRPr>
          </a:p>
        </p:txBody>
      </p:sp>
      <p:sp>
        <p:nvSpPr>
          <p:cNvPr id="3721" name="Google Shape;3721;p63"/>
          <p:cNvSpPr txBox="1"/>
          <p:nvPr>
            <p:ph idx="2" type="title"/>
          </p:nvPr>
        </p:nvSpPr>
        <p:spPr>
          <a:xfrm rot="-8915">
            <a:off x="714356" y="1740897"/>
            <a:ext cx="2313608" cy="416102"/>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700"/>
              <a:buNone/>
            </a:pPr>
            <a:r>
              <a:rPr lang="en"/>
              <a:t>STRENGTHS</a:t>
            </a:r>
            <a:endParaRPr/>
          </a:p>
        </p:txBody>
      </p:sp>
      <p:sp>
        <p:nvSpPr>
          <p:cNvPr id="3722" name="Google Shape;3722;p63"/>
          <p:cNvSpPr txBox="1"/>
          <p:nvPr>
            <p:ph idx="1" type="subTitle"/>
          </p:nvPr>
        </p:nvSpPr>
        <p:spPr>
          <a:xfrm rot="-8932">
            <a:off x="716447" y="2162991"/>
            <a:ext cx="2309408" cy="692402"/>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222B0D"/>
              </a:buClr>
              <a:buSzPts val="1100"/>
              <a:buFont typeface="Arial"/>
              <a:buNone/>
            </a:pPr>
            <a:r>
              <a:rPr lang="en" sz="1100"/>
              <a:t>Good management practises, education system, responsible and hardworking personnel</a:t>
            </a:r>
            <a:endParaRPr sz="1100"/>
          </a:p>
        </p:txBody>
      </p:sp>
      <p:sp>
        <p:nvSpPr>
          <p:cNvPr id="3723" name="Google Shape;3723;p63"/>
          <p:cNvSpPr txBox="1"/>
          <p:nvPr>
            <p:ph idx="3" type="title"/>
          </p:nvPr>
        </p:nvSpPr>
        <p:spPr>
          <a:xfrm rot="-8915">
            <a:off x="714356" y="2930025"/>
            <a:ext cx="2313608" cy="416102"/>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700"/>
              <a:buNone/>
            </a:pPr>
            <a:r>
              <a:rPr lang="en"/>
              <a:t>OPPORTUNITY </a:t>
            </a:r>
            <a:endParaRPr/>
          </a:p>
        </p:txBody>
      </p:sp>
      <p:sp>
        <p:nvSpPr>
          <p:cNvPr id="3724" name="Google Shape;3724;p63"/>
          <p:cNvSpPr txBox="1"/>
          <p:nvPr>
            <p:ph idx="4" type="subTitle"/>
          </p:nvPr>
        </p:nvSpPr>
        <p:spPr>
          <a:xfrm rot="-8932">
            <a:off x="714747" y="3359371"/>
            <a:ext cx="2309408" cy="692402"/>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222B0D"/>
              </a:buClr>
              <a:buSzPts val="1100"/>
              <a:buFont typeface="Arial"/>
              <a:buNone/>
            </a:pPr>
            <a:r>
              <a:rPr lang="en"/>
              <a:t>Tech advancement, better testing grounds for GMO products</a:t>
            </a:r>
            <a:endParaRPr/>
          </a:p>
        </p:txBody>
      </p:sp>
      <p:sp>
        <p:nvSpPr>
          <p:cNvPr id="3725" name="Google Shape;3725;p63"/>
          <p:cNvSpPr txBox="1"/>
          <p:nvPr>
            <p:ph idx="5" type="title"/>
          </p:nvPr>
        </p:nvSpPr>
        <p:spPr>
          <a:xfrm rot="-8915">
            <a:off x="6116181" y="1740897"/>
            <a:ext cx="2313608" cy="416102"/>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WEAKNESSES</a:t>
            </a:r>
            <a:endParaRPr/>
          </a:p>
        </p:txBody>
      </p:sp>
      <p:sp>
        <p:nvSpPr>
          <p:cNvPr id="3726" name="Google Shape;3726;p63"/>
          <p:cNvSpPr txBox="1"/>
          <p:nvPr>
            <p:ph idx="6" type="subTitle"/>
          </p:nvPr>
        </p:nvSpPr>
        <p:spPr>
          <a:xfrm rot="-8932">
            <a:off x="6118272" y="2126391"/>
            <a:ext cx="2309408" cy="69240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22B0D"/>
              </a:buClr>
              <a:buSzPts val="1100"/>
              <a:buFont typeface="Arial"/>
              <a:buNone/>
            </a:pPr>
            <a:r>
              <a:rPr lang="en"/>
              <a:t>Environmental Disasters, low birth rate, older workforce by age distri.</a:t>
            </a:r>
            <a:endParaRPr/>
          </a:p>
        </p:txBody>
      </p:sp>
      <p:sp>
        <p:nvSpPr>
          <p:cNvPr id="3727" name="Google Shape;3727;p63"/>
          <p:cNvSpPr txBox="1"/>
          <p:nvPr>
            <p:ph idx="7" type="title"/>
          </p:nvPr>
        </p:nvSpPr>
        <p:spPr>
          <a:xfrm rot="-8915">
            <a:off x="6116181" y="2930025"/>
            <a:ext cx="2313608" cy="416102"/>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THREATS</a:t>
            </a:r>
            <a:endParaRPr/>
          </a:p>
        </p:txBody>
      </p:sp>
      <p:sp>
        <p:nvSpPr>
          <p:cNvPr id="3728" name="Google Shape;3728;p63"/>
          <p:cNvSpPr txBox="1"/>
          <p:nvPr>
            <p:ph idx="8" type="subTitle"/>
          </p:nvPr>
        </p:nvSpPr>
        <p:spPr>
          <a:xfrm rot="-8932">
            <a:off x="6116572" y="3359371"/>
            <a:ext cx="2309408" cy="69240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22B0D"/>
              </a:buClr>
              <a:buSzPts val="1100"/>
              <a:buFont typeface="Arial"/>
              <a:buNone/>
            </a:pPr>
            <a:r>
              <a:rPr lang="en"/>
              <a:t>Taxes, trade regulation, economic recession</a:t>
            </a:r>
            <a:endParaRPr/>
          </a:p>
        </p:txBody>
      </p:sp>
      <p:sp>
        <p:nvSpPr>
          <p:cNvPr id="3729" name="Google Shape;3729;p63"/>
          <p:cNvSpPr/>
          <p:nvPr/>
        </p:nvSpPr>
        <p:spPr>
          <a:xfrm>
            <a:off x="3382050" y="1841750"/>
            <a:ext cx="748800" cy="867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63"/>
          <p:cNvSpPr/>
          <p:nvPr/>
        </p:nvSpPr>
        <p:spPr>
          <a:xfrm>
            <a:off x="3626763" y="2123401"/>
            <a:ext cx="259382" cy="348901"/>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Encode Sans"/>
              </a:rPr>
              <a:t>S</a:t>
            </a:r>
          </a:p>
        </p:txBody>
      </p:sp>
      <p:sp>
        <p:nvSpPr>
          <p:cNvPr id="3731" name="Google Shape;3731;p63"/>
          <p:cNvSpPr/>
          <p:nvPr/>
        </p:nvSpPr>
        <p:spPr>
          <a:xfrm>
            <a:off x="3382075" y="3033123"/>
            <a:ext cx="748800" cy="867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63"/>
          <p:cNvSpPr/>
          <p:nvPr/>
        </p:nvSpPr>
        <p:spPr>
          <a:xfrm>
            <a:off x="3583625" y="3292161"/>
            <a:ext cx="345689" cy="348901"/>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Encode Sans"/>
              </a:rPr>
              <a:t>O</a:t>
            </a:r>
          </a:p>
        </p:txBody>
      </p:sp>
      <p:sp>
        <p:nvSpPr>
          <p:cNvPr id="3733" name="Google Shape;3733;p63"/>
          <p:cNvSpPr/>
          <p:nvPr/>
        </p:nvSpPr>
        <p:spPr>
          <a:xfrm>
            <a:off x="4988713" y="1841750"/>
            <a:ext cx="748800" cy="867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63"/>
          <p:cNvSpPr/>
          <p:nvPr/>
        </p:nvSpPr>
        <p:spPr>
          <a:xfrm>
            <a:off x="5092254" y="2123401"/>
            <a:ext cx="541716" cy="339719"/>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Encode Sans"/>
              </a:rPr>
              <a:t>W</a:t>
            </a:r>
          </a:p>
        </p:txBody>
      </p:sp>
      <p:sp>
        <p:nvSpPr>
          <p:cNvPr id="3735" name="Google Shape;3735;p63"/>
          <p:cNvSpPr/>
          <p:nvPr/>
        </p:nvSpPr>
        <p:spPr>
          <a:xfrm>
            <a:off x="4988713" y="3033123"/>
            <a:ext cx="748800" cy="867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63"/>
          <p:cNvSpPr/>
          <p:nvPr/>
        </p:nvSpPr>
        <p:spPr>
          <a:xfrm>
            <a:off x="5210009" y="3292161"/>
            <a:ext cx="306207" cy="339719"/>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Encode Sans"/>
              </a:rPr>
              <a:t>T</a:t>
            </a:r>
          </a:p>
        </p:txBody>
      </p:sp>
      <p:pic>
        <p:nvPicPr>
          <p:cNvPr id="3737" name="Google Shape;3737;p63">
            <a:hlinkClick action="ppaction://hlinksldjump" r:id="rId3"/>
          </p:cNvPr>
          <p:cNvPicPr preferRelativeResize="0"/>
          <p:nvPr/>
        </p:nvPicPr>
        <p:blipFill rotWithShape="1">
          <a:blip r:embed="rId4">
            <a:alphaModFix/>
          </a:blip>
          <a:srcRect b="18863" l="0" r="0" t="17708"/>
          <a:stretch/>
        </p:blipFill>
        <p:spPr>
          <a:xfrm>
            <a:off x="0" y="4730100"/>
            <a:ext cx="1378028" cy="413402"/>
          </a:xfrm>
          <a:prstGeom prst="rect">
            <a:avLst/>
          </a:prstGeom>
          <a:noFill/>
          <a:ln>
            <a:noFill/>
          </a:ln>
        </p:spPr>
      </p:pic>
      <p:sp>
        <p:nvSpPr>
          <p:cNvPr id="3738" name="Google Shape;3738;p63"/>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5"/>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3739" name="Google Shape;3739;p63">
            <a:hlinkClick action="ppaction://hlinksldjump" r:id="rId6"/>
          </p:cNvPr>
          <p:cNvPicPr preferRelativeResize="0"/>
          <p:nvPr/>
        </p:nvPicPr>
        <p:blipFill rotWithShape="1">
          <a:blip r:embed="rId4">
            <a:alphaModFix/>
          </a:blip>
          <a:srcRect b="18863" l="0" r="0" t="17708"/>
          <a:stretch/>
        </p:blipFill>
        <p:spPr>
          <a:xfrm>
            <a:off x="0" y="4730100"/>
            <a:ext cx="1378028" cy="4134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3" name="Shape 3743"/>
        <p:cNvGrpSpPr/>
        <p:nvPr/>
      </p:nvGrpSpPr>
      <p:grpSpPr>
        <a:xfrm>
          <a:off x="0" y="0"/>
          <a:ext cx="0" cy="0"/>
          <a:chOff x="0" y="0"/>
          <a:chExt cx="0" cy="0"/>
        </a:xfrm>
      </p:grpSpPr>
      <p:pic>
        <p:nvPicPr>
          <p:cNvPr id="3744" name="Google Shape;3744;p64"/>
          <p:cNvPicPr preferRelativeResize="0"/>
          <p:nvPr/>
        </p:nvPicPr>
        <p:blipFill>
          <a:blip r:embed="rId3">
            <a:alphaModFix/>
          </a:blip>
          <a:stretch>
            <a:fillRect/>
          </a:stretch>
        </p:blipFill>
        <p:spPr>
          <a:xfrm>
            <a:off x="1916024" y="780275"/>
            <a:ext cx="5286999" cy="3479899"/>
          </a:xfrm>
          <a:prstGeom prst="rect">
            <a:avLst/>
          </a:prstGeom>
          <a:noFill/>
          <a:ln>
            <a:noFill/>
          </a:ln>
        </p:spPr>
      </p:pic>
      <p:sp>
        <p:nvSpPr>
          <p:cNvPr id="3745" name="Google Shape;3745;p64"/>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4"/>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sp>
        <p:nvSpPr>
          <p:cNvPr id="3746" name="Google Shape;3746;p64"/>
          <p:cNvSpPr txBox="1"/>
          <p:nvPr/>
        </p:nvSpPr>
        <p:spPr>
          <a:xfrm>
            <a:off x="339575" y="0"/>
            <a:ext cx="843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https://www.indiatoday.in/education-today/gk-current-affairs/story/top-10-rice-producing-states-in-india-rice-production-and-area-under-cultivation-1343024-2018-09-18</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0" name="Shape 3750"/>
        <p:cNvGrpSpPr/>
        <p:nvPr/>
      </p:nvGrpSpPr>
      <p:grpSpPr>
        <a:xfrm>
          <a:off x="0" y="0"/>
          <a:ext cx="0" cy="0"/>
          <a:chOff x="0" y="0"/>
          <a:chExt cx="0" cy="0"/>
        </a:xfrm>
      </p:grpSpPr>
      <p:sp>
        <p:nvSpPr>
          <p:cNvPr id="3751" name="Google Shape;3751;p65"/>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1"/>
                </a:solidFill>
              </a:rPr>
              <a:t>International Culture and Diversity</a:t>
            </a:r>
            <a:endParaRPr>
              <a:solidFill>
                <a:schemeClr val="lt1"/>
              </a:solidFill>
            </a:endParaRPr>
          </a:p>
        </p:txBody>
      </p:sp>
      <p:graphicFrame>
        <p:nvGraphicFramePr>
          <p:cNvPr id="3752" name="Google Shape;3752;p65"/>
          <p:cNvGraphicFramePr/>
          <p:nvPr/>
        </p:nvGraphicFramePr>
        <p:xfrm>
          <a:off x="412175" y="1391925"/>
          <a:ext cx="3000000" cy="3000000"/>
        </p:xfrm>
        <a:graphic>
          <a:graphicData uri="http://schemas.openxmlformats.org/drawingml/2006/table">
            <a:tbl>
              <a:tblPr>
                <a:noFill/>
                <a:tableStyleId>{717DE541-C4CE-4972-A4AD-FA1E6643DA73}</a:tableStyleId>
              </a:tblPr>
              <a:tblGrid>
                <a:gridCol w="1975700"/>
                <a:gridCol w="2149325"/>
                <a:gridCol w="2149450"/>
                <a:gridCol w="2149450"/>
              </a:tblGrid>
              <a:tr h="906250">
                <a:tc>
                  <a:txBody>
                    <a:bodyPr/>
                    <a:lstStyle/>
                    <a:p>
                      <a:pPr indent="0" lvl="0" marL="72000" marR="0" rtl="0" algn="l">
                        <a:lnSpc>
                          <a:spcPct val="100000"/>
                        </a:lnSpc>
                        <a:spcBef>
                          <a:spcPts val="0"/>
                        </a:spcBef>
                        <a:spcAft>
                          <a:spcPts val="0"/>
                        </a:spcAft>
                        <a:buClr>
                          <a:srgbClr val="000000"/>
                        </a:buClr>
                        <a:buSzPts val="1900"/>
                        <a:buFont typeface="Arial"/>
                        <a:buNone/>
                      </a:pPr>
                      <a:r>
                        <a:t/>
                      </a:r>
                      <a:endParaRPr sz="1900" u="none" cap="none" strike="noStrike">
                        <a:latin typeface="Poppins ExtraBold"/>
                        <a:ea typeface="Poppins ExtraBold"/>
                        <a:cs typeface="Poppins ExtraBold"/>
                        <a:sym typeface="Poppins ExtraBold"/>
                      </a:endParaRPr>
                    </a:p>
                  </a:txBody>
                  <a:tcPr marT="91425" marB="91425" marR="91425" marL="91425" anchor="ctr">
                    <a:lnL cap="flat" cmpd="sng" w="9525">
                      <a:solidFill>
                        <a:srgbClr val="36DD36">
                          <a:alpha val="0"/>
                        </a:srgbClr>
                      </a:solidFill>
                      <a:prstDash val="solid"/>
                      <a:round/>
                      <a:headEnd len="sm" w="sm" type="none"/>
                      <a:tailEnd len="sm" w="sm" type="none"/>
                    </a:lnL>
                    <a:lnR cap="flat" cmpd="sng" w="19050">
                      <a:solidFill>
                        <a:srgbClr val="936127">
                          <a:alpha val="0"/>
                        </a:srgbClr>
                      </a:solidFill>
                      <a:prstDash val="solid"/>
                      <a:round/>
                      <a:headEnd len="sm" w="sm" type="none"/>
                      <a:tailEnd len="sm" w="sm" type="none"/>
                    </a:lnR>
                    <a:lnT cap="flat" cmpd="sng" w="9525">
                      <a:solidFill>
                        <a:srgbClr val="36DD36">
                          <a:alpha val="0"/>
                        </a:srgbClr>
                      </a:solidFill>
                      <a:prstDash val="solid"/>
                      <a:round/>
                      <a:headEnd len="sm" w="sm" type="none"/>
                      <a:tailEnd len="sm" w="sm" type="none"/>
                    </a:lnT>
                    <a:lnB cap="flat" cmpd="sng" w="19050">
                      <a:solidFill>
                        <a:srgbClr val="936127">
                          <a:alpha val="0"/>
                        </a:srgbClr>
                      </a:solidFill>
                      <a:prstDash val="solid"/>
                      <a:round/>
                      <a:headEnd len="sm" w="sm" type="none"/>
                      <a:tailEnd len="sm" w="sm" type="none"/>
                    </a:lnB>
                    <a:solidFill>
                      <a:srgbClr val="005837"/>
                    </a:solidFill>
                  </a:tcPr>
                </a:tc>
                <a:tc>
                  <a:txBody>
                    <a:bodyPr/>
                    <a:lstStyle/>
                    <a:p>
                      <a:pPr indent="0" lvl="0" marL="7200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OVERALL CULTURE SCORE</a:t>
                      </a:r>
                      <a:endParaRPr sz="2000" u="none" cap="none" strike="noStrike">
                        <a:solidFill>
                          <a:schemeClr val="lt1"/>
                        </a:solidFill>
                        <a:latin typeface="Encode Sans Black"/>
                        <a:ea typeface="Encode Sans Black"/>
                        <a:cs typeface="Encode Sans Black"/>
                        <a:sym typeface="Encode Sans Black"/>
                      </a:endParaRPr>
                    </a:p>
                  </a:txBody>
                  <a:tcPr marT="91425" marB="91425" marR="91425" marL="91425" anchor="ctr">
                    <a:lnL cap="flat" cmpd="sng" w="19050">
                      <a:solidFill>
                        <a:srgbClr val="936127">
                          <a:alpha val="0"/>
                        </a:srgbClr>
                      </a:solidFill>
                      <a:prstDash val="solid"/>
                      <a:round/>
                      <a:headEnd len="sm" w="sm" type="none"/>
                      <a:tailEnd len="sm" w="sm" type="none"/>
                    </a:lnL>
                    <a:lnR cap="flat" cmpd="sng" w="9525">
                      <a:solidFill>
                        <a:srgbClr val="36DD36">
                          <a:alpha val="0"/>
                        </a:srgbClr>
                      </a:solidFill>
                      <a:prstDash val="solid"/>
                      <a:round/>
                      <a:headEnd len="sm" w="sm" type="none"/>
                      <a:tailEnd len="sm" w="sm" type="none"/>
                    </a:lnR>
                    <a:lnT cap="flat" cmpd="sng" w="9525">
                      <a:solidFill>
                        <a:srgbClr val="36DD36">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rgbClr val="005837"/>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GENDER SCORE</a:t>
                      </a:r>
                      <a:endParaRPr sz="2000" u="none" cap="none" strike="noStrike">
                        <a:solidFill>
                          <a:schemeClr val="lt1"/>
                        </a:solidFill>
                        <a:latin typeface="Encode Sans Black"/>
                        <a:ea typeface="Encode Sans Black"/>
                        <a:cs typeface="Encode Sans Black"/>
                        <a:sym typeface="Encode Sans Black"/>
                      </a:endParaRPr>
                    </a:p>
                  </a:txBody>
                  <a:tcPr marT="91425" marB="91425" marR="91425" marL="91425" anchor="ctr">
                    <a:lnL cap="flat" cmpd="sng" w="9525">
                      <a:solidFill>
                        <a:srgbClr val="36DD36">
                          <a:alpha val="0"/>
                        </a:srgbClr>
                      </a:solidFill>
                      <a:prstDash val="solid"/>
                      <a:round/>
                      <a:headEnd len="sm" w="sm" type="none"/>
                      <a:tailEnd len="sm" w="sm" type="none"/>
                    </a:lnL>
                    <a:lnR cap="flat" cmpd="sng" w="9525">
                      <a:solidFill>
                        <a:srgbClr val="36DD36">
                          <a:alpha val="0"/>
                        </a:srgbClr>
                      </a:solidFill>
                      <a:prstDash val="solid"/>
                      <a:round/>
                      <a:headEnd len="sm" w="sm" type="none"/>
                      <a:tailEnd len="sm" w="sm" type="none"/>
                    </a:lnR>
                    <a:lnT cap="flat" cmpd="sng" w="9525">
                      <a:solidFill>
                        <a:srgbClr val="36DD36">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rgbClr val="005837"/>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DIVERSITY SCORE</a:t>
                      </a:r>
                      <a:endParaRPr sz="2000" u="none" cap="none" strike="noStrike">
                        <a:solidFill>
                          <a:schemeClr val="lt1"/>
                        </a:solidFill>
                        <a:latin typeface="Encode Sans Black"/>
                        <a:ea typeface="Encode Sans Black"/>
                        <a:cs typeface="Encode Sans Black"/>
                        <a:sym typeface="Encode Sans Black"/>
                      </a:endParaRPr>
                    </a:p>
                  </a:txBody>
                  <a:tcPr marT="91425" marB="91425" marR="91425" marL="91425" anchor="ctr">
                    <a:lnL cap="flat" cmpd="sng" w="9525">
                      <a:solidFill>
                        <a:srgbClr val="36DD36">
                          <a:alpha val="0"/>
                        </a:srgbClr>
                      </a:solidFill>
                      <a:prstDash val="solid"/>
                      <a:round/>
                      <a:headEnd len="sm" w="sm" type="none"/>
                      <a:tailEnd len="sm" w="sm" type="none"/>
                    </a:lnL>
                    <a:lnR cap="flat" cmpd="sng" w="9525">
                      <a:solidFill>
                        <a:srgbClr val="36DD36">
                          <a:alpha val="0"/>
                        </a:srgbClr>
                      </a:solidFill>
                      <a:prstDash val="solid"/>
                      <a:round/>
                      <a:headEnd len="sm" w="sm" type="none"/>
                      <a:tailEnd len="sm" w="sm" type="none"/>
                    </a:lnR>
                    <a:lnT cap="flat" cmpd="sng" w="9525">
                      <a:solidFill>
                        <a:srgbClr val="36DD36">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rgbClr val="005837"/>
                    </a:solidFill>
                  </a:tcPr>
                </a:tc>
              </a:tr>
              <a:tr h="527475">
                <a:tc>
                  <a:txBody>
                    <a:bodyPr/>
                    <a:lstStyle/>
                    <a:p>
                      <a:pPr indent="0" lvl="0" marL="7200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MONSANTO</a:t>
                      </a:r>
                      <a:endParaRPr sz="2000" u="none" cap="none" strike="noStrike">
                        <a:solidFill>
                          <a:schemeClr val="lt1"/>
                        </a:solidFill>
                        <a:latin typeface="Encode Sans Black"/>
                        <a:ea typeface="Encode Sans Black"/>
                        <a:cs typeface="Encode Sans Black"/>
                        <a:sym typeface="Encode Sans Black"/>
                      </a:endParaRPr>
                    </a:p>
                  </a:txBody>
                  <a:tcPr marT="91425" marB="91425" marR="91425" marL="91425" anchor="ctr">
                    <a:lnL cap="flat" cmpd="sng" w="9525">
                      <a:solidFill>
                        <a:srgbClr val="36DD36">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rgbClr val="936127">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rgbClr val="005837"/>
                    </a:solidFill>
                  </a:tcPr>
                </a:tc>
                <a:tc>
                  <a:txBody>
                    <a:bodyPr/>
                    <a:lstStyle/>
                    <a:p>
                      <a:pPr indent="0" lvl="0" marL="72000" marR="0" rtl="0" algn="ctr">
                        <a:lnSpc>
                          <a:spcPct val="100000"/>
                        </a:lnSpc>
                        <a:spcBef>
                          <a:spcPts val="0"/>
                        </a:spcBef>
                        <a:spcAft>
                          <a:spcPts val="0"/>
                        </a:spcAft>
                        <a:buClr>
                          <a:srgbClr val="000000"/>
                        </a:buClr>
                        <a:buSzPts val="1400"/>
                        <a:buFont typeface="Arial"/>
                        <a:buNone/>
                      </a:pPr>
                      <a:r>
                        <a:rPr lang="en">
                          <a:solidFill>
                            <a:schemeClr val="lt1"/>
                          </a:solidFill>
                          <a:latin typeface="Chivo"/>
                          <a:ea typeface="Chivo"/>
                          <a:cs typeface="Chivo"/>
                          <a:sym typeface="Chivo"/>
                        </a:rPr>
                        <a:t>1st</a:t>
                      </a:r>
                      <a:endParaRPr sz="1400" u="none" cap="none" strike="noStrike">
                        <a:solidFill>
                          <a:schemeClr val="lt1"/>
                        </a:solidFill>
                        <a:latin typeface="Chivo"/>
                        <a:ea typeface="Chivo"/>
                        <a:cs typeface="Chivo"/>
                        <a:sym typeface="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005837"/>
                    </a:solidFill>
                  </a:tcPr>
                </a:tc>
                <a:tc>
                  <a:txBody>
                    <a:bodyPr/>
                    <a:lstStyle/>
                    <a:p>
                      <a:pPr indent="0" lvl="0" marL="72000" marR="0" rtl="0" algn="ctr">
                        <a:lnSpc>
                          <a:spcPct val="100000"/>
                        </a:lnSpc>
                        <a:spcBef>
                          <a:spcPts val="0"/>
                        </a:spcBef>
                        <a:spcAft>
                          <a:spcPts val="0"/>
                        </a:spcAft>
                        <a:buClr>
                          <a:srgbClr val="000000"/>
                        </a:buClr>
                        <a:buSzPts val="1400"/>
                        <a:buFont typeface="Arial"/>
                        <a:buNone/>
                      </a:pPr>
                      <a:r>
                        <a:rPr lang="en">
                          <a:solidFill>
                            <a:schemeClr val="lt1"/>
                          </a:solidFill>
                          <a:latin typeface="Chivo"/>
                          <a:ea typeface="Chivo"/>
                          <a:cs typeface="Chivo"/>
                          <a:sym typeface="Chivo"/>
                        </a:rPr>
                        <a:t>1st</a:t>
                      </a:r>
                      <a:endParaRPr sz="1400" u="none" cap="none" strike="noStrike">
                        <a:solidFill>
                          <a:schemeClr val="lt1"/>
                        </a:solidFill>
                        <a:latin typeface="Chivo"/>
                        <a:ea typeface="Chivo"/>
                        <a:cs typeface="Chivo"/>
                        <a:sym typeface="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005837"/>
                    </a:solidFill>
                  </a:tcPr>
                </a:tc>
                <a:tc>
                  <a:txBody>
                    <a:bodyPr/>
                    <a:lstStyle/>
                    <a:p>
                      <a:pPr indent="0" lvl="0" marL="72000" marR="0" rtl="0" algn="ctr">
                        <a:lnSpc>
                          <a:spcPct val="100000"/>
                        </a:lnSpc>
                        <a:spcBef>
                          <a:spcPts val="0"/>
                        </a:spcBef>
                        <a:spcAft>
                          <a:spcPts val="0"/>
                        </a:spcAft>
                        <a:buClr>
                          <a:srgbClr val="000000"/>
                        </a:buClr>
                        <a:buSzPts val="1400"/>
                        <a:buFont typeface="Arial"/>
                        <a:buNone/>
                      </a:pPr>
                      <a:r>
                        <a:rPr lang="en">
                          <a:solidFill>
                            <a:schemeClr val="lt1"/>
                          </a:solidFill>
                          <a:latin typeface="Chivo"/>
                          <a:ea typeface="Chivo"/>
                          <a:cs typeface="Chivo"/>
                          <a:sym typeface="Chivo"/>
                        </a:rPr>
                        <a:t>1st</a:t>
                      </a:r>
                      <a:endParaRPr sz="1400" u="none" cap="none" strike="noStrike">
                        <a:solidFill>
                          <a:schemeClr val="lt1"/>
                        </a:solidFill>
                        <a:latin typeface="Chivo"/>
                        <a:ea typeface="Chivo"/>
                        <a:cs typeface="Chivo"/>
                        <a:sym typeface="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36DD36">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005837"/>
                    </a:solidFill>
                  </a:tcPr>
                </a:tc>
              </a:tr>
              <a:tr h="654525">
                <a:tc>
                  <a:txBody>
                    <a:bodyPr/>
                    <a:lstStyle/>
                    <a:p>
                      <a:pPr indent="0" lvl="0" marL="7200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DOW CHEMICAL</a:t>
                      </a:r>
                      <a:endParaRPr sz="2000" u="none" cap="none" strike="noStrike">
                        <a:solidFill>
                          <a:schemeClr val="lt1"/>
                        </a:solidFill>
                        <a:latin typeface="Encode Sans Black"/>
                        <a:ea typeface="Encode Sans Black"/>
                        <a:cs typeface="Encode Sans Black"/>
                        <a:sym typeface="Encode Sans Black"/>
                      </a:endParaRPr>
                    </a:p>
                  </a:txBody>
                  <a:tcPr marT="91425" marB="91425" marR="91425" marL="91425" anchor="ctr">
                    <a:lnL cap="flat" cmpd="sng" w="9525">
                      <a:solidFill>
                        <a:srgbClr val="36DD36">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005837"/>
                    </a:solidFill>
                  </a:tcPr>
                </a:tc>
                <a:tc>
                  <a:txBody>
                    <a:bodyPr/>
                    <a:lstStyle/>
                    <a:p>
                      <a:pPr indent="0" lvl="0" marL="72000" marR="0" rtl="0" algn="ctr">
                        <a:lnSpc>
                          <a:spcPct val="100000"/>
                        </a:lnSpc>
                        <a:spcBef>
                          <a:spcPts val="0"/>
                        </a:spcBef>
                        <a:spcAft>
                          <a:spcPts val="0"/>
                        </a:spcAft>
                        <a:buClr>
                          <a:srgbClr val="000000"/>
                        </a:buClr>
                        <a:buSzPts val="1400"/>
                        <a:buFont typeface="Arial"/>
                        <a:buNone/>
                      </a:pPr>
                      <a:r>
                        <a:rPr lang="en">
                          <a:solidFill>
                            <a:schemeClr val="lt1"/>
                          </a:solidFill>
                          <a:latin typeface="Chivo"/>
                          <a:ea typeface="Chivo"/>
                          <a:cs typeface="Chivo"/>
                          <a:sym typeface="Chivo"/>
                        </a:rPr>
                        <a:t>5th</a:t>
                      </a:r>
                      <a:endParaRPr sz="1400" u="none" cap="none" strike="noStrike">
                        <a:solidFill>
                          <a:schemeClr val="lt1"/>
                        </a:solidFill>
                        <a:latin typeface="Chivo"/>
                        <a:ea typeface="Chivo"/>
                        <a:cs typeface="Chivo"/>
                        <a:sym typeface="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005837"/>
                    </a:solidFill>
                  </a:tcPr>
                </a:tc>
                <a:tc>
                  <a:txBody>
                    <a:bodyPr/>
                    <a:lstStyle/>
                    <a:p>
                      <a:pPr indent="0" lvl="0" marL="72000" marR="0" rtl="0" algn="ctr">
                        <a:lnSpc>
                          <a:spcPct val="100000"/>
                        </a:lnSpc>
                        <a:spcBef>
                          <a:spcPts val="0"/>
                        </a:spcBef>
                        <a:spcAft>
                          <a:spcPts val="0"/>
                        </a:spcAft>
                        <a:buClr>
                          <a:srgbClr val="000000"/>
                        </a:buClr>
                        <a:buSzPts val="1400"/>
                        <a:buFont typeface="Arial"/>
                        <a:buNone/>
                      </a:pPr>
                      <a:r>
                        <a:rPr lang="en">
                          <a:solidFill>
                            <a:schemeClr val="lt1"/>
                          </a:solidFill>
                          <a:latin typeface="Chivo"/>
                          <a:ea typeface="Chivo"/>
                          <a:cs typeface="Chivo"/>
                          <a:sym typeface="Chivo"/>
                        </a:rPr>
                        <a:t>5th</a:t>
                      </a:r>
                      <a:endParaRPr sz="1400" u="none" cap="none" strike="noStrike">
                        <a:solidFill>
                          <a:schemeClr val="lt1"/>
                        </a:solidFill>
                        <a:latin typeface="Chivo"/>
                        <a:ea typeface="Chivo"/>
                        <a:cs typeface="Chivo"/>
                        <a:sym typeface="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005837"/>
                    </a:solidFill>
                  </a:tcPr>
                </a:tc>
                <a:tc>
                  <a:txBody>
                    <a:bodyPr/>
                    <a:lstStyle/>
                    <a:p>
                      <a:pPr indent="0" lvl="0" marL="72000" marR="0" rtl="0" algn="ctr">
                        <a:lnSpc>
                          <a:spcPct val="100000"/>
                        </a:lnSpc>
                        <a:spcBef>
                          <a:spcPts val="0"/>
                        </a:spcBef>
                        <a:spcAft>
                          <a:spcPts val="0"/>
                        </a:spcAft>
                        <a:buClr>
                          <a:srgbClr val="000000"/>
                        </a:buClr>
                        <a:buSzPts val="1400"/>
                        <a:buFont typeface="Arial"/>
                        <a:buNone/>
                      </a:pPr>
                      <a:r>
                        <a:rPr lang="en">
                          <a:solidFill>
                            <a:schemeClr val="lt1"/>
                          </a:solidFill>
                          <a:latin typeface="Chivo"/>
                          <a:ea typeface="Chivo"/>
                          <a:cs typeface="Chivo"/>
                          <a:sym typeface="Chivo"/>
                        </a:rPr>
                        <a:t>4th</a:t>
                      </a:r>
                      <a:endParaRPr sz="1400" u="none" cap="none" strike="noStrike">
                        <a:solidFill>
                          <a:schemeClr val="lt1"/>
                        </a:solidFill>
                        <a:latin typeface="Chivo"/>
                        <a:ea typeface="Chivo"/>
                        <a:cs typeface="Chivo"/>
                        <a:sym typeface="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36DD36">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005837"/>
                    </a:solidFill>
                  </a:tcPr>
                </a:tc>
              </a:tr>
              <a:tr h="402775">
                <a:tc>
                  <a:txBody>
                    <a:bodyPr/>
                    <a:lstStyle/>
                    <a:p>
                      <a:pPr indent="0" lvl="0" marL="72000" marR="0" rtl="0" algn="ctr">
                        <a:lnSpc>
                          <a:spcPct val="100000"/>
                        </a:lnSpc>
                        <a:spcBef>
                          <a:spcPts val="0"/>
                        </a:spcBef>
                        <a:spcAft>
                          <a:spcPts val="0"/>
                        </a:spcAft>
                        <a:buClr>
                          <a:srgbClr val="000000"/>
                        </a:buClr>
                        <a:buSzPts val="2000"/>
                        <a:buFont typeface="Arial"/>
                        <a:buNone/>
                      </a:pPr>
                      <a:r>
                        <a:rPr lang="en" sz="2000">
                          <a:solidFill>
                            <a:schemeClr val="lt1"/>
                          </a:solidFill>
                          <a:latin typeface="Encode Sans Black"/>
                          <a:ea typeface="Encode Sans Black"/>
                          <a:cs typeface="Encode Sans Black"/>
                          <a:sym typeface="Encode Sans Black"/>
                        </a:rPr>
                        <a:t>DUPONT</a:t>
                      </a:r>
                      <a:endParaRPr sz="2000" u="none" cap="none" strike="noStrike">
                        <a:solidFill>
                          <a:schemeClr val="lt1"/>
                        </a:solidFill>
                        <a:latin typeface="Encode Sans Black"/>
                        <a:ea typeface="Encode Sans Black"/>
                        <a:cs typeface="Encode Sans Black"/>
                        <a:sym typeface="Encode Sans Black"/>
                      </a:endParaRPr>
                    </a:p>
                  </a:txBody>
                  <a:tcPr marT="91425" marB="91425" marR="91425" marL="91425" anchor="ctr">
                    <a:lnL cap="flat" cmpd="sng" w="9525">
                      <a:solidFill>
                        <a:srgbClr val="36DD36">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36DD36">
                          <a:alpha val="0"/>
                        </a:srgbClr>
                      </a:solidFill>
                      <a:prstDash val="solid"/>
                      <a:round/>
                      <a:headEnd len="sm" w="sm" type="none"/>
                      <a:tailEnd len="sm" w="sm" type="none"/>
                    </a:lnB>
                    <a:solidFill>
                      <a:srgbClr val="005837"/>
                    </a:solidFill>
                  </a:tcPr>
                </a:tc>
                <a:tc>
                  <a:txBody>
                    <a:bodyPr/>
                    <a:lstStyle/>
                    <a:p>
                      <a:pPr indent="0" lvl="0" marL="72000" marR="0" rtl="0" algn="ctr">
                        <a:lnSpc>
                          <a:spcPct val="100000"/>
                        </a:lnSpc>
                        <a:spcBef>
                          <a:spcPts val="0"/>
                        </a:spcBef>
                        <a:spcAft>
                          <a:spcPts val="0"/>
                        </a:spcAft>
                        <a:buClr>
                          <a:srgbClr val="000000"/>
                        </a:buClr>
                        <a:buSzPts val="1400"/>
                        <a:buFont typeface="Arial"/>
                        <a:buNone/>
                      </a:pPr>
                      <a:r>
                        <a:rPr lang="en">
                          <a:solidFill>
                            <a:schemeClr val="lt1"/>
                          </a:solidFill>
                          <a:latin typeface="Chivo"/>
                          <a:ea typeface="Chivo"/>
                          <a:cs typeface="Chivo"/>
                          <a:sym typeface="Chivo"/>
                        </a:rPr>
                        <a:t>6th</a:t>
                      </a:r>
                      <a:endParaRPr sz="1400" u="none" cap="none" strike="noStrike">
                        <a:solidFill>
                          <a:schemeClr val="lt1"/>
                        </a:solidFill>
                        <a:latin typeface="Chivo"/>
                        <a:ea typeface="Chivo"/>
                        <a:cs typeface="Chivo"/>
                        <a:sym typeface="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36DD36">
                          <a:alpha val="0"/>
                        </a:srgbClr>
                      </a:solidFill>
                      <a:prstDash val="solid"/>
                      <a:round/>
                      <a:headEnd len="sm" w="sm" type="none"/>
                      <a:tailEnd len="sm" w="sm" type="none"/>
                    </a:lnB>
                    <a:solidFill>
                      <a:srgbClr val="005837"/>
                    </a:solidFill>
                  </a:tcPr>
                </a:tc>
                <a:tc>
                  <a:txBody>
                    <a:bodyPr/>
                    <a:lstStyle/>
                    <a:p>
                      <a:pPr indent="0" lvl="0" marL="72000" marR="0" rtl="0" algn="ctr">
                        <a:lnSpc>
                          <a:spcPct val="100000"/>
                        </a:lnSpc>
                        <a:spcBef>
                          <a:spcPts val="0"/>
                        </a:spcBef>
                        <a:spcAft>
                          <a:spcPts val="0"/>
                        </a:spcAft>
                        <a:buClr>
                          <a:srgbClr val="000000"/>
                        </a:buClr>
                        <a:buSzPts val="1400"/>
                        <a:buFont typeface="Arial"/>
                        <a:buNone/>
                      </a:pPr>
                      <a:r>
                        <a:rPr lang="en">
                          <a:solidFill>
                            <a:schemeClr val="lt1"/>
                          </a:solidFill>
                          <a:latin typeface="Chivo"/>
                          <a:ea typeface="Chivo"/>
                          <a:cs typeface="Chivo"/>
                          <a:sym typeface="Chivo"/>
                        </a:rPr>
                        <a:t>4th</a:t>
                      </a:r>
                      <a:endParaRPr sz="1400" u="none" cap="none" strike="noStrike">
                        <a:solidFill>
                          <a:schemeClr val="lt1"/>
                        </a:solidFill>
                        <a:latin typeface="Chivo"/>
                        <a:ea typeface="Chivo"/>
                        <a:cs typeface="Chivo"/>
                        <a:sym typeface="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36DD36">
                          <a:alpha val="0"/>
                        </a:srgbClr>
                      </a:solidFill>
                      <a:prstDash val="solid"/>
                      <a:round/>
                      <a:headEnd len="sm" w="sm" type="none"/>
                      <a:tailEnd len="sm" w="sm" type="none"/>
                    </a:lnB>
                    <a:solidFill>
                      <a:srgbClr val="005837"/>
                    </a:solidFill>
                  </a:tcPr>
                </a:tc>
                <a:tc>
                  <a:txBody>
                    <a:bodyPr/>
                    <a:lstStyle/>
                    <a:p>
                      <a:pPr indent="0" lvl="0" marL="72000" marR="0" rtl="0" algn="ctr">
                        <a:lnSpc>
                          <a:spcPct val="100000"/>
                        </a:lnSpc>
                        <a:spcBef>
                          <a:spcPts val="0"/>
                        </a:spcBef>
                        <a:spcAft>
                          <a:spcPts val="0"/>
                        </a:spcAft>
                        <a:buClr>
                          <a:srgbClr val="000000"/>
                        </a:buClr>
                        <a:buSzPts val="1400"/>
                        <a:buFont typeface="Arial"/>
                        <a:buNone/>
                      </a:pPr>
                      <a:r>
                        <a:rPr lang="en">
                          <a:solidFill>
                            <a:schemeClr val="lt1"/>
                          </a:solidFill>
                          <a:latin typeface="Chivo"/>
                          <a:ea typeface="Chivo"/>
                          <a:cs typeface="Chivo"/>
                          <a:sym typeface="Chivo"/>
                        </a:rPr>
                        <a:t>3rd</a:t>
                      </a:r>
                      <a:endParaRPr sz="1400" u="none" cap="none" strike="noStrike">
                        <a:solidFill>
                          <a:schemeClr val="lt1"/>
                        </a:solidFill>
                        <a:latin typeface="Chivo"/>
                        <a:ea typeface="Chivo"/>
                        <a:cs typeface="Chivo"/>
                        <a:sym typeface="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36DD36">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36DD36">
                          <a:alpha val="0"/>
                        </a:srgbClr>
                      </a:solidFill>
                      <a:prstDash val="solid"/>
                      <a:round/>
                      <a:headEnd len="sm" w="sm" type="none"/>
                      <a:tailEnd len="sm" w="sm" type="none"/>
                    </a:lnB>
                    <a:solidFill>
                      <a:srgbClr val="005837"/>
                    </a:solidFill>
                  </a:tcPr>
                </a:tc>
              </a:tr>
            </a:tbl>
          </a:graphicData>
        </a:graphic>
      </p:graphicFrame>
      <p:pic>
        <p:nvPicPr>
          <p:cNvPr id="3753" name="Google Shape;3753;p65">
            <a:hlinkClick action="ppaction://hlinksldjump" r:id="rId3"/>
          </p:cNvPr>
          <p:cNvPicPr preferRelativeResize="0"/>
          <p:nvPr/>
        </p:nvPicPr>
        <p:blipFill rotWithShape="1">
          <a:blip r:embed="rId4">
            <a:alphaModFix/>
          </a:blip>
          <a:srcRect b="18863" l="0" r="0" t="17708"/>
          <a:stretch/>
        </p:blipFill>
        <p:spPr>
          <a:xfrm>
            <a:off x="0" y="4730100"/>
            <a:ext cx="1378028" cy="413402"/>
          </a:xfrm>
          <a:prstGeom prst="rect">
            <a:avLst/>
          </a:prstGeom>
          <a:noFill/>
          <a:ln>
            <a:noFill/>
          </a:ln>
        </p:spPr>
      </p:pic>
      <p:sp>
        <p:nvSpPr>
          <p:cNvPr id="3754" name="Google Shape;3754;p65"/>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5"/>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3755" name="Google Shape;3755;p65">
            <a:hlinkClick action="ppaction://hlinksldjump" r:id="rId6"/>
          </p:cNvPr>
          <p:cNvPicPr preferRelativeResize="0"/>
          <p:nvPr/>
        </p:nvPicPr>
        <p:blipFill rotWithShape="1">
          <a:blip r:embed="rId4">
            <a:alphaModFix/>
          </a:blip>
          <a:srcRect b="18863" l="0" r="0" t="17708"/>
          <a:stretch/>
        </p:blipFill>
        <p:spPr>
          <a:xfrm>
            <a:off x="0" y="4730100"/>
            <a:ext cx="1378028" cy="4134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9" name="Shape 3759"/>
        <p:cNvGrpSpPr/>
        <p:nvPr/>
      </p:nvGrpSpPr>
      <p:grpSpPr>
        <a:xfrm>
          <a:off x="0" y="0"/>
          <a:ext cx="0" cy="0"/>
          <a:chOff x="0" y="0"/>
          <a:chExt cx="0" cy="0"/>
        </a:xfrm>
      </p:grpSpPr>
      <p:sp>
        <p:nvSpPr>
          <p:cNvPr id="3760" name="Google Shape;3760;p66"/>
          <p:cNvSpPr txBox="1"/>
          <p:nvPr>
            <p:ph type="title"/>
          </p:nvPr>
        </p:nvSpPr>
        <p:spPr>
          <a:xfrm>
            <a:off x="713250" y="48757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lt1"/>
                </a:solidFill>
              </a:rPr>
              <a:t>Monsanto Fund</a:t>
            </a:r>
            <a:endParaRPr>
              <a:solidFill>
                <a:schemeClr val="lt1"/>
              </a:solidFill>
            </a:endParaRPr>
          </a:p>
        </p:txBody>
      </p:sp>
      <p:sp>
        <p:nvSpPr>
          <p:cNvPr id="3761" name="Google Shape;3761;p66"/>
          <p:cNvSpPr txBox="1"/>
          <p:nvPr>
            <p:ph idx="2" type="title"/>
          </p:nvPr>
        </p:nvSpPr>
        <p:spPr>
          <a:xfrm rot="-18185">
            <a:off x="714751" y="1628582"/>
            <a:ext cx="3005742" cy="39990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Help deliver the Message </a:t>
            </a:r>
            <a:endParaRPr/>
          </a:p>
        </p:txBody>
      </p:sp>
      <p:sp>
        <p:nvSpPr>
          <p:cNvPr id="3762" name="Google Shape;3762;p66"/>
          <p:cNvSpPr txBox="1"/>
          <p:nvPr>
            <p:ph idx="1" type="subTitle"/>
          </p:nvPr>
        </p:nvSpPr>
        <p:spPr>
          <a:xfrm rot="-8736">
            <a:off x="714722" y="2039401"/>
            <a:ext cx="2361008" cy="69240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Venus is the second planet from the Sun</a:t>
            </a:r>
            <a:endParaRPr/>
          </a:p>
          <a:p>
            <a:pPr indent="0" lvl="0" marL="0" rtl="0" algn="l">
              <a:lnSpc>
                <a:spcPct val="100000"/>
              </a:lnSpc>
              <a:spcBef>
                <a:spcPts val="0"/>
              </a:spcBef>
              <a:spcAft>
                <a:spcPts val="0"/>
              </a:spcAft>
              <a:buSzPts val="1400"/>
              <a:buNone/>
            </a:pPr>
            <a:r>
              <a:t/>
            </a:r>
            <a:endParaRPr/>
          </a:p>
        </p:txBody>
      </p:sp>
      <p:sp>
        <p:nvSpPr>
          <p:cNvPr id="3763" name="Google Shape;3763;p66"/>
          <p:cNvSpPr txBox="1"/>
          <p:nvPr>
            <p:ph idx="3" type="title"/>
          </p:nvPr>
        </p:nvSpPr>
        <p:spPr>
          <a:xfrm rot="-18311">
            <a:off x="712958" y="3044200"/>
            <a:ext cx="2365534" cy="40710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SATURN</a:t>
            </a:r>
            <a:endParaRPr/>
          </a:p>
        </p:txBody>
      </p:sp>
      <p:sp>
        <p:nvSpPr>
          <p:cNvPr id="3764" name="Google Shape;3764;p66"/>
          <p:cNvSpPr txBox="1"/>
          <p:nvPr>
            <p:ph idx="4" type="subTitle"/>
          </p:nvPr>
        </p:nvSpPr>
        <p:spPr>
          <a:xfrm rot="-8736">
            <a:off x="712922" y="3460601"/>
            <a:ext cx="2361008" cy="69240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Saturn is a gas giant and has several rings</a:t>
            </a:r>
            <a:endParaRPr/>
          </a:p>
        </p:txBody>
      </p:sp>
      <p:pic>
        <p:nvPicPr>
          <p:cNvPr id="3765" name="Google Shape;3765;p66"/>
          <p:cNvPicPr preferRelativeResize="0"/>
          <p:nvPr/>
        </p:nvPicPr>
        <p:blipFill rotWithShape="1">
          <a:blip r:embed="rId3">
            <a:alphaModFix/>
          </a:blip>
          <a:srcRect b="0" l="34079" r="8099" t="0"/>
          <a:stretch/>
        </p:blipFill>
        <p:spPr>
          <a:xfrm>
            <a:off x="6843625" y="1690185"/>
            <a:ext cx="2008500" cy="1954304"/>
          </a:xfrm>
          <a:prstGeom prst="rect">
            <a:avLst/>
          </a:prstGeom>
          <a:noFill/>
          <a:ln>
            <a:noFill/>
          </a:ln>
        </p:spPr>
      </p:pic>
      <p:grpSp>
        <p:nvGrpSpPr>
          <p:cNvPr id="3766" name="Google Shape;3766;p66"/>
          <p:cNvGrpSpPr/>
          <p:nvPr/>
        </p:nvGrpSpPr>
        <p:grpSpPr>
          <a:xfrm>
            <a:off x="3820265" y="1879959"/>
            <a:ext cx="1113215" cy="1198832"/>
            <a:chOff x="7130166" y="1220938"/>
            <a:chExt cx="1640459" cy="1766625"/>
          </a:xfrm>
        </p:grpSpPr>
        <p:sp>
          <p:nvSpPr>
            <p:cNvPr id="3767" name="Google Shape;3767;p66"/>
            <p:cNvSpPr/>
            <p:nvPr/>
          </p:nvSpPr>
          <p:spPr>
            <a:xfrm>
              <a:off x="7347925" y="1220938"/>
              <a:ext cx="1422700" cy="1766625"/>
            </a:xfrm>
            <a:custGeom>
              <a:rect b="b" l="l" r="r" t="t"/>
              <a:pathLst>
                <a:path extrusionOk="0" h="70665" w="56908">
                  <a:moveTo>
                    <a:pt x="13210" y="2576"/>
                  </a:moveTo>
                  <a:cubicBezTo>
                    <a:pt x="13243" y="2743"/>
                    <a:pt x="13277" y="2843"/>
                    <a:pt x="13277" y="2943"/>
                  </a:cubicBezTo>
                  <a:cubicBezTo>
                    <a:pt x="13310" y="3543"/>
                    <a:pt x="13343" y="4177"/>
                    <a:pt x="13343" y="4811"/>
                  </a:cubicBezTo>
                  <a:cubicBezTo>
                    <a:pt x="13343" y="5111"/>
                    <a:pt x="13277" y="5211"/>
                    <a:pt x="13043" y="5244"/>
                  </a:cubicBezTo>
                  <a:cubicBezTo>
                    <a:pt x="12882" y="5260"/>
                    <a:pt x="12721" y="5268"/>
                    <a:pt x="12560" y="5268"/>
                  </a:cubicBezTo>
                  <a:cubicBezTo>
                    <a:pt x="12024" y="5268"/>
                    <a:pt x="11496" y="5175"/>
                    <a:pt x="11008" y="4944"/>
                  </a:cubicBezTo>
                  <a:cubicBezTo>
                    <a:pt x="10975" y="4911"/>
                    <a:pt x="10942" y="4877"/>
                    <a:pt x="10808" y="4811"/>
                  </a:cubicBezTo>
                  <a:cubicBezTo>
                    <a:pt x="11042" y="4777"/>
                    <a:pt x="11142" y="4711"/>
                    <a:pt x="11275" y="4711"/>
                  </a:cubicBezTo>
                  <a:cubicBezTo>
                    <a:pt x="11976" y="4611"/>
                    <a:pt x="12443" y="4210"/>
                    <a:pt x="12743" y="3610"/>
                  </a:cubicBezTo>
                  <a:cubicBezTo>
                    <a:pt x="12843" y="3443"/>
                    <a:pt x="12910" y="3243"/>
                    <a:pt x="12977" y="3076"/>
                  </a:cubicBezTo>
                  <a:cubicBezTo>
                    <a:pt x="13043" y="2943"/>
                    <a:pt x="13110" y="2809"/>
                    <a:pt x="13210" y="2576"/>
                  </a:cubicBezTo>
                  <a:close/>
                  <a:moveTo>
                    <a:pt x="13277" y="5678"/>
                  </a:moveTo>
                  <a:cubicBezTo>
                    <a:pt x="13177" y="6112"/>
                    <a:pt x="13077" y="6545"/>
                    <a:pt x="13010" y="6979"/>
                  </a:cubicBezTo>
                  <a:cubicBezTo>
                    <a:pt x="12710" y="6679"/>
                    <a:pt x="12409" y="6412"/>
                    <a:pt x="11942" y="6345"/>
                  </a:cubicBezTo>
                  <a:cubicBezTo>
                    <a:pt x="12409" y="6112"/>
                    <a:pt x="12810" y="5911"/>
                    <a:pt x="13277" y="5678"/>
                  </a:cubicBezTo>
                  <a:close/>
                  <a:moveTo>
                    <a:pt x="29589" y="7531"/>
                  </a:moveTo>
                  <a:cubicBezTo>
                    <a:pt x="30000" y="7531"/>
                    <a:pt x="30504" y="7695"/>
                    <a:pt x="30789" y="7980"/>
                  </a:cubicBezTo>
                  <a:cubicBezTo>
                    <a:pt x="30322" y="7846"/>
                    <a:pt x="29822" y="7813"/>
                    <a:pt x="29388" y="7546"/>
                  </a:cubicBezTo>
                  <a:cubicBezTo>
                    <a:pt x="29452" y="7536"/>
                    <a:pt x="29519" y="7531"/>
                    <a:pt x="29589" y="7531"/>
                  </a:cubicBezTo>
                  <a:close/>
                  <a:moveTo>
                    <a:pt x="43532" y="9814"/>
                  </a:moveTo>
                  <a:lnTo>
                    <a:pt x="43532" y="9814"/>
                  </a:lnTo>
                  <a:cubicBezTo>
                    <a:pt x="43432" y="10148"/>
                    <a:pt x="43232" y="10348"/>
                    <a:pt x="42965" y="10481"/>
                  </a:cubicBezTo>
                  <a:cubicBezTo>
                    <a:pt x="42498" y="10682"/>
                    <a:pt x="42164" y="11015"/>
                    <a:pt x="41897" y="11449"/>
                  </a:cubicBezTo>
                  <a:cubicBezTo>
                    <a:pt x="41564" y="11949"/>
                    <a:pt x="41130" y="12316"/>
                    <a:pt x="40530" y="12516"/>
                  </a:cubicBezTo>
                  <a:lnTo>
                    <a:pt x="40396" y="12516"/>
                  </a:lnTo>
                  <a:cubicBezTo>
                    <a:pt x="40263" y="12583"/>
                    <a:pt x="40096" y="12683"/>
                    <a:pt x="39963" y="12750"/>
                  </a:cubicBezTo>
                  <a:cubicBezTo>
                    <a:pt x="39496" y="12950"/>
                    <a:pt x="38995" y="13117"/>
                    <a:pt x="38628" y="13517"/>
                  </a:cubicBezTo>
                  <a:cubicBezTo>
                    <a:pt x="38361" y="13250"/>
                    <a:pt x="38261" y="12950"/>
                    <a:pt x="38328" y="12550"/>
                  </a:cubicBezTo>
                  <a:cubicBezTo>
                    <a:pt x="38828" y="12449"/>
                    <a:pt x="39329" y="12249"/>
                    <a:pt x="39729" y="11916"/>
                  </a:cubicBezTo>
                  <a:cubicBezTo>
                    <a:pt x="39896" y="11816"/>
                    <a:pt x="40063" y="11716"/>
                    <a:pt x="40196" y="11582"/>
                  </a:cubicBezTo>
                  <a:cubicBezTo>
                    <a:pt x="40730" y="11082"/>
                    <a:pt x="41297" y="10715"/>
                    <a:pt x="41931" y="10448"/>
                  </a:cubicBezTo>
                  <a:cubicBezTo>
                    <a:pt x="42364" y="10281"/>
                    <a:pt x="42765" y="10081"/>
                    <a:pt x="43198" y="9914"/>
                  </a:cubicBezTo>
                  <a:cubicBezTo>
                    <a:pt x="43298" y="9881"/>
                    <a:pt x="43398" y="9848"/>
                    <a:pt x="43532" y="9814"/>
                  </a:cubicBezTo>
                  <a:close/>
                  <a:moveTo>
                    <a:pt x="23684" y="13850"/>
                  </a:moveTo>
                  <a:cubicBezTo>
                    <a:pt x="23684" y="13951"/>
                    <a:pt x="23651" y="14017"/>
                    <a:pt x="23651" y="14117"/>
                  </a:cubicBezTo>
                  <a:cubicBezTo>
                    <a:pt x="23617" y="14117"/>
                    <a:pt x="23584" y="14084"/>
                    <a:pt x="23551" y="14084"/>
                  </a:cubicBezTo>
                  <a:cubicBezTo>
                    <a:pt x="23584" y="14017"/>
                    <a:pt x="23617" y="13917"/>
                    <a:pt x="23651" y="13850"/>
                  </a:cubicBezTo>
                  <a:close/>
                  <a:moveTo>
                    <a:pt x="12476" y="14151"/>
                  </a:moveTo>
                  <a:cubicBezTo>
                    <a:pt x="12426" y="14217"/>
                    <a:pt x="12376" y="14242"/>
                    <a:pt x="12326" y="14242"/>
                  </a:cubicBezTo>
                  <a:cubicBezTo>
                    <a:pt x="12276" y="14242"/>
                    <a:pt x="12226" y="14217"/>
                    <a:pt x="12176" y="14184"/>
                  </a:cubicBezTo>
                  <a:cubicBezTo>
                    <a:pt x="12276" y="14151"/>
                    <a:pt x="12343" y="14151"/>
                    <a:pt x="12476" y="14151"/>
                  </a:cubicBezTo>
                  <a:close/>
                  <a:moveTo>
                    <a:pt x="7673" y="13350"/>
                  </a:moveTo>
                  <a:cubicBezTo>
                    <a:pt x="8073" y="13617"/>
                    <a:pt x="8307" y="14618"/>
                    <a:pt x="8173" y="15385"/>
                  </a:cubicBezTo>
                  <a:cubicBezTo>
                    <a:pt x="7739" y="14951"/>
                    <a:pt x="7473" y="13850"/>
                    <a:pt x="7673" y="13350"/>
                  </a:cubicBezTo>
                  <a:close/>
                  <a:moveTo>
                    <a:pt x="15468" y="1107"/>
                  </a:moveTo>
                  <a:cubicBezTo>
                    <a:pt x="16046" y="1107"/>
                    <a:pt x="18460" y="2286"/>
                    <a:pt x="19414" y="3076"/>
                  </a:cubicBezTo>
                  <a:cubicBezTo>
                    <a:pt x="21416" y="4777"/>
                    <a:pt x="22884" y="6779"/>
                    <a:pt x="23451" y="9381"/>
                  </a:cubicBezTo>
                  <a:cubicBezTo>
                    <a:pt x="23317" y="9147"/>
                    <a:pt x="23184" y="8880"/>
                    <a:pt x="23050" y="8647"/>
                  </a:cubicBezTo>
                  <a:cubicBezTo>
                    <a:pt x="22950" y="8413"/>
                    <a:pt x="22784" y="8180"/>
                    <a:pt x="22583" y="7980"/>
                  </a:cubicBezTo>
                  <a:lnTo>
                    <a:pt x="22583" y="7980"/>
                  </a:lnTo>
                  <a:cubicBezTo>
                    <a:pt x="22683" y="8146"/>
                    <a:pt x="22784" y="8313"/>
                    <a:pt x="22884" y="8480"/>
                  </a:cubicBezTo>
                  <a:cubicBezTo>
                    <a:pt x="23150" y="9014"/>
                    <a:pt x="23384" y="9547"/>
                    <a:pt x="23417" y="10148"/>
                  </a:cubicBezTo>
                  <a:lnTo>
                    <a:pt x="23484" y="10148"/>
                  </a:lnTo>
                  <a:cubicBezTo>
                    <a:pt x="23617" y="10381"/>
                    <a:pt x="23684" y="11149"/>
                    <a:pt x="23617" y="11482"/>
                  </a:cubicBezTo>
                  <a:cubicBezTo>
                    <a:pt x="23551" y="11048"/>
                    <a:pt x="23484" y="10648"/>
                    <a:pt x="23417" y="10248"/>
                  </a:cubicBezTo>
                  <a:cubicBezTo>
                    <a:pt x="23384" y="10381"/>
                    <a:pt x="23351" y="10481"/>
                    <a:pt x="23351" y="10615"/>
                  </a:cubicBezTo>
                  <a:cubicBezTo>
                    <a:pt x="23384" y="11015"/>
                    <a:pt x="23417" y="11415"/>
                    <a:pt x="23451" y="11782"/>
                  </a:cubicBezTo>
                  <a:cubicBezTo>
                    <a:pt x="23517" y="12149"/>
                    <a:pt x="23351" y="12449"/>
                    <a:pt x="23251" y="12816"/>
                  </a:cubicBezTo>
                  <a:cubicBezTo>
                    <a:pt x="23184" y="12750"/>
                    <a:pt x="23184" y="12750"/>
                    <a:pt x="23150" y="12716"/>
                  </a:cubicBezTo>
                  <a:cubicBezTo>
                    <a:pt x="23050" y="11982"/>
                    <a:pt x="22950" y="11215"/>
                    <a:pt x="22850" y="10481"/>
                  </a:cubicBezTo>
                  <a:cubicBezTo>
                    <a:pt x="22784" y="9948"/>
                    <a:pt x="22750" y="9414"/>
                    <a:pt x="22517" y="8947"/>
                  </a:cubicBezTo>
                  <a:cubicBezTo>
                    <a:pt x="22383" y="8713"/>
                    <a:pt x="22317" y="8447"/>
                    <a:pt x="22216" y="8213"/>
                  </a:cubicBezTo>
                  <a:cubicBezTo>
                    <a:pt x="21850" y="7279"/>
                    <a:pt x="21282" y="6445"/>
                    <a:pt x="20615" y="5678"/>
                  </a:cubicBezTo>
                  <a:cubicBezTo>
                    <a:pt x="19681" y="4677"/>
                    <a:pt x="18614" y="3777"/>
                    <a:pt x="17413" y="3076"/>
                  </a:cubicBezTo>
                  <a:cubicBezTo>
                    <a:pt x="17280" y="2976"/>
                    <a:pt x="17079" y="2909"/>
                    <a:pt x="16879" y="2876"/>
                  </a:cubicBezTo>
                  <a:lnTo>
                    <a:pt x="16879" y="2876"/>
                  </a:lnTo>
                  <a:cubicBezTo>
                    <a:pt x="17313" y="3176"/>
                    <a:pt x="17747" y="3510"/>
                    <a:pt x="18180" y="3810"/>
                  </a:cubicBezTo>
                  <a:cubicBezTo>
                    <a:pt x="19248" y="4611"/>
                    <a:pt x="20182" y="5545"/>
                    <a:pt x="20982" y="6612"/>
                  </a:cubicBezTo>
                  <a:cubicBezTo>
                    <a:pt x="21583" y="7446"/>
                    <a:pt x="21983" y="8380"/>
                    <a:pt x="22350" y="9347"/>
                  </a:cubicBezTo>
                  <a:cubicBezTo>
                    <a:pt x="22417" y="9581"/>
                    <a:pt x="22483" y="9781"/>
                    <a:pt x="22583" y="10014"/>
                  </a:cubicBezTo>
                  <a:cubicBezTo>
                    <a:pt x="22750" y="10315"/>
                    <a:pt x="22750" y="10648"/>
                    <a:pt x="22750" y="10982"/>
                  </a:cubicBezTo>
                  <a:cubicBezTo>
                    <a:pt x="22750" y="11082"/>
                    <a:pt x="22750" y="11182"/>
                    <a:pt x="22750" y="11282"/>
                  </a:cubicBezTo>
                  <a:cubicBezTo>
                    <a:pt x="22817" y="12149"/>
                    <a:pt x="22617" y="12983"/>
                    <a:pt x="22283" y="13817"/>
                  </a:cubicBezTo>
                  <a:cubicBezTo>
                    <a:pt x="22250" y="13717"/>
                    <a:pt x="22216" y="13650"/>
                    <a:pt x="22216" y="13550"/>
                  </a:cubicBezTo>
                  <a:cubicBezTo>
                    <a:pt x="22083" y="12583"/>
                    <a:pt x="21950" y="11582"/>
                    <a:pt x="21783" y="10581"/>
                  </a:cubicBezTo>
                  <a:cubicBezTo>
                    <a:pt x="21749" y="10448"/>
                    <a:pt x="21683" y="10315"/>
                    <a:pt x="21649" y="10181"/>
                  </a:cubicBezTo>
                  <a:cubicBezTo>
                    <a:pt x="21616" y="10081"/>
                    <a:pt x="21549" y="9981"/>
                    <a:pt x="21516" y="9881"/>
                  </a:cubicBezTo>
                  <a:cubicBezTo>
                    <a:pt x="21316" y="8980"/>
                    <a:pt x="20982" y="8113"/>
                    <a:pt x="20382" y="7379"/>
                  </a:cubicBezTo>
                  <a:cubicBezTo>
                    <a:pt x="19915" y="6779"/>
                    <a:pt x="19381" y="6245"/>
                    <a:pt x="18847" y="5678"/>
                  </a:cubicBezTo>
                  <a:cubicBezTo>
                    <a:pt x="18814" y="5611"/>
                    <a:pt x="18781" y="5578"/>
                    <a:pt x="18681" y="5578"/>
                  </a:cubicBezTo>
                  <a:cubicBezTo>
                    <a:pt x="18747" y="5645"/>
                    <a:pt x="18781" y="5678"/>
                    <a:pt x="18814" y="5745"/>
                  </a:cubicBezTo>
                  <a:cubicBezTo>
                    <a:pt x="19281" y="6278"/>
                    <a:pt x="19715" y="6812"/>
                    <a:pt x="20148" y="7379"/>
                  </a:cubicBezTo>
                  <a:cubicBezTo>
                    <a:pt x="20749" y="8146"/>
                    <a:pt x="21149" y="9014"/>
                    <a:pt x="21383" y="9981"/>
                  </a:cubicBezTo>
                  <a:cubicBezTo>
                    <a:pt x="21583" y="10682"/>
                    <a:pt x="21783" y="11382"/>
                    <a:pt x="21816" y="12149"/>
                  </a:cubicBezTo>
                  <a:cubicBezTo>
                    <a:pt x="21816" y="12383"/>
                    <a:pt x="21850" y="12616"/>
                    <a:pt x="21850" y="12850"/>
                  </a:cubicBezTo>
                  <a:cubicBezTo>
                    <a:pt x="21850" y="12816"/>
                    <a:pt x="21883" y="12783"/>
                    <a:pt x="21916" y="12716"/>
                  </a:cubicBezTo>
                  <a:cubicBezTo>
                    <a:pt x="21950" y="12750"/>
                    <a:pt x="21983" y="12783"/>
                    <a:pt x="21983" y="12783"/>
                  </a:cubicBezTo>
                  <a:cubicBezTo>
                    <a:pt x="22016" y="13283"/>
                    <a:pt x="22216" y="13750"/>
                    <a:pt x="22150" y="14284"/>
                  </a:cubicBezTo>
                  <a:cubicBezTo>
                    <a:pt x="22150" y="14351"/>
                    <a:pt x="22250" y="14418"/>
                    <a:pt x="22283" y="14484"/>
                  </a:cubicBezTo>
                  <a:cubicBezTo>
                    <a:pt x="22283" y="14217"/>
                    <a:pt x="22383" y="13984"/>
                    <a:pt x="22483" y="13750"/>
                  </a:cubicBezTo>
                  <a:cubicBezTo>
                    <a:pt x="22650" y="13283"/>
                    <a:pt x="22784" y="12816"/>
                    <a:pt x="22950" y="12283"/>
                  </a:cubicBezTo>
                  <a:cubicBezTo>
                    <a:pt x="23084" y="12783"/>
                    <a:pt x="23251" y="13217"/>
                    <a:pt x="22984" y="13684"/>
                  </a:cubicBezTo>
                  <a:cubicBezTo>
                    <a:pt x="22850" y="13951"/>
                    <a:pt x="22683" y="14251"/>
                    <a:pt x="22517" y="14551"/>
                  </a:cubicBezTo>
                  <a:cubicBezTo>
                    <a:pt x="22483" y="14584"/>
                    <a:pt x="22383" y="14618"/>
                    <a:pt x="22350" y="14618"/>
                  </a:cubicBezTo>
                  <a:cubicBezTo>
                    <a:pt x="22250" y="14918"/>
                    <a:pt x="22150" y="15218"/>
                    <a:pt x="22016" y="15552"/>
                  </a:cubicBezTo>
                  <a:cubicBezTo>
                    <a:pt x="21649" y="15385"/>
                    <a:pt x="21316" y="15251"/>
                    <a:pt x="20949" y="15118"/>
                  </a:cubicBezTo>
                  <a:cubicBezTo>
                    <a:pt x="20649" y="14985"/>
                    <a:pt x="20348" y="14851"/>
                    <a:pt x="20048" y="14751"/>
                  </a:cubicBezTo>
                  <a:cubicBezTo>
                    <a:pt x="19915" y="14684"/>
                    <a:pt x="19848" y="14618"/>
                    <a:pt x="19815" y="14484"/>
                  </a:cubicBezTo>
                  <a:cubicBezTo>
                    <a:pt x="19748" y="13951"/>
                    <a:pt x="19681" y="13417"/>
                    <a:pt x="19581" y="12883"/>
                  </a:cubicBezTo>
                  <a:cubicBezTo>
                    <a:pt x="19581" y="12783"/>
                    <a:pt x="19615" y="12683"/>
                    <a:pt x="19615" y="12583"/>
                  </a:cubicBezTo>
                  <a:cubicBezTo>
                    <a:pt x="19815" y="11349"/>
                    <a:pt x="19748" y="10181"/>
                    <a:pt x="19348" y="9014"/>
                  </a:cubicBezTo>
                  <a:cubicBezTo>
                    <a:pt x="19281" y="8747"/>
                    <a:pt x="19148" y="8480"/>
                    <a:pt x="18981" y="8246"/>
                  </a:cubicBezTo>
                  <a:lnTo>
                    <a:pt x="18981" y="8246"/>
                  </a:lnTo>
                  <a:cubicBezTo>
                    <a:pt x="19381" y="9381"/>
                    <a:pt x="19548" y="10515"/>
                    <a:pt x="19414" y="11716"/>
                  </a:cubicBezTo>
                  <a:lnTo>
                    <a:pt x="19381" y="11616"/>
                  </a:lnTo>
                  <a:cubicBezTo>
                    <a:pt x="19348" y="11549"/>
                    <a:pt x="19348" y="11515"/>
                    <a:pt x="19314" y="11382"/>
                  </a:cubicBezTo>
                  <a:lnTo>
                    <a:pt x="19314" y="11382"/>
                  </a:lnTo>
                  <a:cubicBezTo>
                    <a:pt x="19348" y="12083"/>
                    <a:pt x="19381" y="12683"/>
                    <a:pt x="19414" y="13283"/>
                  </a:cubicBezTo>
                  <a:lnTo>
                    <a:pt x="19481" y="13283"/>
                  </a:lnTo>
                  <a:cubicBezTo>
                    <a:pt x="19581" y="13684"/>
                    <a:pt x="19648" y="14117"/>
                    <a:pt x="19715" y="14551"/>
                  </a:cubicBezTo>
                  <a:cubicBezTo>
                    <a:pt x="19248" y="14518"/>
                    <a:pt x="19181" y="14451"/>
                    <a:pt x="19081" y="14051"/>
                  </a:cubicBezTo>
                  <a:lnTo>
                    <a:pt x="18847" y="12683"/>
                  </a:lnTo>
                  <a:cubicBezTo>
                    <a:pt x="18814" y="12616"/>
                    <a:pt x="18814" y="12550"/>
                    <a:pt x="18714" y="12483"/>
                  </a:cubicBezTo>
                  <a:lnTo>
                    <a:pt x="18714" y="12483"/>
                  </a:lnTo>
                  <a:cubicBezTo>
                    <a:pt x="18814" y="13083"/>
                    <a:pt x="18914" y="13684"/>
                    <a:pt x="19014" y="14317"/>
                  </a:cubicBezTo>
                  <a:cubicBezTo>
                    <a:pt x="18881" y="14284"/>
                    <a:pt x="18781" y="14284"/>
                    <a:pt x="18681" y="14251"/>
                  </a:cubicBezTo>
                  <a:cubicBezTo>
                    <a:pt x="17747" y="13850"/>
                    <a:pt x="16779" y="13484"/>
                    <a:pt x="15945" y="12916"/>
                  </a:cubicBezTo>
                  <a:cubicBezTo>
                    <a:pt x="15678" y="12750"/>
                    <a:pt x="15445" y="12483"/>
                    <a:pt x="15245" y="12216"/>
                  </a:cubicBezTo>
                  <a:cubicBezTo>
                    <a:pt x="15045" y="11916"/>
                    <a:pt x="14911" y="11549"/>
                    <a:pt x="14744" y="11215"/>
                  </a:cubicBezTo>
                  <a:cubicBezTo>
                    <a:pt x="14678" y="11048"/>
                    <a:pt x="14678" y="10882"/>
                    <a:pt x="14678" y="10715"/>
                  </a:cubicBezTo>
                  <a:cubicBezTo>
                    <a:pt x="14711" y="9647"/>
                    <a:pt x="14845" y="8613"/>
                    <a:pt x="15078" y="7579"/>
                  </a:cubicBezTo>
                  <a:cubicBezTo>
                    <a:pt x="15345" y="6378"/>
                    <a:pt x="15645" y="5178"/>
                    <a:pt x="15779" y="3943"/>
                  </a:cubicBezTo>
                  <a:cubicBezTo>
                    <a:pt x="15879" y="3043"/>
                    <a:pt x="15779" y="2175"/>
                    <a:pt x="15478" y="1308"/>
                  </a:cubicBezTo>
                  <a:cubicBezTo>
                    <a:pt x="15478" y="1241"/>
                    <a:pt x="15445" y="1175"/>
                    <a:pt x="15445" y="1108"/>
                  </a:cubicBezTo>
                  <a:cubicBezTo>
                    <a:pt x="15452" y="1108"/>
                    <a:pt x="15460" y="1107"/>
                    <a:pt x="15468" y="1107"/>
                  </a:cubicBezTo>
                  <a:close/>
                  <a:moveTo>
                    <a:pt x="42375" y="14650"/>
                  </a:moveTo>
                  <a:cubicBezTo>
                    <a:pt x="42557" y="14650"/>
                    <a:pt x="42742" y="14661"/>
                    <a:pt x="42931" y="14684"/>
                  </a:cubicBezTo>
                  <a:cubicBezTo>
                    <a:pt x="43732" y="14718"/>
                    <a:pt x="44532" y="14851"/>
                    <a:pt x="45333" y="15051"/>
                  </a:cubicBezTo>
                  <a:cubicBezTo>
                    <a:pt x="45700" y="15151"/>
                    <a:pt x="46034" y="15318"/>
                    <a:pt x="46367" y="15585"/>
                  </a:cubicBezTo>
                  <a:cubicBezTo>
                    <a:pt x="45870" y="15608"/>
                    <a:pt x="45419" y="15691"/>
                    <a:pt x="44963" y="15691"/>
                  </a:cubicBezTo>
                  <a:cubicBezTo>
                    <a:pt x="44745" y="15691"/>
                    <a:pt x="44525" y="15672"/>
                    <a:pt x="44299" y="15618"/>
                  </a:cubicBezTo>
                  <a:cubicBezTo>
                    <a:pt x="43976" y="15545"/>
                    <a:pt x="43653" y="15517"/>
                    <a:pt x="43327" y="15517"/>
                  </a:cubicBezTo>
                  <a:cubicBezTo>
                    <a:pt x="42913" y="15517"/>
                    <a:pt x="42494" y="15562"/>
                    <a:pt x="42064" y="15618"/>
                  </a:cubicBezTo>
                  <a:cubicBezTo>
                    <a:pt x="41630" y="15685"/>
                    <a:pt x="41197" y="15718"/>
                    <a:pt x="40763" y="15752"/>
                  </a:cubicBezTo>
                  <a:cubicBezTo>
                    <a:pt x="40725" y="15758"/>
                    <a:pt x="40685" y="15761"/>
                    <a:pt x="40645" y="15761"/>
                  </a:cubicBezTo>
                  <a:cubicBezTo>
                    <a:pt x="40475" y="15761"/>
                    <a:pt x="40291" y="15712"/>
                    <a:pt x="40129" y="15685"/>
                  </a:cubicBezTo>
                  <a:cubicBezTo>
                    <a:pt x="40096" y="15718"/>
                    <a:pt x="40063" y="15718"/>
                    <a:pt x="40029" y="15718"/>
                  </a:cubicBezTo>
                  <a:cubicBezTo>
                    <a:pt x="39862" y="15718"/>
                    <a:pt x="39696" y="15718"/>
                    <a:pt x="39529" y="15752"/>
                  </a:cubicBezTo>
                  <a:cubicBezTo>
                    <a:pt x="39362" y="15752"/>
                    <a:pt x="39229" y="15718"/>
                    <a:pt x="39129" y="15552"/>
                  </a:cubicBezTo>
                  <a:cubicBezTo>
                    <a:pt x="39062" y="15385"/>
                    <a:pt x="39062" y="15218"/>
                    <a:pt x="39162" y="15051"/>
                  </a:cubicBezTo>
                  <a:cubicBezTo>
                    <a:pt x="39281" y="14932"/>
                    <a:pt x="39427" y="14813"/>
                    <a:pt x="39600" y="14813"/>
                  </a:cubicBezTo>
                  <a:cubicBezTo>
                    <a:pt x="39620" y="14813"/>
                    <a:pt x="39641" y="14814"/>
                    <a:pt x="39662" y="14818"/>
                  </a:cubicBezTo>
                  <a:cubicBezTo>
                    <a:pt x="39872" y="14853"/>
                    <a:pt x="40077" y="14867"/>
                    <a:pt x="40279" y="14867"/>
                  </a:cubicBezTo>
                  <a:cubicBezTo>
                    <a:pt x="40658" y="14867"/>
                    <a:pt x="41027" y="14816"/>
                    <a:pt x="41397" y="14751"/>
                  </a:cubicBezTo>
                  <a:cubicBezTo>
                    <a:pt x="41720" y="14686"/>
                    <a:pt x="42043" y="14650"/>
                    <a:pt x="42375" y="14650"/>
                  </a:cubicBezTo>
                  <a:close/>
                  <a:moveTo>
                    <a:pt x="22683" y="15518"/>
                  </a:moveTo>
                  <a:cubicBezTo>
                    <a:pt x="22683" y="15618"/>
                    <a:pt x="22683" y="15718"/>
                    <a:pt x="22683" y="15885"/>
                  </a:cubicBezTo>
                  <a:cubicBezTo>
                    <a:pt x="22483" y="15718"/>
                    <a:pt x="22650" y="15618"/>
                    <a:pt x="22683" y="15518"/>
                  </a:cubicBezTo>
                  <a:close/>
                  <a:moveTo>
                    <a:pt x="35059" y="6545"/>
                  </a:moveTo>
                  <a:cubicBezTo>
                    <a:pt x="35092" y="6579"/>
                    <a:pt x="35126" y="6579"/>
                    <a:pt x="35126" y="6579"/>
                  </a:cubicBezTo>
                  <a:cubicBezTo>
                    <a:pt x="35159" y="7112"/>
                    <a:pt x="35359" y="7579"/>
                    <a:pt x="35593" y="8046"/>
                  </a:cubicBezTo>
                  <a:cubicBezTo>
                    <a:pt x="35926" y="8680"/>
                    <a:pt x="36026" y="9414"/>
                    <a:pt x="35960" y="10148"/>
                  </a:cubicBezTo>
                  <a:cubicBezTo>
                    <a:pt x="35960" y="10215"/>
                    <a:pt x="35960" y="10281"/>
                    <a:pt x="35960" y="10348"/>
                  </a:cubicBezTo>
                  <a:cubicBezTo>
                    <a:pt x="35726" y="11115"/>
                    <a:pt x="35860" y="11816"/>
                    <a:pt x="36293" y="12483"/>
                  </a:cubicBezTo>
                  <a:cubicBezTo>
                    <a:pt x="36493" y="12783"/>
                    <a:pt x="36627" y="13150"/>
                    <a:pt x="36693" y="13517"/>
                  </a:cubicBezTo>
                  <a:cubicBezTo>
                    <a:pt x="36727" y="13717"/>
                    <a:pt x="36794" y="13917"/>
                    <a:pt x="36860" y="14117"/>
                  </a:cubicBezTo>
                  <a:cubicBezTo>
                    <a:pt x="36894" y="14317"/>
                    <a:pt x="36927" y="14484"/>
                    <a:pt x="36960" y="14684"/>
                  </a:cubicBezTo>
                  <a:cubicBezTo>
                    <a:pt x="36927" y="14684"/>
                    <a:pt x="36894" y="14684"/>
                    <a:pt x="36894" y="14718"/>
                  </a:cubicBezTo>
                  <a:cubicBezTo>
                    <a:pt x="36794" y="14618"/>
                    <a:pt x="36693" y="14551"/>
                    <a:pt x="36593" y="14484"/>
                  </a:cubicBezTo>
                  <a:cubicBezTo>
                    <a:pt x="36445" y="14386"/>
                    <a:pt x="36284" y="14337"/>
                    <a:pt x="36128" y="14337"/>
                  </a:cubicBezTo>
                  <a:cubicBezTo>
                    <a:pt x="35864" y="14337"/>
                    <a:pt x="35619" y="14478"/>
                    <a:pt x="35493" y="14751"/>
                  </a:cubicBezTo>
                  <a:cubicBezTo>
                    <a:pt x="35359" y="15018"/>
                    <a:pt x="35292" y="15318"/>
                    <a:pt x="35226" y="15618"/>
                  </a:cubicBezTo>
                  <a:cubicBezTo>
                    <a:pt x="35126" y="16152"/>
                    <a:pt x="34859" y="16552"/>
                    <a:pt x="34525" y="16953"/>
                  </a:cubicBezTo>
                  <a:cubicBezTo>
                    <a:pt x="34459" y="17019"/>
                    <a:pt x="34392" y="17053"/>
                    <a:pt x="34258" y="17086"/>
                  </a:cubicBezTo>
                  <a:cubicBezTo>
                    <a:pt x="34358" y="16886"/>
                    <a:pt x="34459" y="16652"/>
                    <a:pt x="34559" y="16386"/>
                  </a:cubicBezTo>
                  <a:cubicBezTo>
                    <a:pt x="34417" y="16362"/>
                    <a:pt x="34309" y="16338"/>
                    <a:pt x="34199" y="16338"/>
                  </a:cubicBezTo>
                  <a:cubicBezTo>
                    <a:pt x="34153" y="16338"/>
                    <a:pt x="34107" y="16342"/>
                    <a:pt x="34058" y="16352"/>
                  </a:cubicBezTo>
                  <a:cubicBezTo>
                    <a:pt x="33987" y="16361"/>
                    <a:pt x="33915" y="16365"/>
                    <a:pt x="33844" y="16365"/>
                  </a:cubicBezTo>
                  <a:cubicBezTo>
                    <a:pt x="33648" y="16365"/>
                    <a:pt x="33453" y="16334"/>
                    <a:pt x="33258" y="16286"/>
                  </a:cubicBezTo>
                  <a:cubicBezTo>
                    <a:pt x="32857" y="16152"/>
                    <a:pt x="32457" y="16085"/>
                    <a:pt x="32057" y="16085"/>
                  </a:cubicBezTo>
                  <a:cubicBezTo>
                    <a:pt x="31807" y="16052"/>
                    <a:pt x="31556" y="16044"/>
                    <a:pt x="31302" y="16044"/>
                  </a:cubicBezTo>
                  <a:cubicBezTo>
                    <a:pt x="31048" y="16044"/>
                    <a:pt x="30789" y="16052"/>
                    <a:pt x="30522" y="16052"/>
                  </a:cubicBezTo>
                  <a:cubicBezTo>
                    <a:pt x="29622" y="16052"/>
                    <a:pt x="28721" y="15952"/>
                    <a:pt x="27854" y="15652"/>
                  </a:cubicBezTo>
                  <a:cubicBezTo>
                    <a:pt x="27320" y="15485"/>
                    <a:pt x="26853" y="15218"/>
                    <a:pt x="26386" y="14918"/>
                  </a:cubicBezTo>
                  <a:cubicBezTo>
                    <a:pt x="26319" y="14851"/>
                    <a:pt x="26253" y="14784"/>
                    <a:pt x="26153" y="14684"/>
                  </a:cubicBezTo>
                  <a:lnTo>
                    <a:pt x="26153" y="14684"/>
                  </a:lnTo>
                  <a:cubicBezTo>
                    <a:pt x="26965" y="15019"/>
                    <a:pt x="27742" y="15131"/>
                    <a:pt x="28535" y="15131"/>
                  </a:cubicBezTo>
                  <a:cubicBezTo>
                    <a:pt x="28849" y="15131"/>
                    <a:pt x="29166" y="15113"/>
                    <a:pt x="29488" y="15085"/>
                  </a:cubicBezTo>
                  <a:cubicBezTo>
                    <a:pt x="29733" y="15062"/>
                    <a:pt x="29978" y="15051"/>
                    <a:pt x="30223" y="15051"/>
                  </a:cubicBezTo>
                  <a:cubicBezTo>
                    <a:pt x="31045" y="15051"/>
                    <a:pt x="31868" y="15172"/>
                    <a:pt x="32691" y="15352"/>
                  </a:cubicBezTo>
                  <a:cubicBezTo>
                    <a:pt x="32841" y="15382"/>
                    <a:pt x="32997" y="15398"/>
                    <a:pt x="33152" y="15398"/>
                  </a:cubicBezTo>
                  <a:cubicBezTo>
                    <a:pt x="33341" y="15398"/>
                    <a:pt x="33526" y="15373"/>
                    <a:pt x="33691" y="15318"/>
                  </a:cubicBezTo>
                  <a:cubicBezTo>
                    <a:pt x="34158" y="15151"/>
                    <a:pt x="34392" y="14784"/>
                    <a:pt x="34358" y="14317"/>
                  </a:cubicBezTo>
                  <a:cubicBezTo>
                    <a:pt x="34325" y="13750"/>
                    <a:pt x="34125" y="13250"/>
                    <a:pt x="33725" y="12850"/>
                  </a:cubicBezTo>
                  <a:cubicBezTo>
                    <a:pt x="33224" y="12383"/>
                    <a:pt x="32957" y="11782"/>
                    <a:pt x="32691" y="11149"/>
                  </a:cubicBezTo>
                  <a:cubicBezTo>
                    <a:pt x="32324" y="10248"/>
                    <a:pt x="31923" y="9381"/>
                    <a:pt x="31556" y="8513"/>
                  </a:cubicBezTo>
                  <a:cubicBezTo>
                    <a:pt x="31456" y="8313"/>
                    <a:pt x="31323" y="8146"/>
                    <a:pt x="31156" y="7913"/>
                  </a:cubicBezTo>
                  <a:lnTo>
                    <a:pt x="31156" y="7913"/>
                  </a:lnTo>
                  <a:cubicBezTo>
                    <a:pt x="31556" y="8080"/>
                    <a:pt x="31823" y="8280"/>
                    <a:pt x="32057" y="8513"/>
                  </a:cubicBezTo>
                  <a:cubicBezTo>
                    <a:pt x="32524" y="8947"/>
                    <a:pt x="32891" y="9414"/>
                    <a:pt x="33224" y="9948"/>
                  </a:cubicBezTo>
                  <a:cubicBezTo>
                    <a:pt x="33725" y="10682"/>
                    <a:pt x="34158" y="11415"/>
                    <a:pt x="34459" y="12249"/>
                  </a:cubicBezTo>
                  <a:cubicBezTo>
                    <a:pt x="34592" y="12716"/>
                    <a:pt x="34792" y="13150"/>
                    <a:pt x="35226" y="13450"/>
                  </a:cubicBezTo>
                  <a:cubicBezTo>
                    <a:pt x="35326" y="13517"/>
                    <a:pt x="35459" y="13584"/>
                    <a:pt x="35559" y="13650"/>
                  </a:cubicBezTo>
                  <a:cubicBezTo>
                    <a:pt x="35593" y="13584"/>
                    <a:pt x="35626" y="13550"/>
                    <a:pt x="35626" y="13550"/>
                  </a:cubicBezTo>
                  <a:cubicBezTo>
                    <a:pt x="35426" y="13017"/>
                    <a:pt x="35526" y="12483"/>
                    <a:pt x="35559" y="11949"/>
                  </a:cubicBezTo>
                  <a:cubicBezTo>
                    <a:pt x="35626" y="11182"/>
                    <a:pt x="35526" y="10448"/>
                    <a:pt x="35259" y="9681"/>
                  </a:cubicBezTo>
                  <a:cubicBezTo>
                    <a:pt x="35026" y="9014"/>
                    <a:pt x="34825" y="8280"/>
                    <a:pt x="34825" y="7546"/>
                  </a:cubicBezTo>
                  <a:cubicBezTo>
                    <a:pt x="34825" y="7212"/>
                    <a:pt x="34859" y="6845"/>
                    <a:pt x="35059" y="6545"/>
                  </a:cubicBezTo>
                  <a:close/>
                  <a:moveTo>
                    <a:pt x="37661" y="7212"/>
                  </a:moveTo>
                  <a:cubicBezTo>
                    <a:pt x="37294" y="7846"/>
                    <a:pt x="37160" y="8547"/>
                    <a:pt x="37027" y="9247"/>
                  </a:cubicBezTo>
                  <a:cubicBezTo>
                    <a:pt x="36960" y="9748"/>
                    <a:pt x="36994" y="10215"/>
                    <a:pt x="37094" y="10682"/>
                  </a:cubicBezTo>
                  <a:cubicBezTo>
                    <a:pt x="37361" y="11649"/>
                    <a:pt x="37728" y="12550"/>
                    <a:pt x="38128" y="13450"/>
                  </a:cubicBezTo>
                  <a:cubicBezTo>
                    <a:pt x="38495" y="14351"/>
                    <a:pt x="38628" y="15251"/>
                    <a:pt x="38395" y="16219"/>
                  </a:cubicBezTo>
                  <a:cubicBezTo>
                    <a:pt x="38328" y="16452"/>
                    <a:pt x="38195" y="16652"/>
                    <a:pt x="38094" y="16886"/>
                  </a:cubicBezTo>
                  <a:cubicBezTo>
                    <a:pt x="38061" y="16886"/>
                    <a:pt x="38061" y="16886"/>
                    <a:pt x="38028" y="16853"/>
                  </a:cubicBezTo>
                  <a:cubicBezTo>
                    <a:pt x="38094" y="16719"/>
                    <a:pt x="38161" y="16552"/>
                    <a:pt x="38228" y="16419"/>
                  </a:cubicBezTo>
                  <a:lnTo>
                    <a:pt x="38228" y="16419"/>
                  </a:lnTo>
                  <a:cubicBezTo>
                    <a:pt x="37794" y="16853"/>
                    <a:pt x="37327" y="17286"/>
                    <a:pt x="36660" y="17386"/>
                  </a:cubicBezTo>
                  <a:cubicBezTo>
                    <a:pt x="36660" y="17153"/>
                    <a:pt x="36827" y="17119"/>
                    <a:pt x="36960" y="17053"/>
                  </a:cubicBezTo>
                  <a:cubicBezTo>
                    <a:pt x="37527" y="16753"/>
                    <a:pt x="37928" y="16319"/>
                    <a:pt x="38061" y="15652"/>
                  </a:cubicBezTo>
                  <a:lnTo>
                    <a:pt x="38061" y="15652"/>
                  </a:lnTo>
                  <a:cubicBezTo>
                    <a:pt x="37794" y="16185"/>
                    <a:pt x="37427" y="16619"/>
                    <a:pt x="36860" y="16953"/>
                  </a:cubicBezTo>
                  <a:cubicBezTo>
                    <a:pt x="36894" y="16819"/>
                    <a:pt x="36927" y="16719"/>
                    <a:pt x="36960" y="16619"/>
                  </a:cubicBezTo>
                  <a:cubicBezTo>
                    <a:pt x="37094" y="16286"/>
                    <a:pt x="37194" y="15952"/>
                    <a:pt x="37127" y="15552"/>
                  </a:cubicBezTo>
                  <a:cubicBezTo>
                    <a:pt x="37127" y="15485"/>
                    <a:pt x="37127" y="15385"/>
                    <a:pt x="37160" y="15318"/>
                  </a:cubicBezTo>
                  <a:cubicBezTo>
                    <a:pt x="37427" y="14885"/>
                    <a:pt x="37394" y="14451"/>
                    <a:pt x="37294" y="14051"/>
                  </a:cubicBezTo>
                  <a:cubicBezTo>
                    <a:pt x="37094" y="13350"/>
                    <a:pt x="36994" y="12650"/>
                    <a:pt x="36960" y="11949"/>
                  </a:cubicBezTo>
                  <a:cubicBezTo>
                    <a:pt x="36927" y="11382"/>
                    <a:pt x="36794" y="10782"/>
                    <a:pt x="36727" y="10215"/>
                  </a:cubicBezTo>
                  <a:cubicBezTo>
                    <a:pt x="36560" y="9247"/>
                    <a:pt x="36794" y="8347"/>
                    <a:pt x="37327" y="7546"/>
                  </a:cubicBezTo>
                  <a:cubicBezTo>
                    <a:pt x="37394" y="7413"/>
                    <a:pt x="37494" y="7312"/>
                    <a:pt x="37594" y="7212"/>
                  </a:cubicBezTo>
                  <a:close/>
                  <a:moveTo>
                    <a:pt x="17580" y="16919"/>
                  </a:moveTo>
                  <a:lnTo>
                    <a:pt x="17580" y="16919"/>
                  </a:lnTo>
                  <a:cubicBezTo>
                    <a:pt x="17947" y="17086"/>
                    <a:pt x="18247" y="17220"/>
                    <a:pt x="18581" y="17386"/>
                  </a:cubicBezTo>
                  <a:cubicBezTo>
                    <a:pt x="18314" y="17687"/>
                    <a:pt x="18047" y="17853"/>
                    <a:pt x="17713" y="18053"/>
                  </a:cubicBezTo>
                  <a:cubicBezTo>
                    <a:pt x="17680" y="17687"/>
                    <a:pt x="17647" y="17320"/>
                    <a:pt x="17580" y="16919"/>
                  </a:cubicBezTo>
                  <a:close/>
                  <a:moveTo>
                    <a:pt x="5671" y="15218"/>
                  </a:moveTo>
                  <a:cubicBezTo>
                    <a:pt x="5938" y="15585"/>
                    <a:pt x="6238" y="15919"/>
                    <a:pt x="6505" y="16252"/>
                  </a:cubicBezTo>
                  <a:cubicBezTo>
                    <a:pt x="6539" y="16286"/>
                    <a:pt x="6572" y="16352"/>
                    <a:pt x="6572" y="16419"/>
                  </a:cubicBezTo>
                  <a:cubicBezTo>
                    <a:pt x="6605" y="16953"/>
                    <a:pt x="6672" y="17520"/>
                    <a:pt x="6705" y="18120"/>
                  </a:cubicBezTo>
                  <a:cubicBezTo>
                    <a:pt x="6338" y="17987"/>
                    <a:pt x="6105" y="17720"/>
                    <a:pt x="5871" y="17520"/>
                  </a:cubicBezTo>
                  <a:cubicBezTo>
                    <a:pt x="5805" y="17486"/>
                    <a:pt x="5805" y="17386"/>
                    <a:pt x="5805" y="17286"/>
                  </a:cubicBezTo>
                  <a:cubicBezTo>
                    <a:pt x="5738" y="16652"/>
                    <a:pt x="5705" y="15985"/>
                    <a:pt x="5638" y="15318"/>
                  </a:cubicBezTo>
                  <a:cubicBezTo>
                    <a:pt x="5638" y="15318"/>
                    <a:pt x="5671" y="15285"/>
                    <a:pt x="5671" y="15218"/>
                  </a:cubicBezTo>
                  <a:close/>
                  <a:moveTo>
                    <a:pt x="11242" y="18354"/>
                  </a:moveTo>
                  <a:cubicBezTo>
                    <a:pt x="11251" y="18391"/>
                    <a:pt x="11263" y="18425"/>
                    <a:pt x="11275" y="18458"/>
                  </a:cubicBezTo>
                  <a:lnTo>
                    <a:pt x="11275" y="18458"/>
                  </a:lnTo>
                  <a:cubicBezTo>
                    <a:pt x="11275" y="18422"/>
                    <a:pt x="11275" y="18387"/>
                    <a:pt x="11275" y="18354"/>
                  </a:cubicBezTo>
                  <a:close/>
                  <a:moveTo>
                    <a:pt x="5838" y="17887"/>
                  </a:moveTo>
                  <a:cubicBezTo>
                    <a:pt x="6172" y="18120"/>
                    <a:pt x="6439" y="18287"/>
                    <a:pt x="6672" y="18454"/>
                  </a:cubicBezTo>
                  <a:cubicBezTo>
                    <a:pt x="6705" y="18487"/>
                    <a:pt x="6739" y="18520"/>
                    <a:pt x="6739" y="18587"/>
                  </a:cubicBezTo>
                  <a:cubicBezTo>
                    <a:pt x="6805" y="18954"/>
                    <a:pt x="6839" y="19321"/>
                    <a:pt x="6906" y="19788"/>
                  </a:cubicBezTo>
                  <a:cubicBezTo>
                    <a:pt x="6605" y="19588"/>
                    <a:pt x="6338" y="19421"/>
                    <a:pt x="6105" y="19288"/>
                  </a:cubicBezTo>
                  <a:cubicBezTo>
                    <a:pt x="6072" y="19254"/>
                    <a:pt x="6038" y="19188"/>
                    <a:pt x="6005" y="19121"/>
                  </a:cubicBezTo>
                  <a:cubicBezTo>
                    <a:pt x="5972" y="18754"/>
                    <a:pt x="5905" y="18354"/>
                    <a:pt x="5838" y="17887"/>
                  </a:cubicBezTo>
                  <a:close/>
                  <a:moveTo>
                    <a:pt x="15745" y="19254"/>
                  </a:moveTo>
                  <a:cubicBezTo>
                    <a:pt x="15779" y="19321"/>
                    <a:pt x="15779" y="19354"/>
                    <a:pt x="15812" y="19388"/>
                  </a:cubicBezTo>
                  <a:cubicBezTo>
                    <a:pt x="15845" y="19588"/>
                    <a:pt x="15845" y="19788"/>
                    <a:pt x="15879" y="20022"/>
                  </a:cubicBezTo>
                  <a:cubicBezTo>
                    <a:pt x="15678" y="20088"/>
                    <a:pt x="15512" y="20155"/>
                    <a:pt x="15312" y="20188"/>
                  </a:cubicBezTo>
                  <a:cubicBezTo>
                    <a:pt x="15245" y="19955"/>
                    <a:pt x="15211" y="19755"/>
                    <a:pt x="15178" y="19521"/>
                  </a:cubicBezTo>
                  <a:cubicBezTo>
                    <a:pt x="15378" y="19421"/>
                    <a:pt x="15545" y="19354"/>
                    <a:pt x="15745" y="19254"/>
                  </a:cubicBezTo>
                  <a:close/>
                  <a:moveTo>
                    <a:pt x="14978" y="19621"/>
                  </a:moveTo>
                  <a:cubicBezTo>
                    <a:pt x="15011" y="19821"/>
                    <a:pt x="15078" y="20022"/>
                    <a:pt x="15111" y="20255"/>
                  </a:cubicBezTo>
                  <a:cubicBezTo>
                    <a:pt x="14878" y="20288"/>
                    <a:pt x="14644" y="20355"/>
                    <a:pt x="14411" y="20422"/>
                  </a:cubicBezTo>
                  <a:cubicBezTo>
                    <a:pt x="14378" y="20255"/>
                    <a:pt x="14344" y="20088"/>
                    <a:pt x="14277" y="19888"/>
                  </a:cubicBezTo>
                  <a:cubicBezTo>
                    <a:pt x="14511" y="19788"/>
                    <a:pt x="14744" y="19721"/>
                    <a:pt x="14978" y="19621"/>
                  </a:cubicBezTo>
                  <a:close/>
                  <a:moveTo>
                    <a:pt x="8507" y="18120"/>
                  </a:moveTo>
                  <a:lnTo>
                    <a:pt x="8507" y="18120"/>
                  </a:lnTo>
                  <a:cubicBezTo>
                    <a:pt x="8774" y="18220"/>
                    <a:pt x="9007" y="18320"/>
                    <a:pt x="9307" y="18454"/>
                  </a:cubicBezTo>
                  <a:cubicBezTo>
                    <a:pt x="9341" y="18787"/>
                    <a:pt x="9407" y="19188"/>
                    <a:pt x="9441" y="19588"/>
                  </a:cubicBezTo>
                  <a:cubicBezTo>
                    <a:pt x="9441" y="19621"/>
                    <a:pt x="9374" y="19655"/>
                    <a:pt x="9341" y="19688"/>
                  </a:cubicBezTo>
                  <a:cubicBezTo>
                    <a:pt x="9407" y="19755"/>
                    <a:pt x="9474" y="19821"/>
                    <a:pt x="9474" y="19888"/>
                  </a:cubicBezTo>
                  <a:cubicBezTo>
                    <a:pt x="9541" y="20122"/>
                    <a:pt x="9574" y="20388"/>
                    <a:pt x="9607" y="20655"/>
                  </a:cubicBezTo>
                  <a:cubicBezTo>
                    <a:pt x="9341" y="20622"/>
                    <a:pt x="9107" y="20589"/>
                    <a:pt x="8840" y="20555"/>
                  </a:cubicBezTo>
                  <a:cubicBezTo>
                    <a:pt x="8807" y="20255"/>
                    <a:pt x="8740" y="19955"/>
                    <a:pt x="8707" y="19621"/>
                  </a:cubicBezTo>
                  <a:lnTo>
                    <a:pt x="8707" y="19621"/>
                  </a:lnTo>
                  <a:cubicBezTo>
                    <a:pt x="8940" y="19655"/>
                    <a:pt x="9140" y="19688"/>
                    <a:pt x="9341" y="19688"/>
                  </a:cubicBezTo>
                  <a:cubicBezTo>
                    <a:pt x="9274" y="19655"/>
                    <a:pt x="9174" y="19588"/>
                    <a:pt x="9074" y="19588"/>
                  </a:cubicBezTo>
                  <a:cubicBezTo>
                    <a:pt x="8707" y="19521"/>
                    <a:pt x="8640" y="19288"/>
                    <a:pt x="8607" y="18987"/>
                  </a:cubicBezTo>
                  <a:cubicBezTo>
                    <a:pt x="8607" y="18687"/>
                    <a:pt x="8540" y="18420"/>
                    <a:pt x="8507" y="18120"/>
                  </a:cubicBezTo>
                  <a:close/>
                  <a:moveTo>
                    <a:pt x="14077" y="19921"/>
                  </a:moveTo>
                  <a:cubicBezTo>
                    <a:pt x="14111" y="20088"/>
                    <a:pt x="14144" y="20288"/>
                    <a:pt x="14211" y="20489"/>
                  </a:cubicBezTo>
                  <a:cubicBezTo>
                    <a:pt x="13911" y="20589"/>
                    <a:pt x="13677" y="20622"/>
                    <a:pt x="13444" y="20689"/>
                  </a:cubicBezTo>
                  <a:cubicBezTo>
                    <a:pt x="13377" y="20455"/>
                    <a:pt x="13343" y="20222"/>
                    <a:pt x="13277" y="19955"/>
                  </a:cubicBezTo>
                  <a:cubicBezTo>
                    <a:pt x="13544" y="19955"/>
                    <a:pt x="13777" y="19921"/>
                    <a:pt x="14077" y="19921"/>
                  </a:cubicBezTo>
                  <a:close/>
                  <a:moveTo>
                    <a:pt x="4937" y="18587"/>
                  </a:moveTo>
                  <a:cubicBezTo>
                    <a:pt x="5238" y="18821"/>
                    <a:pt x="5505" y="19054"/>
                    <a:pt x="5805" y="19321"/>
                  </a:cubicBezTo>
                  <a:cubicBezTo>
                    <a:pt x="5838" y="19354"/>
                    <a:pt x="5871" y="19421"/>
                    <a:pt x="5905" y="19488"/>
                  </a:cubicBezTo>
                  <a:cubicBezTo>
                    <a:pt x="6005" y="19921"/>
                    <a:pt x="6105" y="20355"/>
                    <a:pt x="6205" y="20822"/>
                  </a:cubicBezTo>
                  <a:cubicBezTo>
                    <a:pt x="6038" y="20822"/>
                    <a:pt x="5905" y="20722"/>
                    <a:pt x="5805" y="20622"/>
                  </a:cubicBezTo>
                  <a:cubicBezTo>
                    <a:pt x="5171" y="20222"/>
                    <a:pt x="5171" y="20222"/>
                    <a:pt x="5038" y="19488"/>
                  </a:cubicBezTo>
                  <a:cubicBezTo>
                    <a:pt x="4971" y="19188"/>
                    <a:pt x="4937" y="18887"/>
                    <a:pt x="4904" y="18621"/>
                  </a:cubicBezTo>
                  <a:cubicBezTo>
                    <a:pt x="4904" y="18587"/>
                    <a:pt x="4937" y="18587"/>
                    <a:pt x="4937" y="18587"/>
                  </a:cubicBezTo>
                  <a:close/>
                  <a:moveTo>
                    <a:pt x="13143" y="19955"/>
                  </a:moveTo>
                  <a:cubicBezTo>
                    <a:pt x="13210" y="20222"/>
                    <a:pt x="13243" y="20455"/>
                    <a:pt x="13310" y="20722"/>
                  </a:cubicBezTo>
                  <a:cubicBezTo>
                    <a:pt x="13110" y="20755"/>
                    <a:pt x="12943" y="20755"/>
                    <a:pt x="12710" y="20822"/>
                  </a:cubicBezTo>
                  <a:cubicBezTo>
                    <a:pt x="12676" y="20522"/>
                    <a:pt x="12610" y="20288"/>
                    <a:pt x="12576" y="19988"/>
                  </a:cubicBezTo>
                  <a:cubicBezTo>
                    <a:pt x="12810" y="19988"/>
                    <a:pt x="12977" y="19955"/>
                    <a:pt x="13143" y="19955"/>
                  </a:cubicBezTo>
                  <a:close/>
                  <a:moveTo>
                    <a:pt x="12409" y="19988"/>
                  </a:moveTo>
                  <a:cubicBezTo>
                    <a:pt x="12476" y="20255"/>
                    <a:pt x="12510" y="20489"/>
                    <a:pt x="12576" y="20755"/>
                  </a:cubicBezTo>
                  <a:cubicBezTo>
                    <a:pt x="12309" y="20889"/>
                    <a:pt x="12043" y="20889"/>
                    <a:pt x="11742" y="20889"/>
                  </a:cubicBezTo>
                  <a:cubicBezTo>
                    <a:pt x="11709" y="20622"/>
                    <a:pt x="11642" y="20322"/>
                    <a:pt x="11576" y="20022"/>
                  </a:cubicBezTo>
                  <a:cubicBezTo>
                    <a:pt x="11876" y="19988"/>
                    <a:pt x="12143" y="19988"/>
                    <a:pt x="12409" y="19988"/>
                  </a:cubicBezTo>
                  <a:close/>
                  <a:moveTo>
                    <a:pt x="15912" y="20288"/>
                  </a:moveTo>
                  <a:cubicBezTo>
                    <a:pt x="15979" y="20522"/>
                    <a:pt x="16045" y="20689"/>
                    <a:pt x="16079" y="20922"/>
                  </a:cubicBezTo>
                  <a:cubicBezTo>
                    <a:pt x="15912" y="20956"/>
                    <a:pt x="15678" y="21022"/>
                    <a:pt x="15445" y="21089"/>
                  </a:cubicBezTo>
                  <a:cubicBezTo>
                    <a:pt x="15412" y="20889"/>
                    <a:pt x="15378" y="20689"/>
                    <a:pt x="15345" y="20455"/>
                  </a:cubicBezTo>
                  <a:cubicBezTo>
                    <a:pt x="15445" y="20422"/>
                    <a:pt x="15545" y="20355"/>
                    <a:pt x="15645" y="20355"/>
                  </a:cubicBezTo>
                  <a:cubicBezTo>
                    <a:pt x="15745" y="20322"/>
                    <a:pt x="15812" y="20288"/>
                    <a:pt x="15912" y="20288"/>
                  </a:cubicBezTo>
                  <a:close/>
                  <a:moveTo>
                    <a:pt x="15145" y="20489"/>
                  </a:moveTo>
                  <a:cubicBezTo>
                    <a:pt x="15211" y="20722"/>
                    <a:pt x="15245" y="20889"/>
                    <a:pt x="15312" y="21156"/>
                  </a:cubicBezTo>
                  <a:cubicBezTo>
                    <a:pt x="15078" y="21222"/>
                    <a:pt x="14878" y="21256"/>
                    <a:pt x="14611" y="21289"/>
                  </a:cubicBezTo>
                  <a:cubicBezTo>
                    <a:pt x="14578" y="21089"/>
                    <a:pt x="14511" y="20889"/>
                    <a:pt x="14478" y="20689"/>
                  </a:cubicBezTo>
                  <a:cubicBezTo>
                    <a:pt x="14711" y="20622"/>
                    <a:pt x="14911" y="20555"/>
                    <a:pt x="15145" y="20489"/>
                  </a:cubicBezTo>
                  <a:close/>
                  <a:moveTo>
                    <a:pt x="6172" y="19588"/>
                  </a:moveTo>
                  <a:cubicBezTo>
                    <a:pt x="6405" y="19721"/>
                    <a:pt x="6639" y="19855"/>
                    <a:pt x="6872" y="19988"/>
                  </a:cubicBezTo>
                  <a:cubicBezTo>
                    <a:pt x="6906" y="20022"/>
                    <a:pt x="6972" y="20088"/>
                    <a:pt x="6972" y="20122"/>
                  </a:cubicBezTo>
                  <a:cubicBezTo>
                    <a:pt x="7072" y="20555"/>
                    <a:pt x="7172" y="20989"/>
                    <a:pt x="7306" y="21489"/>
                  </a:cubicBezTo>
                  <a:cubicBezTo>
                    <a:pt x="6972" y="21356"/>
                    <a:pt x="6739" y="21189"/>
                    <a:pt x="6472" y="21056"/>
                  </a:cubicBezTo>
                  <a:cubicBezTo>
                    <a:pt x="6439" y="21022"/>
                    <a:pt x="6405" y="20956"/>
                    <a:pt x="6405" y="20922"/>
                  </a:cubicBezTo>
                  <a:cubicBezTo>
                    <a:pt x="6305" y="20489"/>
                    <a:pt x="6205" y="20055"/>
                    <a:pt x="6072" y="19621"/>
                  </a:cubicBezTo>
                  <a:cubicBezTo>
                    <a:pt x="6105" y="19621"/>
                    <a:pt x="6138" y="19588"/>
                    <a:pt x="6172" y="19588"/>
                  </a:cubicBezTo>
                  <a:close/>
                  <a:moveTo>
                    <a:pt x="8874" y="20722"/>
                  </a:moveTo>
                  <a:lnTo>
                    <a:pt x="8874" y="20722"/>
                  </a:lnTo>
                  <a:cubicBezTo>
                    <a:pt x="9140" y="20755"/>
                    <a:pt x="9341" y="20789"/>
                    <a:pt x="9574" y="20855"/>
                  </a:cubicBezTo>
                  <a:cubicBezTo>
                    <a:pt x="9607" y="20855"/>
                    <a:pt x="9674" y="20922"/>
                    <a:pt x="9674" y="20956"/>
                  </a:cubicBezTo>
                  <a:cubicBezTo>
                    <a:pt x="9741" y="21156"/>
                    <a:pt x="9774" y="21356"/>
                    <a:pt x="9841" y="21556"/>
                  </a:cubicBezTo>
                  <a:cubicBezTo>
                    <a:pt x="9574" y="21523"/>
                    <a:pt x="9341" y="21489"/>
                    <a:pt x="9140" y="21423"/>
                  </a:cubicBezTo>
                  <a:cubicBezTo>
                    <a:pt x="9074" y="21423"/>
                    <a:pt x="9007" y="21322"/>
                    <a:pt x="8974" y="21222"/>
                  </a:cubicBezTo>
                  <a:cubicBezTo>
                    <a:pt x="8940" y="21089"/>
                    <a:pt x="8907" y="20922"/>
                    <a:pt x="8874" y="20722"/>
                  </a:cubicBezTo>
                  <a:close/>
                  <a:moveTo>
                    <a:pt x="14244" y="20689"/>
                  </a:moveTo>
                  <a:cubicBezTo>
                    <a:pt x="14311" y="20956"/>
                    <a:pt x="14344" y="21156"/>
                    <a:pt x="14378" y="21389"/>
                  </a:cubicBezTo>
                  <a:cubicBezTo>
                    <a:pt x="14144" y="21456"/>
                    <a:pt x="13877" y="21489"/>
                    <a:pt x="13610" y="21556"/>
                  </a:cubicBezTo>
                  <a:cubicBezTo>
                    <a:pt x="13544" y="21356"/>
                    <a:pt x="13510" y="21156"/>
                    <a:pt x="13477" y="20956"/>
                  </a:cubicBezTo>
                  <a:cubicBezTo>
                    <a:pt x="13744" y="20855"/>
                    <a:pt x="13977" y="20789"/>
                    <a:pt x="14244" y="20689"/>
                  </a:cubicBezTo>
                  <a:close/>
                  <a:moveTo>
                    <a:pt x="9874" y="20922"/>
                  </a:moveTo>
                  <a:lnTo>
                    <a:pt x="9874" y="20922"/>
                  </a:lnTo>
                  <a:cubicBezTo>
                    <a:pt x="10175" y="20956"/>
                    <a:pt x="10441" y="21022"/>
                    <a:pt x="10708" y="21056"/>
                  </a:cubicBezTo>
                  <a:cubicBezTo>
                    <a:pt x="10742" y="21289"/>
                    <a:pt x="10808" y="21489"/>
                    <a:pt x="10842" y="21723"/>
                  </a:cubicBezTo>
                  <a:cubicBezTo>
                    <a:pt x="10575" y="21689"/>
                    <a:pt x="10308" y="21656"/>
                    <a:pt x="10041" y="21623"/>
                  </a:cubicBezTo>
                  <a:cubicBezTo>
                    <a:pt x="9974" y="21389"/>
                    <a:pt x="9908" y="21189"/>
                    <a:pt x="9874" y="20922"/>
                  </a:cubicBezTo>
                  <a:close/>
                  <a:moveTo>
                    <a:pt x="13310" y="20956"/>
                  </a:moveTo>
                  <a:cubicBezTo>
                    <a:pt x="13377" y="21156"/>
                    <a:pt x="13410" y="21356"/>
                    <a:pt x="13444" y="21589"/>
                  </a:cubicBezTo>
                  <a:cubicBezTo>
                    <a:pt x="12922" y="21703"/>
                    <a:pt x="12386" y="21770"/>
                    <a:pt x="11834" y="21770"/>
                  </a:cubicBezTo>
                  <a:cubicBezTo>
                    <a:pt x="11573" y="21770"/>
                    <a:pt x="11309" y="21755"/>
                    <a:pt x="11042" y="21723"/>
                  </a:cubicBezTo>
                  <a:cubicBezTo>
                    <a:pt x="11008" y="21523"/>
                    <a:pt x="10975" y="21356"/>
                    <a:pt x="10908" y="21089"/>
                  </a:cubicBezTo>
                  <a:lnTo>
                    <a:pt x="10908" y="21089"/>
                  </a:lnTo>
                  <a:cubicBezTo>
                    <a:pt x="11175" y="21122"/>
                    <a:pt x="11409" y="21122"/>
                    <a:pt x="11642" y="21156"/>
                  </a:cubicBezTo>
                  <a:cubicBezTo>
                    <a:pt x="11709" y="21256"/>
                    <a:pt x="11742" y="21356"/>
                    <a:pt x="11842" y="21556"/>
                  </a:cubicBezTo>
                  <a:lnTo>
                    <a:pt x="11842" y="21156"/>
                  </a:lnTo>
                  <a:cubicBezTo>
                    <a:pt x="12076" y="21122"/>
                    <a:pt x="12343" y="21089"/>
                    <a:pt x="12610" y="21056"/>
                  </a:cubicBezTo>
                  <a:cubicBezTo>
                    <a:pt x="12643" y="21122"/>
                    <a:pt x="12676" y="21189"/>
                    <a:pt x="12743" y="21289"/>
                  </a:cubicBezTo>
                  <a:cubicBezTo>
                    <a:pt x="12776" y="21189"/>
                    <a:pt x="12776" y="21122"/>
                    <a:pt x="12810" y="21022"/>
                  </a:cubicBezTo>
                  <a:cubicBezTo>
                    <a:pt x="12977" y="21022"/>
                    <a:pt x="13143" y="20989"/>
                    <a:pt x="13310" y="20956"/>
                  </a:cubicBezTo>
                  <a:close/>
                  <a:moveTo>
                    <a:pt x="6906" y="18621"/>
                  </a:moveTo>
                  <a:lnTo>
                    <a:pt x="6906" y="18621"/>
                  </a:lnTo>
                  <a:cubicBezTo>
                    <a:pt x="7172" y="18721"/>
                    <a:pt x="7373" y="18854"/>
                    <a:pt x="7606" y="19021"/>
                  </a:cubicBezTo>
                  <a:cubicBezTo>
                    <a:pt x="7639" y="19054"/>
                    <a:pt x="7673" y="19121"/>
                    <a:pt x="7673" y="19188"/>
                  </a:cubicBezTo>
                  <a:cubicBezTo>
                    <a:pt x="7840" y="20055"/>
                    <a:pt x="7973" y="20889"/>
                    <a:pt x="8140" y="21756"/>
                  </a:cubicBezTo>
                  <a:cubicBezTo>
                    <a:pt x="8140" y="21756"/>
                    <a:pt x="8106" y="21789"/>
                    <a:pt x="8073" y="21823"/>
                  </a:cubicBezTo>
                  <a:cubicBezTo>
                    <a:pt x="7906" y="21789"/>
                    <a:pt x="7739" y="21723"/>
                    <a:pt x="7606" y="21656"/>
                  </a:cubicBezTo>
                  <a:cubicBezTo>
                    <a:pt x="7506" y="21589"/>
                    <a:pt x="7406" y="21489"/>
                    <a:pt x="7373" y="21423"/>
                  </a:cubicBezTo>
                  <a:cubicBezTo>
                    <a:pt x="7272" y="20989"/>
                    <a:pt x="7206" y="20555"/>
                    <a:pt x="7106" y="20088"/>
                  </a:cubicBezTo>
                  <a:lnTo>
                    <a:pt x="7106" y="20088"/>
                  </a:lnTo>
                  <a:cubicBezTo>
                    <a:pt x="7206" y="20122"/>
                    <a:pt x="7272" y="20122"/>
                    <a:pt x="7306" y="20122"/>
                  </a:cubicBezTo>
                  <a:lnTo>
                    <a:pt x="7473" y="20122"/>
                  </a:lnTo>
                  <a:cubicBezTo>
                    <a:pt x="7439" y="20088"/>
                    <a:pt x="7439" y="20055"/>
                    <a:pt x="7439" y="20055"/>
                  </a:cubicBezTo>
                  <a:cubicBezTo>
                    <a:pt x="7106" y="19955"/>
                    <a:pt x="7006" y="19721"/>
                    <a:pt x="6972" y="19388"/>
                  </a:cubicBezTo>
                  <a:cubicBezTo>
                    <a:pt x="6972" y="19154"/>
                    <a:pt x="6939" y="18921"/>
                    <a:pt x="6906" y="18621"/>
                  </a:cubicBezTo>
                  <a:close/>
                  <a:moveTo>
                    <a:pt x="30356" y="20722"/>
                  </a:moveTo>
                  <a:cubicBezTo>
                    <a:pt x="30489" y="20889"/>
                    <a:pt x="30622" y="21056"/>
                    <a:pt x="30723" y="21189"/>
                  </a:cubicBezTo>
                  <a:cubicBezTo>
                    <a:pt x="30622" y="21456"/>
                    <a:pt x="30522" y="21689"/>
                    <a:pt x="30422" y="21956"/>
                  </a:cubicBezTo>
                  <a:cubicBezTo>
                    <a:pt x="29955" y="21589"/>
                    <a:pt x="29922" y="21389"/>
                    <a:pt x="30356" y="20722"/>
                  </a:cubicBezTo>
                  <a:close/>
                  <a:moveTo>
                    <a:pt x="29955" y="21689"/>
                  </a:moveTo>
                  <a:cubicBezTo>
                    <a:pt x="30356" y="22056"/>
                    <a:pt x="30389" y="22190"/>
                    <a:pt x="30155" y="22657"/>
                  </a:cubicBezTo>
                  <a:cubicBezTo>
                    <a:pt x="29688" y="22223"/>
                    <a:pt x="29688" y="22190"/>
                    <a:pt x="29955" y="21689"/>
                  </a:cubicBezTo>
                  <a:close/>
                  <a:moveTo>
                    <a:pt x="23150" y="19221"/>
                  </a:moveTo>
                  <a:lnTo>
                    <a:pt x="23150" y="19221"/>
                  </a:lnTo>
                  <a:cubicBezTo>
                    <a:pt x="23484" y="19488"/>
                    <a:pt x="23384" y="19921"/>
                    <a:pt x="23651" y="20322"/>
                  </a:cubicBezTo>
                  <a:cubicBezTo>
                    <a:pt x="23551" y="20022"/>
                    <a:pt x="23517" y="19788"/>
                    <a:pt x="23417" y="19488"/>
                  </a:cubicBezTo>
                  <a:lnTo>
                    <a:pt x="23417" y="19488"/>
                  </a:lnTo>
                  <a:cubicBezTo>
                    <a:pt x="23684" y="19621"/>
                    <a:pt x="23818" y="19755"/>
                    <a:pt x="23918" y="19955"/>
                  </a:cubicBezTo>
                  <a:cubicBezTo>
                    <a:pt x="24118" y="20422"/>
                    <a:pt x="24318" y="20889"/>
                    <a:pt x="24551" y="21356"/>
                  </a:cubicBezTo>
                  <a:cubicBezTo>
                    <a:pt x="24585" y="21456"/>
                    <a:pt x="24618" y="21589"/>
                    <a:pt x="24652" y="21656"/>
                  </a:cubicBezTo>
                  <a:cubicBezTo>
                    <a:pt x="24752" y="21423"/>
                    <a:pt x="24852" y="21189"/>
                    <a:pt x="24985" y="20922"/>
                  </a:cubicBezTo>
                  <a:lnTo>
                    <a:pt x="24985" y="20922"/>
                  </a:lnTo>
                  <a:cubicBezTo>
                    <a:pt x="24852" y="21056"/>
                    <a:pt x="24752" y="21156"/>
                    <a:pt x="24618" y="21256"/>
                  </a:cubicBezTo>
                  <a:cubicBezTo>
                    <a:pt x="24451" y="21089"/>
                    <a:pt x="24185" y="20522"/>
                    <a:pt x="24084" y="20022"/>
                  </a:cubicBezTo>
                  <a:lnTo>
                    <a:pt x="24084" y="20022"/>
                  </a:lnTo>
                  <a:cubicBezTo>
                    <a:pt x="24418" y="20322"/>
                    <a:pt x="24785" y="20522"/>
                    <a:pt x="24985" y="20922"/>
                  </a:cubicBezTo>
                  <a:cubicBezTo>
                    <a:pt x="25018" y="21022"/>
                    <a:pt x="25018" y="21122"/>
                    <a:pt x="25052" y="21222"/>
                  </a:cubicBezTo>
                  <a:cubicBezTo>
                    <a:pt x="25052" y="21156"/>
                    <a:pt x="25052" y="21056"/>
                    <a:pt x="25085" y="20922"/>
                  </a:cubicBezTo>
                  <a:cubicBezTo>
                    <a:pt x="25252" y="21122"/>
                    <a:pt x="25385" y="21289"/>
                    <a:pt x="25552" y="21456"/>
                  </a:cubicBezTo>
                  <a:lnTo>
                    <a:pt x="25419" y="21789"/>
                  </a:lnTo>
                  <a:cubicBezTo>
                    <a:pt x="25352" y="21689"/>
                    <a:pt x="25285" y="21623"/>
                    <a:pt x="25219" y="21556"/>
                  </a:cubicBezTo>
                  <a:lnTo>
                    <a:pt x="25219" y="21556"/>
                  </a:lnTo>
                  <a:cubicBezTo>
                    <a:pt x="25252" y="21656"/>
                    <a:pt x="25285" y="21756"/>
                    <a:pt x="25285" y="21823"/>
                  </a:cubicBezTo>
                  <a:cubicBezTo>
                    <a:pt x="25319" y="21956"/>
                    <a:pt x="25319" y="22090"/>
                    <a:pt x="25319" y="22223"/>
                  </a:cubicBezTo>
                  <a:cubicBezTo>
                    <a:pt x="25258" y="22207"/>
                    <a:pt x="25202" y="22200"/>
                    <a:pt x="25151" y="22200"/>
                  </a:cubicBezTo>
                  <a:cubicBezTo>
                    <a:pt x="24783" y="22200"/>
                    <a:pt x="24644" y="22581"/>
                    <a:pt x="24351" y="22757"/>
                  </a:cubicBezTo>
                  <a:cubicBezTo>
                    <a:pt x="23751" y="21656"/>
                    <a:pt x="23284" y="20489"/>
                    <a:pt x="23150" y="19221"/>
                  </a:cubicBezTo>
                  <a:close/>
                  <a:moveTo>
                    <a:pt x="25652" y="21623"/>
                  </a:moveTo>
                  <a:lnTo>
                    <a:pt x="25652" y="21623"/>
                  </a:lnTo>
                  <a:cubicBezTo>
                    <a:pt x="25819" y="21990"/>
                    <a:pt x="26219" y="22290"/>
                    <a:pt x="25919" y="22757"/>
                  </a:cubicBezTo>
                  <a:cubicBezTo>
                    <a:pt x="25519" y="22357"/>
                    <a:pt x="25419" y="21956"/>
                    <a:pt x="25652" y="21623"/>
                  </a:cubicBezTo>
                  <a:close/>
                  <a:moveTo>
                    <a:pt x="11909" y="341"/>
                  </a:moveTo>
                  <a:cubicBezTo>
                    <a:pt x="12109" y="341"/>
                    <a:pt x="12309" y="341"/>
                    <a:pt x="12510" y="374"/>
                  </a:cubicBezTo>
                  <a:cubicBezTo>
                    <a:pt x="11409" y="908"/>
                    <a:pt x="10475" y="1642"/>
                    <a:pt x="9774" y="2642"/>
                  </a:cubicBezTo>
                  <a:cubicBezTo>
                    <a:pt x="9574" y="2409"/>
                    <a:pt x="9407" y="2209"/>
                    <a:pt x="9441" y="1809"/>
                  </a:cubicBezTo>
                  <a:lnTo>
                    <a:pt x="9441" y="1809"/>
                  </a:lnTo>
                  <a:cubicBezTo>
                    <a:pt x="9307" y="1975"/>
                    <a:pt x="9174" y="2042"/>
                    <a:pt x="9140" y="2175"/>
                  </a:cubicBezTo>
                  <a:cubicBezTo>
                    <a:pt x="9007" y="2409"/>
                    <a:pt x="8840" y="2676"/>
                    <a:pt x="8774" y="2976"/>
                  </a:cubicBezTo>
                  <a:cubicBezTo>
                    <a:pt x="8640" y="3877"/>
                    <a:pt x="8173" y="4644"/>
                    <a:pt x="7606" y="5378"/>
                  </a:cubicBezTo>
                  <a:cubicBezTo>
                    <a:pt x="7072" y="6045"/>
                    <a:pt x="6472" y="6745"/>
                    <a:pt x="5905" y="7413"/>
                  </a:cubicBezTo>
                  <a:cubicBezTo>
                    <a:pt x="6105" y="7246"/>
                    <a:pt x="6305" y="7079"/>
                    <a:pt x="6472" y="6879"/>
                  </a:cubicBezTo>
                  <a:cubicBezTo>
                    <a:pt x="7072" y="6178"/>
                    <a:pt x="7706" y="5545"/>
                    <a:pt x="8240" y="4777"/>
                  </a:cubicBezTo>
                  <a:cubicBezTo>
                    <a:pt x="8607" y="4210"/>
                    <a:pt x="8974" y="3677"/>
                    <a:pt x="9040" y="2976"/>
                  </a:cubicBezTo>
                  <a:cubicBezTo>
                    <a:pt x="9040" y="2776"/>
                    <a:pt x="9140" y="2576"/>
                    <a:pt x="9241" y="2309"/>
                  </a:cubicBezTo>
                  <a:cubicBezTo>
                    <a:pt x="9407" y="2509"/>
                    <a:pt x="9407" y="2743"/>
                    <a:pt x="9708" y="2809"/>
                  </a:cubicBezTo>
                  <a:cubicBezTo>
                    <a:pt x="9808" y="2709"/>
                    <a:pt x="9974" y="2576"/>
                    <a:pt x="10074" y="2442"/>
                  </a:cubicBezTo>
                  <a:cubicBezTo>
                    <a:pt x="10675" y="1875"/>
                    <a:pt x="11309" y="1442"/>
                    <a:pt x="12043" y="1041"/>
                  </a:cubicBezTo>
                  <a:cubicBezTo>
                    <a:pt x="12543" y="774"/>
                    <a:pt x="13077" y="674"/>
                    <a:pt x="13644" y="608"/>
                  </a:cubicBezTo>
                  <a:cubicBezTo>
                    <a:pt x="13663" y="598"/>
                    <a:pt x="13686" y="594"/>
                    <a:pt x="13709" y="594"/>
                  </a:cubicBezTo>
                  <a:cubicBezTo>
                    <a:pt x="13766" y="594"/>
                    <a:pt x="13830" y="617"/>
                    <a:pt x="13877" y="641"/>
                  </a:cubicBezTo>
                  <a:cubicBezTo>
                    <a:pt x="13710" y="741"/>
                    <a:pt x="13544" y="808"/>
                    <a:pt x="13377" y="875"/>
                  </a:cubicBezTo>
                  <a:cubicBezTo>
                    <a:pt x="12710" y="1175"/>
                    <a:pt x="12176" y="1575"/>
                    <a:pt x="11809" y="2209"/>
                  </a:cubicBezTo>
                  <a:cubicBezTo>
                    <a:pt x="11642" y="2576"/>
                    <a:pt x="11409" y="2909"/>
                    <a:pt x="11175" y="3243"/>
                  </a:cubicBezTo>
                  <a:cubicBezTo>
                    <a:pt x="10908" y="3576"/>
                    <a:pt x="10642" y="3910"/>
                    <a:pt x="10175" y="4077"/>
                  </a:cubicBezTo>
                  <a:cubicBezTo>
                    <a:pt x="10041" y="4110"/>
                    <a:pt x="10041" y="4210"/>
                    <a:pt x="10074" y="4344"/>
                  </a:cubicBezTo>
                  <a:cubicBezTo>
                    <a:pt x="10375" y="5078"/>
                    <a:pt x="10975" y="5411"/>
                    <a:pt x="11642" y="5578"/>
                  </a:cubicBezTo>
                  <a:cubicBezTo>
                    <a:pt x="11809" y="5645"/>
                    <a:pt x="11942" y="5645"/>
                    <a:pt x="12076" y="5711"/>
                  </a:cubicBezTo>
                  <a:cubicBezTo>
                    <a:pt x="11917" y="5871"/>
                    <a:pt x="11603" y="5947"/>
                    <a:pt x="11248" y="5947"/>
                  </a:cubicBezTo>
                  <a:cubicBezTo>
                    <a:pt x="11008" y="5947"/>
                    <a:pt x="10750" y="5912"/>
                    <a:pt x="10508" y="5845"/>
                  </a:cubicBezTo>
                  <a:cubicBezTo>
                    <a:pt x="9908" y="5711"/>
                    <a:pt x="9641" y="5211"/>
                    <a:pt x="9274" y="4811"/>
                  </a:cubicBezTo>
                  <a:cubicBezTo>
                    <a:pt x="9107" y="5011"/>
                    <a:pt x="8940" y="5211"/>
                    <a:pt x="8774" y="5411"/>
                  </a:cubicBezTo>
                  <a:cubicBezTo>
                    <a:pt x="8240" y="6078"/>
                    <a:pt x="7539" y="6645"/>
                    <a:pt x="6805" y="7112"/>
                  </a:cubicBezTo>
                  <a:cubicBezTo>
                    <a:pt x="6605" y="7212"/>
                    <a:pt x="6439" y="7346"/>
                    <a:pt x="6238" y="7413"/>
                  </a:cubicBezTo>
                  <a:cubicBezTo>
                    <a:pt x="6205" y="7424"/>
                    <a:pt x="6168" y="7427"/>
                    <a:pt x="6130" y="7427"/>
                  </a:cubicBezTo>
                  <a:cubicBezTo>
                    <a:pt x="6053" y="7427"/>
                    <a:pt x="5972" y="7413"/>
                    <a:pt x="5905" y="7413"/>
                  </a:cubicBezTo>
                  <a:cubicBezTo>
                    <a:pt x="5871" y="7446"/>
                    <a:pt x="5838" y="7479"/>
                    <a:pt x="5805" y="7513"/>
                  </a:cubicBezTo>
                  <a:cubicBezTo>
                    <a:pt x="5911" y="7576"/>
                    <a:pt x="6016" y="7599"/>
                    <a:pt x="6122" y="7599"/>
                  </a:cubicBezTo>
                  <a:cubicBezTo>
                    <a:pt x="6183" y="7599"/>
                    <a:pt x="6244" y="7592"/>
                    <a:pt x="6305" y="7579"/>
                  </a:cubicBezTo>
                  <a:cubicBezTo>
                    <a:pt x="6472" y="7546"/>
                    <a:pt x="6605" y="7479"/>
                    <a:pt x="6805" y="7413"/>
                  </a:cubicBezTo>
                  <a:lnTo>
                    <a:pt x="6805" y="7413"/>
                  </a:lnTo>
                  <a:cubicBezTo>
                    <a:pt x="6672" y="7713"/>
                    <a:pt x="6572" y="7980"/>
                    <a:pt x="6472" y="8213"/>
                  </a:cubicBezTo>
                  <a:cubicBezTo>
                    <a:pt x="6439" y="8313"/>
                    <a:pt x="6405" y="8413"/>
                    <a:pt x="6505" y="8480"/>
                  </a:cubicBezTo>
                  <a:cubicBezTo>
                    <a:pt x="6539" y="8497"/>
                    <a:pt x="6589" y="8505"/>
                    <a:pt x="6639" y="8505"/>
                  </a:cubicBezTo>
                  <a:cubicBezTo>
                    <a:pt x="6689" y="8505"/>
                    <a:pt x="6739" y="8497"/>
                    <a:pt x="6772" y="8480"/>
                  </a:cubicBezTo>
                  <a:cubicBezTo>
                    <a:pt x="6906" y="8413"/>
                    <a:pt x="7006" y="8280"/>
                    <a:pt x="7139" y="8180"/>
                  </a:cubicBezTo>
                  <a:cubicBezTo>
                    <a:pt x="7639" y="7813"/>
                    <a:pt x="8173" y="7413"/>
                    <a:pt x="8707" y="7012"/>
                  </a:cubicBezTo>
                  <a:cubicBezTo>
                    <a:pt x="8974" y="6812"/>
                    <a:pt x="9207" y="6545"/>
                    <a:pt x="9474" y="6312"/>
                  </a:cubicBezTo>
                  <a:cubicBezTo>
                    <a:pt x="9574" y="6378"/>
                    <a:pt x="9674" y="6445"/>
                    <a:pt x="9774" y="6512"/>
                  </a:cubicBezTo>
                  <a:cubicBezTo>
                    <a:pt x="10108" y="6812"/>
                    <a:pt x="10508" y="6946"/>
                    <a:pt x="10942" y="6979"/>
                  </a:cubicBezTo>
                  <a:cubicBezTo>
                    <a:pt x="11309" y="7012"/>
                    <a:pt x="11642" y="7012"/>
                    <a:pt x="12009" y="7046"/>
                  </a:cubicBezTo>
                  <a:cubicBezTo>
                    <a:pt x="12209" y="7046"/>
                    <a:pt x="12376" y="7112"/>
                    <a:pt x="12543" y="7246"/>
                  </a:cubicBezTo>
                  <a:cubicBezTo>
                    <a:pt x="12610" y="7312"/>
                    <a:pt x="12710" y="7413"/>
                    <a:pt x="12810" y="7513"/>
                  </a:cubicBezTo>
                  <a:cubicBezTo>
                    <a:pt x="12610" y="8280"/>
                    <a:pt x="12243" y="8980"/>
                    <a:pt x="11809" y="9647"/>
                  </a:cubicBezTo>
                  <a:cubicBezTo>
                    <a:pt x="11275" y="10415"/>
                    <a:pt x="10675" y="11115"/>
                    <a:pt x="9974" y="11682"/>
                  </a:cubicBezTo>
                  <a:cubicBezTo>
                    <a:pt x="9474" y="12116"/>
                    <a:pt x="8907" y="12449"/>
                    <a:pt x="8340" y="12816"/>
                  </a:cubicBezTo>
                  <a:cubicBezTo>
                    <a:pt x="8140" y="12950"/>
                    <a:pt x="7873" y="13050"/>
                    <a:pt x="7639" y="13217"/>
                  </a:cubicBezTo>
                  <a:cubicBezTo>
                    <a:pt x="7539" y="13283"/>
                    <a:pt x="7473" y="13417"/>
                    <a:pt x="7473" y="13517"/>
                  </a:cubicBezTo>
                  <a:cubicBezTo>
                    <a:pt x="7473" y="14217"/>
                    <a:pt x="7573" y="14918"/>
                    <a:pt x="8006" y="15518"/>
                  </a:cubicBezTo>
                  <a:cubicBezTo>
                    <a:pt x="8040" y="15552"/>
                    <a:pt x="8106" y="15618"/>
                    <a:pt x="8140" y="15618"/>
                  </a:cubicBezTo>
                  <a:cubicBezTo>
                    <a:pt x="8407" y="15652"/>
                    <a:pt x="8540" y="15852"/>
                    <a:pt x="8740" y="15985"/>
                  </a:cubicBezTo>
                  <a:cubicBezTo>
                    <a:pt x="8851" y="16074"/>
                    <a:pt x="8992" y="16119"/>
                    <a:pt x="9133" y="16119"/>
                  </a:cubicBezTo>
                  <a:cubicBezTo>
                    <a:pt x="9203" y="16119"/>
                    <a:pt x="9274" y="16108"/>
                    <a:pt x="9341" y="16085"/>
                  </a:cubicBezTo>
                  <a:cubicBezTo>
                    <a:pt x="9641" y="15952"/>
                    <a:pt x="9941" y="15852"/>
                    <a:pt x="10241" y="15685"/>
                  </a:cubicBezTo>
                  <a:cubicBezTo>
                    <a:pt x="10742" y="15318"/>
                    <a:pt x="11342" y="15085"/>
                    <a:pt x="11942" y="14951"/>
                  </a:cubicBezTo>
                  <a:cubicBezTo>
                    <a:pt x="12109" y="14918"/>
                    <a:pt x="12293" y="14901"/>
                    <a:pt x="12476" y="14901"/>
                  </a:cubicBezTo>
                  <a:cubicBezTo>
                    <a:pt x="12660" y="14901"/>
                    <a:pt x="12843" y="14918"/>
                    <a:pt x="13010" y="14951"/>
                  </a:cubicBezTo>
                  <a:cubicBezTo>
                    <a:pt x="13510" y="15018"/>
                    <a:pt x="14011" y="15218"/>
                    <a:pt x="14444" y="15452"/>
                  </a:cubicBezTo>
                  <a:cubicBezTo>
                    <a:pt x="15178" y="15852"/>
                    <a:pt x="15912" y="16252"/>
                    <a:pt x="16713" y="16486"/>
                  </a:cubicBezTo>
                  <a:cubicBezTo>
                    <a:pt x="16813" y="16519"/>
                    <a:pt x="16913" y="16619"/>
                    <a:pt x="17013" y="16619"/>
                  </a:cubicBezTo>
                  <a:cubicBezTo>
                    <a:pt x="17380" y="16719"/>
                    <a:pt x="17480" y="16986"/>
                    <a:pt x="17480" y="17320"/>
                  </a:cubicBezTo>
                  <a:cubicBezTo>
                    <a:pt x="17446" y="17486"/>
                    <a:pt x="17480" y="17653"/>
                    <a:pt x="17513" y="17787"/>
                  </a:cubicBezTo>
                  <a:cubicBezTo>
                    <a:pt x="17546" y="18053"/>
                    <a:pt x="17513" y="18287"/>
                    <a:pt x="17246" y="18454"/>
                  </a:cubicBezTo>
                  <a:cubicBezTo>
                    <a:pt x="17280" y="18454"/>
                    <a:pt x="17313" y="18454"/>
                    <a:pt x="17346" y="18420"/>
                  </a:cubicBezTo>
                  <a:cubicBezTo>
                    <a:pt x="17380" y="18420"/>
                    <a:pt x="17446" y="18420"/>
                    <a:pt x="17513" y="18387"/>
                  </a:cubicBezTo>
                  <a:cubicBezTo>
                    <a:pt x="17546" y="18687"/>
                    <a:pt x="17580" y="18954"/>
                    <a:pt x="17647" y="19288"/>
                  </a:cubicBezTo>
                  <a:cubicBezTo>
                    <a:pt x="17413" y="19388"/>
                    <a:pt x="17180" y="19521"/>
                    <a:pt x="16879" y="19655"/>
                  </a:cubicBezTo>
                  <a:cubicBezTo>
                    <a:pt x="16746" y="18921"/>
                    <a:pt x="16646" y="18254"/>
                    <a:pt x="16546" y="17586"/>
                  </a:cubicBezTo>
                  <a:lnTo>
                    <a:pt x="16479" y="17586"/>
                  </a:lnTo>
                  <a:cubicBezTo>
                    <a:pt x="16512" y="18287"/>
                    <a:pt x="16579" y="18987"/>
                    <a:pt x="16713" y="19688"/>
                  </a:cubicBezTo>
                  <a:cubicBezTo>
                    <a:pt x="16512" y="19788"/>
                    <a:pt x="16312" y="19855"/>
                    <a:pt x="16112" y="19955"/>
                  </a:cubicBezTo>
                  <a:cubicBezTo>
                    <a:pt x="15912" y="18954"/>
                    <a:pt x="15779" y="18020"/>
                    <a:pt x="15612" y="17053"/>
                  </a:cubicBezTo>
                  <a:cubicBezTo>
                    <a:pt x="15578" y="17053"/>
                    <a:pt x="15545" y="17053"/>
                    <a:pt x="15512" y="17086"/>
                  </a:cubicBezTo>
                  <a:cubicBezTo>
                    <a:pt x="15578" y="17753"/>
                    <a:pt x="15678" y="18420"/>
                    <a:pt x="15745" y="19121"/>
                  </a:cubicBezTo>
                  <a:cubicBezTo>
                    <a:pt x="15578" y="19188"/>
                    <a:pt x="15378" y="19254"/>
                    <a:pt x="15145" y="19354"/>
                  </a:cubicBezTo>
                  <a:cubicBezTo>
                    <a:pt x="15011" y="18520"/>
                    <a:pt x="14878" y="17753"/>
                    <a:pt x="14744" y="16986"/>
                  </a:cubicBezTo>
                  <a:lnTo>
                    <a:pt x="14678" y="16986"/>
                  </a:lnTo>
                  <a:cubicBezTo>
                    <a:pt x="14744" y="17787"/>
                    <a:pt x="14845" y="18587"/>
                    <a:pt x="14945" y="19421"/>
                  </a:cubicBezTo>
                  <a:cubicBezTo>
                    <a:pt x="14744" y="19521"/>
                    <a:pt x="14511" y="19588"/>
                    <a:pt x="14244" y="19655"/>
                  </a:cubicBezTo>
                  <a:cubicBezTo>
                    <a:pt x="14044" y="18721"/>
                    <a:pt x="13944" y="17787"/>
                    <a:pt x="13744" y="16853"/>
                  </a:cubicBezTo>
                  <a:lnTo>
                    <a:pt x="13744" y="16853"/>
                  </a:lnTo>
                  <a:cubicBezTo>
                    <a:pt x="13710" y="17353"/>
                    <a:pt x="13777" y="17787"/>
                    <a:pt x="13844" y="18254"/>
                  </a:cubicBezTo>
                  <a:cubicBezTo>
                    <a:pt x="13877" y="18721"/>
                    <a:pt x="13944" y="19188"/>
                    <a:pt x="14011" y="19688"/>
                  </a:cubicBezTo>
                  <a:cubicBezTo>
                    <a:pt x="13777" y="19721"/>
                    <a:pt x="13544" y="19721"/>
                    <a:pt x="13277" y="19755"/>
                  </a:cubicBezTo>
                  <a:cubicBezTo>
                    <a:pt x="13110" y="19121"/>
                    <a:pt x="13043" y="18454"/>
                    <a:pt x="12876" y="17820"/>
                  </a:cubicBezTo>
                  <a:lnTo>
                    <a:pt x="12876" y="17820"/>
                  </a:lnTo>
                  <a:cubicBezTo>
                    <a:pt x="12876" y="18487"/>
                    <a:pt x="13043" y="19088"/>
                    <a:pt x="13110" y="19755"/>
                  </a:cubicBezTo>
                  <a:cubicBezTo>
                    <a:pt x="12910" y="19788"/>
                    <a:pt x="12743" y="19788"/>
                    <a:pt x="12543" y="19788"/>
                  </a:cubicBezTo>
                  <a:cubicBezTo>
                    <a:pt x="12409" y="19021"/>
                    <a:pt x="12276" y="18287"/>
                    <a:pt x="12143" y="17520"/>
                  </a:cubicBezTo>
                  <a:cubicBezTo>
                    <a:pt x="12109" y="17520"/>
                    <a:pt x="12109" y="17520"/>
                    <a:pt x="12076" y="17553"/>
                  </a:cubicBezTo>
                  <a:cubicBezTo>
                    <a:pt x="12109" y="17787"/>
                    <a:pt x="12143" y="18020"/>
                    <a:pt x="12176" y="18254"/>
                  </a:cubicBezTo>
                  <a:cubicBezTo>
                    <a:pt x="12209" y="18520"/>
                    <a:pt x="12243" y="18754"/>
                    <a:pt x="12276" y="19021"/>
                  </a:cubicBezTo>
                  <a:cubicBezTo>
                    <a:pt x="12309" y="19288"/>
                    <a:pt x="12343" y="19521"/>
                    <a:pt x="12409" y="19821"/>
                  </a:cubicBezTo>
                  <a:lnTo>
                    <a:pt x="11542" y="19821"/>
                  </a:lnTo>
                  <a:cubicBezTo>
                    <a:pt x="11475" y="19421"/>
                    <a:pt x="11442" y="19054"/>
                    <a:pt x="11342" y="18687"/>
                  </a:cubicBezTo>
                  <a:cubicBezTo>
                    <a:pt x="11342" y="18615"/>
                    <a:pt x="11307" y="18543"/>
                    <a:pt x="11275" y="18458"/>
                  </a:cubicBezTo>
                  <a:lnTo>
                    <a:pt x="11275" y="18458"/>
                  </a:lnTo>
                  <a:cubicBezTo>
                    <a:pt x="11275" y="18600"/>
                    <a:pt x="11275" y="18754"/>
                    <a:pt x="11275" y="18887"/>
                  </a:cubicBezTo>
                  <a:cubicBezTo>
                    <a:pt x="11342" y="19188"/>
                    <a:pt x="11375" y="19488"/>
                    <a:pt x="11409" y="19788"/>
                  </a:cubicBezTo>
                  <a:cubicBezTo>
                    <a:pt x="11342" y="19821"/>
                    <a:pt x="11275" y="19855"/>
                    <a:pt x="11209" y="19888"/>
                  </a:cubicBezTo>
                  <a:cubicBezTo>
                    <a:pt x="11275" y="19955"/>
                    <a:pt x="11375" y="19988"/>
                    <a:pt x="11442" y="20022"/>
                  </a:cubicBezTo>
                  <a:cubicBezTo>
                    <a:pt x="11509" y="20288"/>
                    <a:pt x="11542" y="20555"/>
                    <a:pt x="11609" y="20889"/>
                  </a:cubicBezTo>
                  <a:cubicBezTo>
                    <a:pt x="11342" y="20855"/>
                    <a:pt x="11109" y="20855"/>
                    <a:pt x="10842" y="20855"/>
                  </a:cubicBezTo>
                  <a:cubicBezTo>
                    <a:pt x="10608" y="19721"/>
                    <a:pt x="10508" y="18587"/>
                    <a:pt x="10241" y="17453"/>
                  </a:cubicBezTo>
                  <a:lnTo>
                    <a:pt x="10241" y="17453"/>
                  </a:lnTo>
                  <a:cubicBezTo>
                    <a:pt x="10308" y="18587"/>
                    <a:pt x="10441" y="19655"/>
                    <a:pt x="10642" y="20822"/>
                  </a:cubicBezTo>
                  <a:cubicBezTo>
                    <a:pt x="10341" y="20755"/>
                    <a:pt x="10108" y="20722"/>
                    <a:pt x="9808" y="20689"/>
                  </a:cubicBezTo>
                  <a:cubicBezTo>
                    <a:pt x="9708" y="19955"/>
                    <a:pt x="9574" y="19221"/>
                    <a:pt x="9474" y="18487"/>
                  </a:cubicBezTo>
                  <a:cubicBezTo>
                    <a:pt x="9607" y="18487"/>
                    <a:pt x="9708" y="18454"/>
                    <a:pt x="9841" y="18454"/>
                  </a:cubicBezTo>
                  <a:cubicBezTo>
                    <a:pt x="9808" y="18420"/>
                    <a:pt x="9808" y="18387"/>
                    <a:pt x="9808" y="18387"/>
                  </a:cubicBezTo>
                  <a:cubicBezTo>
                    <a:pt x="9474" y="18354"/>
                    <a:pt x="9374" y="18154"/>
                    <a:pt x="9374" y="17853"/>
                  </a:cubicBezTo>
                  <a:cubicBezTo>
                    <a:pt x="9341" y="17653"/>
                    <a:pt x="9307" y="17453"/>
                    <a:pt x="9274" y="17220"/>
                  </a:cubicBezTo>
                  <a:lnTo>
                    <a:pt x="9174" y="17253"/>
                  </a:lnTo>
                  <a:cubicBezTo>
                    <a:pt x="9207" y="17553"/>
                    <a:pt x="9241" y="17853"/>
                    <a:pt x="9241" y="18187"/>
                  </a:cubicBezTo>
                  <a:cubicBezTo>
                    <a:pt x="8940" y="18187"/>
                    <a:pt x="8707" y="18020"/>
                    <a:pt x="8507" y="17853"/>
                  </a:cubicBezTo>
                  <a:cubicBezTo>
                    <a:pt x="8440" y="17820"/>
                    <a:pt x="8440" y="17687"/>
                    <a:pt x="8407" y="17586"/>
                  </a:cubicBezTo>
                  <a:cubicBezTo>
                    <a:pt x="8340" y="17420"/>
                    <a:pt x="8307" y="17253"/>
                    <a:pt x="8273" y="17086"/>
                  </a:cubicBezTo>
                  <a:cubicBezTo>
                    <a:pt x="8273" y="17286"/>
                    <a:pt x="8273" y="17486"/>
                    <a:pt x="8273" y="17720"/>
                  </a:cubicBezTo>
                  <a:cubicBezTo>
                    <a:pt x="8173" y="17687"/>
                    <a:pt x="8073" y="17653"/>
                    <a:pt x="7973" y="17620"/>
                  </a:cubicBezTo>
                  <a:lnTo>
                    <a:pt x="7973" y="17620"/>
                  </a:lnTo>
                  <a:cubicBezTo>
                    <a:pt x="8340" y="17853"/>
                    <a:pt x="8407" y="18187"/>
                    <a:pt x="8407" y="18587"/>
                  </a:cubicBezTo>
                  <a:cubicBezTo>
                    <a:pt x="8440" y="18787"/>
                    <a:pt x="8473" y="18987"/>
                    <a:pt x="8507" y="19288"/>
                  </a:cubicBezTo>
                  <a:cubicBezTo>
                    <a:pt x="8273" y="19154"/>
                    <a:pt x="8073" y="19088"/>
                    <a:pt x="7906" y="18954"/>
                  </a:cubicBezTo>
                  <a:cubicBezTo>
                    <a:pt x="7840" y="18887"/>
                    <a:pt x="7773" y="18721"/>
                    <a:pt x="7773" y="18621"/>
                  </a:cubicBezTo>
                  <a:cubicBezTo>
                    <a:pt x="7673" y="17887"/>
                    <a:pt x="7573" y="17153"/>
                    <a:pt x="7473" y="16452"/>
                  </a:cubicBezTo>
                  <a:cubicBezTo>
                    <a:pt x="7473" y="16319"/>
                    <a:pt x="7439" y="16185"/>
                    <a:pt x="7439" y="16052"/>
                  </a:cubicBezTo>
                  <a:lnTo>
                    <a:pt x="7339" y="16052"/>
                  </a:lnTo>
                  <a:lnTo>
                    <a:pt x="7473" y="17353"/>
                  </a:lnTo>
                  <a:cubicBezTo>
                    <a:pt x="7506" y="17787"/>
                    <a:pt x="7573" y="18220"/>
                    <a:pt x="7606" y="18721"/>
                  </a:cubicBezTo>
                  <a:cubicBezTo>
                    <a:pt x="7339" y="18621"/>
                    <a:pt x="7106" y="18454"/>
                    <a:pt x="6906" y="18320"/>
                  </a:cubicBezTo>
                  <a:cubicBezTo>
                    <a:pt x="6872" y="18287"/>
                    <a:pt x="6839" y="18187"/>
                    <a:pt x="6839" y="18120"/>
                  </a:cubicBezTo>
                  <a:cubicBezTo>
                    <a:pt x="6805" y="17620"/>
                    <a:pt x="6705" y="17119"/>
                    <a:pt x="6739" y="16652"/>
                  </a:cubicBezTo>
                  <a:cubicBezTo>
                    <a:pt x="6739" y="16386"/>
                    <a:pt x="6639" y="16185"/>
                    <a:pt x="6639" y="15919"/>
                  </a:cubicBezTo>
                  <a:cubicBezTo>
                    <a:pt x="6639" y="15685"/>
                    <a:pt x="6605" y="15418"/>
                    <a:pt x="6505" y="15185"/>
                  </a:cubicBezTo>
                  <a:lnTo>
                    <a:pt x="6505" y="15185"/>
                  </a:lnTo>
                  <a:cubicBezTo>
                    <a:pt x="6505" y="15418"/>
                    <a:pt x="6505" y="15685"/>
                    <a:pt x="6539" y="15952"/>
                  </a:cubicBezTo>
                  <a:cubicBezTo>
                    <a:pt x="6272" y="15819"/>
                    <a:pt x="6138" y="15585"/>
                    <a:pt x="5771" y="15018"/>
                  </a:cubicBezTo>
                  <a:cubicBezTo>
                    <a:pt x="5571" y="14651"/>
                    <a:pt x="5605" y="14217"/>
                    <a:pt x="5505" y="13817"/>
                  </a:cubicBezTo>
                  <a:cubicBezTo>
                    <a:pt x="5505" y="13951"/>
                    <a:pt x="5471" y="14051"/>
                    <a:pt x="5471" y="14184"/>
                  </a:cubicBezTo>
                  <a:cubicBezTo>
                    <a:pt x="4904" y="13484"/>
                    <a:pt x="4370" y="11048"/>
                    <a:pt x="4504" y="9714"/>
                  </a:cubicBezTo>
                  <a:cubicBezTo>
                    <a:pt x="4671" y="8146"/>
                    <a:pt x="5071" y="6645"/>
                    <a:pt x="5972" y="5344"/>
                  </a:cubicBezTo>
                  <a:cubicBezTo>
                    <a:pt x="5938" y="5344"/>
                    <a:pt x="5905" y="5311"/>
                    <a:pt x="5905" y="5311"/>
                  </a:cubicBezTo>
                  <a:cubicBezTo>
                    <a:pt x="5838" y="5378"/>
                    <a:pt x="5771" y="5444"/>
                    <a:pt x="5738" y="5545"/>
                  </a:cubicBezTo>
                  <a:cubicBezTo>
                    <a:pt x="5671" y="5611"/>
                    <a:pt x="5605" y="5711"/>
                    <a:pt x="5538" y="5811"/>
                  </a:cubicBezTo>
                  <a:cubicBezTo>
                    <a:pt x="5171" y="6345"/>
                    <a:pt x="4937" y="6979"/>
                    <a:pt x="4737" y="7579"/>
                  </a:cubicBezTo>
                  <a:cubicBezTo>
                    <a:pt x="4270" y="9080"/>
                    <a:pt x="4170" y="10581"/>
                    <a:pt x="4470" y="12116"/>
                  </a:cubicBezTo>
                  <a:cubicBezTo>
                    <a:pt x="4537" y="12416"/>
                    <a:pt x="4571" y="12783"/>
                    <a:pt x="4604" y="13117"/>
                  </a:cubicBezTo>
                  <a:cubicBezTo>
                    <a:pt x="4637" y="13050"/>
                    <a:pt x="4637" y="13017"/>
                    <a:pt x="4671" y="12950"/>
                  </a:cubicBezTo>
                  <a:cubicBezTo>
                    <a:pt x="4704" y="13050"/>
                    <a:pt x="4737" y="13150"/>
                    <a:pt x="4771" y="13250"/>
                  </a:cubicBezTo>
                  <a:cubicBezTo>
                    <a:pt x="4904" y="13550"/>
                    <a:pt x="5004" y="13884"/>
                    <a:pt x="5171" y="14184"/>
                  </a:cubicBezTo>
                  <a:cubicBezTo>
                    <a:pt x="5438" y="14651"/>
                    <a:pt x="5505" y="15118"/>
                    <a:pt x="5505" y="15652"/>
                  </a:cubicBezTo>
                  <a:cubicBezTo>
                    <a:pt x="5505" y="16152"/>
                    <a:pt x="5571" y="16686"/>
                    <a:pt x="5605" y="17253"/>
                  </a:cubicBezTo>
                  <a:cubicBezTo>
                    <a:pt x="5304" y="17053"/>
                    <a:pt x="5138" y="16786"/>
                    <a:pt x="4904" y="16586"/>
                  </a:cubicBezTo>
                  <a:cubicBezTo>
                    <a:pt x="4671" y="16352"/>
                    <a:pt x="4604" y="16052"/>
                    <a:pt x="4571" y="15752"/>
                  </a:cubicBezTo>
                  <a:cubicBezTo>
                    <a:pt x="4537" y="15785"/>
                    <a:pt x="4537" y="15852"/>
                    <a:pt x="4470" y="15919"/>
                  </a:cubicBezTo>
                  <a:cubicBezTo>
                    <a:pt x="4404" y="15785"/>
                    <a:pt x="4304" y="15685"/>
                    <a:pt x="4237" y="15552"/>
                  </a:cubicBezTo>
                  <a:cubicBezTo>
                    <a:pt x="4204" y="15552"/>
                    <a:pt x="4204" y="15585"/>
                    <a:pt x="4170" y="15585"/>
                  </a:cubicBezTo>
                  <a:cubicBezTo>
                    <a:pt x="4204" y="15652"/>
                    <a:pt x="4237" y="15718"/>
                    <a:pt x="4270" y="15819"/>
                  </a:cubicBezTo>
                  <a:cubicBezTo>
                    <a:pt x="4304" y="15885"/>
                    <a:pt x="4337" y="15985"/>
                    <a:pt x="4370" y="16052"/>
                  </a:cubicBezTo>
                  <a:cubicBezTo>
                    <a:pt x="4437" y="16252"/>
                    <a:pt x="4504" y="16452"/>
                    <a:pt x="4571" y="16619"/>
                  </a:cubicBezTo>
                  <a:cubicBezTo>
                    <a:pt x="4571" y="16619"/>
                    <a:pt x="4571" y="16619"/>
                    <a:pt x="4571" y="16619"/>
                  </a:cubicBezTo>
                  <a:lnTo>
                    <a:pt x="4571" y="16619"/>
                  </a:lnTo>
                  <a:cubicBezTo>
                    <a:pt x="4637" y="16652"/>
                    <a:pt x="4704" y="16686"/>
                    <a:pt x="4737" y="16719"/>
                  </a:cubicBezTo>
                  <a:cubicBezTo>
                    <a:pt x="5038" y="17019"/>
                    <a:pt x="5304" y="17353"/>
                    <a:pt x="5605" y="17687"/>
                  </a:cubicBezTo>
                  <a:cubicBezTo>
                    <a:pt x="5638" y="17720"/>
                    <a:pt x="5638" y="17753"/>
                    <a:pt x="5638" y="17787"/>
                  </a:cubicBezTo>
                  <a:cubicBezTo>
                    <a:pt x="5705" y="18187"/>
                    <a:pt x="5738" y="18587"/>
                    <a:pt x="5771" y="18954"/>
                  </a:cubicBezTo>
                  <a:cubicBezTo>
                    <a:pt x="5738" y="18987"/>
                    <a:pt x="5738" y="18987"/>
                    <a:pt x="5705" y="18987"/>
                  </a:cubicBezTo>
                  <a:cubicBezTo>
                    <a:pt x="5505" y="18787"/>
                    <a:pt x="5304" y="18621"/>
                    <a:pt x="5071" y="18420"/>
                  </a:cubicBezTo>
                  <a:cubicBezTo>
                    <a:pt x="5004" y="18320"/>
                    <a:pt x="4871" y="18287"/>
                    <a:pt x="4837" y="18187"/>
                  </a:cubicBezTo>
                  <a:cubicBezTo>
                    <a:pt x="4771" y="18020"/>
                    <a:pt x="4771" y="17853"/>
                    <a:pt x="4737" y="17687"/>
                  </a:cubicBezTo>
                  <a:cubicBezTo>
                    <a:pt x="4737" y="17420"/>
                    <a:pt x="4704" y="17153"/>
                    <a:pt x="4671" y="16886"/>
                  </a:cubicBezTo>
                  <a:cubicBezTo>
                    <a:pt x="4671" y="16819"/>
                    <a:pt x="4604" y="16719"/>
                    <a:pt x="4571" y="16619"/>
                  </a:cubicBezTo>
                  <a:lnTo>
                    <a:pt x="4571" y="16619"/>
                  </a:lnTo>
                  <a:cubicBezTo>
                    <a:pt x="4604" y="17753"/>
                    <a:pt x="4771" y="18887"/>
                    <a:pt x="4971" y="19988"/>
                  </a:cubicBezTo>
                  <a:cubicBezTo>
                    <a:pt x="3503" y="18587"/>
                    <a:pt x="2502" y="16953"/>
                    <a:pt x="1935" y="15018"/>
                  </a:cubicBezTo>
                  <a:cubicBezTo>
                    <a:pt x="1902" y="15018"/>
                    <a:pt x="1869" y="15051"/>
                    <a:pt x="1869" y="15051"/>
                  </a:cubicBezTo>
                  <a:cubicBezTo>
                    <a:pt x="1869" y="15185"/>
                    <a:pt x="1902" y="15318"/>
                    <a:pt x="1935" y="15452"/>
                  </a:cubicBezTo>
                  <a:cubicBezTo>
                    <a:pt x="2169" y="16552"/>
                    <a:pt x="2703" y="17553"/>
                    <a:pt x="3336" y="18487"/>
                  </a:cubicBezTo>
                  <a:cubicBezTo>
                    <a:pt x="3803" y="19188"/>
                    <a:pt x="4337" y="19888"/>
                    <a:pt x="5038" y="20422"/>
                  </a:cubicBezTo>
                  <a:cubicBezTo>
                    <a:pt x="5204" y="20555"/>
                    <a:pt x="5338" y="20755"/>
                    <a:pt x="5571" y="20822"/>
                  </a:cubicBezTo>
                  <a:cubicBezTo>
                    <a:pt x="5805" y="20889"/>
                    <a:pt x="5972" y="21056"/>
                    <a:pt x="6172" y="21156"/>
                  </a:cubicBezTo>
                  <a:cubicBezTo>
                    <a:pt x="6372" y="21289"/>
                    <a:pt x="6605" y="21423"/>
                    <a:pt x="6805" y="21523"/>
                  </a:cubicBezTo>
                  <a:cubicBezTo>
                    <a:pt x="7239" y="21689"/>
                    <a:pt x="7639" y="21856"/>
                    <a:pt x="8073" y="21990"/>
                  </a:cubicBezTo>
                  <a:cubicBezTo>
                    <a:pt x="8307" y="22056"/>
                    <a:pt x="8540" y="22056"/>
                    <a:pt x="8774" y="22090"/>
                  </a:cubicBezTo>
                  <a:cubicBezTo>
                    <a:pt x="8774" y="22090"/>
                    <a:pt x="8807" y="22056"/>
                    <a:pt x="8807" y="22023"/>
                  </a:cubicBezTo>
                  <a:cubicBezTo>
                    <a:pt x="8640" y="21990"/>
                    <a:pt x="8507" y="21956"/>
                    <a:pt x="8373" y="21890"/>
                  </a:cubicBezTo>
                  <a:cubicBezTo>
                    <a:pt x="8106" y="21289"/>
                    <a:pt x="7840" y="19688"/>
                    <a:pt x="7873" y="19154"/>
                  </a:cubicBezTo>
                  <a:lnTo>
                    <a:pt x="7873" y="19154"/>
                  </a:lnTo>
                  <a:cubicBezTo>
                    <a:pt x="8073" y="19254"/>
                    <a:pt x="8240" y="19321"/>
                    <a:pt x="8407" y="19421"/>
                  </a:cubicBezTo>
                  <a:cubicBezTo>
                    <a:pt x="8473" y="19488"/>
                    <a:pt x="8507" y="19588"/>
                    <a:pt x="8540" y="19655"/>
                  </a:cubicBezTo>
                  <a:cubicBezTo>
                    <a:pt x="8573" y="19921"/>
                    <a:pt x="8607" y="20188"/>
                    <a:pt x="8640" y="20455"/>
                  </a:cubicBezTo>
                  <a:cubicBezTo>
                    <a:pt x="8573" y="20489"/>
                    <a:pt x="8507" y="20489"/>
                    <a:pt x="8440" y="20522"/>
                  </a:cubicBezTo>
                  <a:cubicBezTo>
                    <a:pt x="8440" y="20555"/>
                    <a:pt x="8440" y="20589"/>
                    <a:pt x="8473" y="20589"/>
                  </a:cubicBezTo>
                  <a:cubicBezTo>
                    <a:pt x="8607" y="20622"/>
                    <a:pt x="8707" y="20689"/>
                    <a:pt x="8740" y="20855"/>
                  </a:cubicBezTo>
                  <a:cubicBezTo>
                    <a:pt x="8774" y="21156"/>
                    <a:pt x="8874" y="21456"/>
                    <a:pt x="8940" y="21756"/>
                  </a:cubicBezTo>
                  <a:cubicBezTo>
                    <a:pt x="8974" y="21823"/>
                    <a:pt x="9007" y="21890"/>
                    <a:pt x="9074" y="21956"/>
                  </a:cubicBezTo>
                  <a:cubicBezTo>
                    <a:pt x="9074" y="21823"/>
                    <a:pt x="9074" y="21656"/>
                    <a:pt x="9040" y="21489"/>
                  </a:cubicBezTo>
                  <a:lnTo>
                    <a:pt x="9040" y="21489"/>
                  </a:lnTo>
                  <a:cubicBezTo>
                    <a:pt x="9307" y="21556"/>
                    <a:pt x="9507" y="21623"/>
                    <a:pt x="9741" y="21689"/>
                  </a:cubicBezTo>
                  <a:cubicBezTo>
                    <a:pt x="9808" y="21723"/>
                    <a:pt x="9874" y="21823"/>
                    <a:pt x="9941" y="21890"/>
                  </a:cubicBezTo>
                  <a:cubicBezTo>
                    <a:pt x="10008" y="22023"/>
                    <a:pt x="10041" y="22156"/>
                    <a:pt x="10175" y="22290"/>
                  </a:cubicBezTo>
                  <a:cubicBezTo>
                    <a:pt x="10141" y="22123"/>
                    <a:pt x="10108" y="21990"/>
                    <a:pt x="10074" y="21823"/>
                  </a:cubicBezTo>
                  <a:cubicBezTo>
                    <a:pt x="10104" y="21821"/>
                    <a:pt x="10132" y="21820"/>
                    <a:pt x="10161" y="21820"/>
                  </a:cubicBezTo>
                  <a:cubicBezTo>
                    <a:pt x="10529" y="21820"/>
                    <a:pt x="10852" y="21993"/>
                    <a:pt x="11195" y="21993"/>
                  </a:cubicBezTo>
                  <a:cubicBezTo>
                    <a:pt x="11222" y="21993"/>
                    <a:pt x="11249" y="21992"/>
                    <a:pt x="11275" y="21990"/>
                  </a:cubicBezTo>
                  <a:cubicBezTo>
                    <a:pt x="11564" y="21990"/>
                    <a:pt x="11839" y="22004"/>
                    <a:pt x="12118" y="22004"/>
                  </a:cubicBezTo>
                  <a:cubicBezTo>
                    <a:pt x="12258" y="22004"/>
                    <a:pt x="12398" y="22001"/>
                    <a:pt x="12543" y="21990"/>
                  </a:cubicBezTo>
                  <a:cubicBezTo>
                    <a:pt x="12943" y="21956"/>
                    <a:pt x="13377" y="21890"/>
                    <a:pt x="13777" y="21789"/>
                  </a:cubicBezTo>
                  <a:cubicBezTo>
                    <a:pt x="14177" y="21689"/>
                    <a:pt x="14578" y="21556"/>
                    <a:pt x="14978" y="21456"/>
                  </a:cubicBezTo>
                  <a:cubicBezTo>
                    <a:pt x="15378" y="21356"/>
                    <a:pt x="15712" y="21156"/>
                    <a:pt x="16079" y="21022"/>
                  </a:cubicBezTo>
                  <a:cubicBezTo>
                    <a:pt x="16179" y="21089"/>
                    <a:pt x="16246" y="21156"/>
                    <a:pt x="16379" y="21256"/>
                  </a:cubicBezTo>
                  <a:cubicBezTo>
                    <a:pt x="16279" y="20855"/>
                    <a:pt x="16212" y="20522"/>
                    <a:pt x="16112" y="20188"/>
                  </a:cubicBezTo>
                  <a:cubicBezTo>
                    <a:pt x="16346" y="20088"/>
                    <a:pt x="16546" y="20022"/>
                    <a:pt x="16746" y="19921"/>
                  </a:cubicBezTo>
                  <a:cubicBezTo>
                    <a:pt x="16813" y="20155"/>
                    <a:pt x="16913" y="20355"/>
                    <a:pt x="16979" y="20555"/>
                  </a:cubicBezTo>
                  <a:lnTo>
                    <a:pt x="17079" y="20522"/>
                  </a:lnTo>
                  <a:cubicBezTo>
                    <a:pt x="17046" y="20322"/>
                    <a:pt x="16979" y="20088"/>
                    <a:pt x="16946" y="19855"/>
                  </a:cubicBezTo>
                  <a:cubicBezTo>
                    <a:pt x="17180" y="19721"/>
                    <a:pt x="17380" y="19621"/>
                    <a:pt x="17613" y="19521"/>
                  </a:cubicBezTo>
                  <a:cubicBezTo>
                    <a:pt x="17647" y="19688"/>
                    <a:pt x="17680" y="19821"/>
                    <a:pt x="17713" y="19988"/>
                  </a:cubicBezTo>
                  <a:cubicBezTo>
                    <a:pt x="17647" y="20055"/>
                    <a:pt x="17580" y="20155"/>
                    <a:pt x="17513" y="20255"/>
                  </a:cubicBezTo>
                  <a:cubicBezTo>
                    <a:pt x="18280" y="19921"/>
                    <a:pt x="18847" y="19388"/>
                    <a:pt x="19448" y="18821"/>
                  </a:cubicBezTo>
                  <a:lnTo>
                    <a:pt x="19448" y="18821"/>
                  </a:lnTo>
                  <a:cubicBezTo>
                    <a:pt x="18914" y="19088"/>
                    <a:pt x="18480" y="19454"/>
                    <a:pt x="17947" y="19821"/>
                  </a:cubicBezTo>
                  <a:cubicBezTo>
                    <a:pt x="17913" y="19655"/>
                    <a:pt x="17913" y="19521"/>
                    <a:pt x="17880" y="19354"/>
                  </a:cubicBezTo>
                  <a:cubicBezTo>
                    <a:pt x="18118" y="19295"/>
                    <a:pt x="18249" y="19077"/>
                    <a:pt x="18487" y="19077"/>
                  </a:cubicBezTo>
                  <a:cubicBezTo>
                    <a:pt x="18517" y="19077"/>
                    <a:pt x="18548" y="19080"/>
                    <a:pt x="18581" y="19088"/>
                  </a:cubicBezTo>
                  <a:cubicBezTo>
                    <a:pt x="18581" y="19088"/>
                    <a:pt x="18614" y="19054"/>
                    <a:pt x="18614" y="19054"/>
                  </a:cubicBezTo>
                  <a:cubicBezTo>
                    <a:pt x="18747" y="18921"/>
                    <a:pt x="18881" y="18754"/>
                    <a:pt x="19048" y="18554"/>
                  </a:cubicBezTo>
                  <a:lnTo>
                    <a:pt x="19048" y="18554"/>
                  </a:lnTo>
                  <a:cubicBezTo>
                    <a:pt x="18914" y="18587"/>
                    <a:pt x="18814" y="18654"/>
                    <a:pt x="18681" y="18687"/>
                  </a:cubicBezTo>
                  <a:cubicBezTo>
                    <a:pt x="18647" y="18520"/>
                    <a:pt x="18647" y="18387"/>
                    <a:pt x="18614" y="18220"/>
                  </a:cubicBezTo>
                  <a:cubicBezTo>
                    <a:pt x="18581" y="18420"/>
                    <a:pt x="18581" y="18587"/>
                    <a:pt x="18547" y="18787"/>
                  </a:cubicBezTo>
                  <a:cubicBezTo>
                    <a:pt x="18347" y="18921"/>
                    <a:pt x="18114" y="19021"/>
                    <a:pt x="17847" y="19154"/>
                  </a:cubicBezTo>
                  <a:cubicBezTo>
                    <a:pt x="17813" y="18854"/>
                    <a:pt x="17780" y="18587"/>
                    <a:pt x="17747" y="18354"/>
                  </a:cubicBezTo>
                  <a:cubicBezTo>
                    <a:pt x="17747" y="18287"/>
                    <a:pt x="17813" y="18220"/>
                    <a:pt x="17847" y="18154"/>
                  </a:cubicBezTo>
                  <a:cubicBezTo>
                    <a:pt x="18080" y="18020"/>
                    <a:pt x="18280" y="17853"/>
                    <a:pt x="18514" y="17720"/>
                  </a:cubicBezTo>
                  <a:cubicBezTo>
                    <a:pt x="18547" y="17753"/>
                    <a:pt x="18581" y="17787"/>
                    <a:pt x="18614" y="17820"/>
                  </a:cubicBezTo>
                  <a:cubicBezTo>
                    <a:pt x="18647" y="17720"/>
                    <a:pt x="18647" y="17586"/>
                    <a:pt x="18681" y="17453"/>
                  </a:cubicBezTo>
                  <a:cubicBezTo>
                    <a:pt x="19381" y="17620"/>
                    <a:pt x="19781" y="18120"/>
                    <a:pt x="20215" y="18621"/>
                  </a:cubicBezTo>
                  <a:cubicBezTo>
                    <a:pt x="20082" y="18787"/>
                    <a:pt x="19948" y="18987"/>
                    <a:pt x="19748" y="19154"/>
                  </a:cubicBezTo>
                  <a:cubicBezTo>
                    <a:pt x="18514" y="20222"/>
                    <a:pt x="17180" y="21189"/>
                    <a:pt x="15645" y="21789"/>
                  </a:cubicBezTo>
                  <a:cubicBezTo>
                    <a:pt x="15478" y="21856"/>
                    <a:pt x="15278" y="21923"/>
                    <a:pt x="15111" y="21956"/>
                  </a:cubicBezTo>
                  <a:cubicBezTo>
                    <a:pt x="14344" y="22090"/>
                    <a:pt x="13610" y="22256"/>
                    <a:pt x="12876" y="22557"/>
                  </a:cubicBezTo>
                  <a:cubicBezTo>
                    <a:pt x="12710" y="22623"/>
                    <a:pt x="12543" y="22657"/>
                    <a:pt x="12343" y="22657"/>
                  </a:cubicBezTo>
                  <a:cubicBezTo>
                    <a:pt x="11475" y="22723"/>
                    <a:pt x="10575" y="22757"/>
                    <a:pt x="9708" y="22757"/>
                  </a:cubicBezTo>
                  <a:cubicBezTo>
                    <a:pt x="9653" y="22758"/>
                    <a:pt x="9598" y="22759"/>
                    <a:pt x="9544" y="22759"/>
                  </a:cubicBezTo>
                  <a:cubicBezTo>
                    <a:pt x="8071" y="22759"/>
                    <a:pt x="6695" y="22324"/>
                    <a:pt x="5505" y="21456"/>
                  </a:cubicBezTo>
                  <a:cubicBezTo>
                    <a:pt x="4904" y="21056"/>
                    <a:pt x="4370" y="20555"/>
                    <a:pt x="3870" y="20022"/>
                  </a:cubicBezTo>
                  <a:cubicBezTo>
                    <a:pt x="2703" y="18821"/>
                    <a:pt x="1769" y="17453"/>
                    <a:pt x="1168" y="15852"/>
                  </a:cubicBezTo>
                  <a:cubicBezTo>
                    <a:pt x="801" y="14818"/>
                    <a:pt x="534" y="13784"/>
                    <a:pt x="401" y="12683"/>
                  </a:cubicBezTo>
                  <a:cubicBezTo>
                    <a:pt x="334" y="12183"/>
                    <a:pt x="334" y="11682"/>
                    <a:pt x="368" y="11149"/>
                  </a:cubicBezTo>
                  <a:cubicBezTo>
                    <a:pt x="401" y="10114"/>
                    <a:pt x="568" y="9080"/>
                    <a:pt x="801" y="8046"/>
                  </a:cubicBezTo>
                  <a:cubicBezTo>
                    <a:pt x="1035" y="6979"/>
                    <a:pt x="1468" y="6012"/>
                    <a:pt x="2069" y="5078"/>
                  </a:cubicBezTo>
                  <a:cubicBezTo>
                    <a:pt x="2836" y="3877"/>
                    <a:pt x="3703" y="2743"/>
                    <a:pt x="4904" y="1942"/>
                  </a:cubicBezTo>
                  <a:cubicBezTo>
                    <a:pt x="5771" y="1308"/>
                    <a:pt x="6739" y="908"/>
                    <a:pt x="7773" y="674"/>
                  </a:cubicBezTo>
                  <a:cubicBezTo>
                    <a:pt x="7906" y="624"/>
                    <a:pt x="8048" y="608"/>
                    <a:pt x="8194" y="608"/>
                  </a:cubicBezTo>
                  <a:cubicBezTo>
                    <a:pt x="8340" y="608"/>
                    <a:pt x="8490" y="624"/>
                    <a:pt x="8640" y="641"/>
                  </a:cubicBezTo>
                  <a:cubicBezTo>
                    <a:pt x="8744" y="647"/>
                    <a:pt x="8848" y="650"/>
                    <a:pt x="8952" y="650"/>
                  </a:cubicBezTo>
                  <a:cubicBezTo>
                    <a:pt x="9415" y="650"/>
                    <a:pt x="9878" y="595"/>
                    <a:pt x="10341" y="541"/>
                  </a:cubicBezTo>
                  <a:cubicBezTo>
                    <a:pt x="10875" y="508"/>
                    <a:pt x="11375" y="407"/>
                    <a:pt x="11909" y="341"/>
                  </a:cubicBezTo>
                  <a:close/>
                  <a:moveTo>
                    <a:pt x="30756" y="21289"/>
                  </a:moveTo>
                  <a:cubicBezTo>
                    <a:pt x="30823" y="21322"/>
                    <a:pt x="30856" y="21356"/>
                    <a:pt x="30856" y="21356"/>
                  </a:cubicBezTo>
                  <a:cubicBezTo>
                    <a:pt x="31456" y="21923"/>
                    <a:pt x="31456" y="21990"/>
                    <a:pt x="31023" y="22790"/>
                  </a:cubicBezTo>
                  <a:cubicBezTo>
                    <a:pt x="30856" y="22590"/>
                    <a:pt x="30689" y="22390"/>
                    <a:pt x="30522" y="22190"/>
                  </a:cubicBezTo>
                  <a:cubicBezTo>
                    <a:pt x="30489" y="22156"/>
                    <a:pt x="30489" y="22090"/>
                    <a:pt x="30489" y="22023"/>
                  </a:cubicBezTo>
                  <a:cubicBezTo>
                    <a:pt x="30589" y="21789"/>
                    <a:pt x="30656" y="21556"/>
                    <a:pt x="30756" y="21289"/>
                  </a:cubicBezTo>
                  <a:close/>
                  <a:moveTo>
                    <a:pt x="15570" y="22427"/>
                  </a:moveTo>
                  <a:cubicBezTo>
                    <a:pt x="15687" y="22427"/>
                    <a:pt x="15811" y="22456"/>
                    <a:pt x="15945" y="22523"/>
                  </a:cubicBezTo>
                  <a:cubicBezTo>
                    <a:pt x="16279" y="22723"/>
                    <a:pt x="16646" y="22890"/>
                    <a:pt x="17013" y="23057"/>
                  </a:cubicBezTo>
                  <a:cubicBezTo>
                    <a:pt x="16845" y="23206"/>
                    <a:pt x="16677" y="23272"/>
                    <a:pt x="16516" y="23272"/>
                  </a:cubicBezTo>
                  <a:cubicBezTo>
                    <a:pt x="16388" y="23272"/>
                    <a:pt x="16263" y="23231"/>
                    <a:pt x="16145" y="23157"/>
                  </a:cubicBezTo>
                  <a:cubicBezTo>
                    <a:pt x="15779" y="22990"/>
                    <a:pt x="15445" y="22790"/>
                    <a:pt x="15078" y="22590"/>
                  </a:cubicBezTo>
                  <a:cubicBezTo>
                    <a:pt x="15237" y="22491"/>
                    <a:pt x="15396" y="22427"/>
                    <a:pt x="15570" y="22427"/>
                  </a:cubicBezTo>
                  <a:close/>
                  <a:moveTo>
                    <a:pt x="29722" y="22457"/>
                  </a:moveTo>
                  <a:cubicBezTo>
                    <a:pt x="30122" y="22824"/>
                    <a:pt x="30222" y="22790"/>
                    <a:pt x="29922" y="23391"/>
                  </a:cubicBezTo>
                  <a:cubicBezTo>
                    <a:pt x="29488" y="23090"/>
                    <a:pt x="29488" y="22990"/>
                    <a:pt x="29722" y="22457"/>
                  </a:cubicBezTo>
                  <a:close/>
                  <a:moveTo>
                    <a:pt x="30422" y="22323"/>
                  </a:moveTo>
                  <a:cubicBezTo>
                    <a:pt x="30622" y="22523"/>
                    <a:pt x="30789" y="22690"/>
                    <a:pt x="30923" y="22890"/>
                  </a:cubicBezTo>
                  <a:cubicBezTo>
                    <a:pt x="31056" y="23057"/>
                    <a:pt x="30956" y="23190"/>
                    <a:pt x="30856" y="23391"/>
                  </a:cubicBezTo>
                  <a:cubicBezTo>
                    <a:pt x="30622" y="23257"/>
                    <a:pt x="30456" y="23057"/>
                    <a:pt x="30322" y="22857"/>
                  </a:cubicBezTo>
                  <a:cubicBezTo>
                    <a:pt x="30189" y="22690"/>
                    <a:pt x="30322" y="22523"/>
                    <a:pt x="30422" y="22323"/>
                  </a:cubicBezTo>
                  <a:close/>
                  <a:moveTo>
                    <a:pt x="26119" y="22657"/>
                  </a:moveTo>
                  <a:cubicBezTo>
                    <a:pt x="26419" y="22957"/>
                    <a:pt x="26620" y="23491"/>
                    <a:pt x="26486" y="23824"/>
                  </a:cubicBezTo>
                  <a:cubicBezTo>
                    <a:pt x="26353" y="23624"/>
                    <a:pt x="26253" y="23424"/>
                    <a:pt x="26119" y="23257"/>
                  </a:cubicBezTo>
                  <a:cubicBezTo>
                    <a:pt x="25986" y="23057"/>
                    <a:pt x="25952" y="22857"/>
                    <a:pt x="26119" y="22657"/>
                  </a:cubicBezTo>
                  <a:close/>
                  <a:moveTo>
                    <a:pt x="33491" y="23808"/>
                  </a:moveTo>
                  <a:lnTo>
                    <a:pt x="33491" y="23808"/>
                  </a:lnTo>
                  <a:cubicBezTo>
                    <a:pt x="33491" y="23813"/>
                    <a:pt x="33491" y="23819"/>
                    <a:pt x="33491" y="23824"/>
                  </a:cubicBezTo>
                  <a:cubicBezTo>
                    <a:pt x="33491" y="23819"/>
                    <a:pt x="33491" y="23813"/>
                    <a:pt x="33491" y="23808"/>
                  </a:cubicBezTo>
                  <a:close/>
                  <a:moveTo>
                    <a:pt x="35526" y="18520"/>
                  </a:moveTo>
                  <a:cubicBezTo>
                    <a:pt x="35526" y="20088"/>
                    <a:pt x="35126" y="21489"/>
                    <a:pt x="34158" y="22757"/>
                  </a:cubicBezTo>
                  <a:cubicBezTo>
                    <a:pt x="34225" y="22490"/>
                    <a:pt x="34258" y="22256"/>
                    <a:pt x="34325" y="22056"/>
                  </a:cubicBezTo>
                  <a:lnTo>
                    <a:pt x="34325" y="22056"/>
                  </a:lnTo>
                  <a:cubicBezTo>
                    <a:pt x="34158" y="22290"/>
                    <a:pt x="34092" y="22557"/>
                    <a:pt x="34058" y="22824"/>
                  </a:cubicBezTo>
                  <a:cubicBezTo>
                    <a:pt x="34025" y="23124"/>
                    <a:pt x="33925" y="23391"/>
                    <a:pt x="33625" y="23524"/>
                  </a:cubicBezTo>
                  <a:lnTo>
                    <a:pt x="33658" y="23524"/>
                  </a:lnTo>
                  <a:cubicBezTo>
                    <a:pt x="33658" y="23691"/>
                    <a:pt x="33658" y="23858"/>
                    <a:pt x="33658" y="24024"/>
                  </a:cubicBezTo>
                  <a:lnTo>
                    <a:pt x="33591" y="24024"/>
                  </a:lnTo>
                  <a:cubicBezTo>
                    <a:pt x="33558" y="23958"/>
                    <a:pt x="33525" y="23891"/>
                    <a:pt x="33491" y="23791"/>
                  </a:cubicBezTo>
                  <a:lnTo>
                    <a:pt x="33491" y="23791"/>
                  </a:lnTo>
                  <a:cubicBezTo>
                    <a:pt x="33491" y="23794"/>
                    <a:pt x="33491" y="23797"/>
                    <a:pt x="33490" y="23800"/>
                  </a:cubicBezTo>
                  <a:lnTo>
                    <a:pt x="33490" y="23800"/>
                  </a:lnTo>
                  <a:cubicBezTo>
                    <a:pt x="33462" y="23009"/>
                    <a:pt x="33694" y="22283"/>
                    <a:pt x="33925" y="21556"/>
                  </a:cubicBezTo>
                  <a:cubicBezTo>
                    <a:pt x="34192" y="20722"/>
                    <a:pt x="34425" y="19855"/>
                    <a:pt x="34459" y="18954"/>
                  </a:cubicBezTo>
                  <a:cubicBezTo>
                    <a:pt x="34692" y="18854"/>
                    <a:pt x="34892" y="18721"/>
                    <a:pt x="35126" y="18621"/>
                  </a:cubicBezTo>
                  <a:cubicBezTo>
                    <a:pt x="35226" y="18587"/>
                    <a:pt x="35359" y="18554"/>
                    <a:pt x="35526" y="18520"/>
                  </a:cubicBezTo>
                  <a:close/>
                  <a:moveTo>
                    <a:pt x="26653" y="23891"/>
                  </a:moveTo>
                  <a:cubicBezTo>
                    <a:pt x="26686" y="23958"/>
                    <a:pt x="26720" y="24024"/>
                    <a:pt x="26753" y="24091"/>
                  </a:cubicBezTo>
                  <a:cubicBezTo>
                    <a:pt x="26720" y="24091"/>
                    <a:pt x="26686" y="24091"/>
                    <a:pt x="26686" y="24124"/>
                  </a:cubicBezTo>
                  <a:cubicBezTo>
                    <a:pt x="26653" y="24058"/>
                    <a:pt x="26620" y="23991"/>
                    <a:pt x="26586" y="23924"/>
                  </a:cubicBezTo>
                  <a:cubicBezTo>
                    <a:pt x="26620" y="23924"/>
                    <a:pt x="26653" y="23924"/>
                    <a:pt x="26653" y="23891"/>
                  </a:cubicBezTo>
                  <a:close/>
                  <a:moveTo>
                    <a:pt x="30256" y="23024"/>
                  </a:moveTo>
                  <a:cubicBezTo>
                    <a:pt x="30422" y="23157"/>
                    <a:pt x="30589" y="23291"/>
                    <a:pt x="30723" y="23457"/>
                  </a:cubicBezTo>
                  <a:cubicBezTo>
                    <a:pt x="30756" y="23524"/>
                    <a:pt x="30789" y="23624"/>
                    <a:pt x="30789" y="23691"/>
                  </a:cubicBezTo>
                  <a:cubicBezTo>
                    <a:pt x="30756" y="23858"/>
                    <a:pt x="30689" y="24024"/>
                    <a:pt x="30622" y="24225"/>
                  </a:cubicBezTo>
                  <a:cubicBezTo>
                    <a:pt x="30356" y="24091"/>
                    <a:pt x="30155" y="23858"/>
                    <a:pt x="30055" y="23624"/>
                  </a:cubicBezTo>
                  <a:cubicBezTo>
                    <a:pt x="29989" y="23457"/>
                    <a:pt x="30122" y="23224"/>
                    <a:pt x="30155" y="23024"/>
                  </a:cubicBezTo>
                  <a:close/>
                  <a:moveTo>
                    <a:pt x="17232" y="23281"/>
                  </a:moveTo>
                  <a:cubicBezTo>
                    <a:pt x="17392" y="23281"/>
                    <a:pt x="17512" y="23362"/>
                    <a:pt x="17747" y="23557"/>
                  </a:cubicBezTo>
                  <a:cubicBezTo>
                    <a:pt x="17980" y="23758"/>
                    <a:pt x="18180" y="23958"/>
                    <a:pt x="18447" y="24225"/>
                  </a:cubicBezTo>
                  <a:cubicBezTo>
                    <a:pt x="18147" y="24258"/>
                    <a:pt x="17947" y="24291"/>
                    <a:pt x="17713" y="24291"/>
                  </a:cubicBezTo>
                  <a:cubicBezTo>
                    <a:pt x="17613" y="24291"/>
                    <a:pt x="17513" y="24258"/>
                    <a:pt x="17446" y="24191"/>
                  </a:cubicBezTo>
                  <a:cubicBezTo>
                    <a:pt x="17180" y="23958"/>
                    <a:pt x="16913" y="23724"/>
                    <a:pt x="16612" y="23457"/>
                  </a:cubicBezTo>
                  <a:cubicBezTo>
                    <a:pt x="16679" y="23424"/>
                    <a:pt x="16746" y="23391"/>
                    <a:pt x="16779" y="23391"/>
                  </a:cubicBezTo>
                  <a:cubicBezTo>
                    <a:pt x="16987" y="23322"/>
                    <a:pt x="17119" y="23281"/>
                    <a:pt x="17232" y="23281"/>
                  </a:cubicBezTo>
                  <a:close/>
                  <a:moveTo>
                    <a:pt x="16371" y="23544"/>
                  </a:moveTo>
                  <a:cubicBezTo>
                    <a:pt x="16418" y="23544"/>
                    <a:pt x="16465" y="23567"/>
                    <a:pt x="16512" y="23591"/>
                  </a:cubicBezTo>
                  <a:cubicBezTo>
                    <a:pt x="16813" y="23824"/>
                    <a:pt x="17113" y="24058"/>
                    <a:pt x="17480" y="24325"/>
                  </a:cubicBezTo>
                  <a:cubicBezTo>
                    <a:pt x="17146" y="24425"/>
                    <a:pt x="16913" y="24525"/>
                    <a:pt x="16679" y="24558"/>
                  </a:cubicBezTo>
                  <a:cubicBezTo>
                    <a:pt x="16660" y="24568"/>
                    <a:pt x="16637" y="24572"/>
                    <a:pt x="16614" y="24572"/>
                  </a:cubicBezTo>
                  <a:cubicBezTo>
                    <a:pt x="16557" y="24572"/>
                    <a:pt x="16493" y="24548"/>
                    <a:pt x="16446" y="24525"/>
                  </a:cubicBezTo>
                  <a:cubicBezTo>
                    <a:pt x="16179" y="24291"/>
                    <a:pt x="15912" y="24058"/>
                    <a:pt x="15612" y="23791"/>
                  </a:cubicBezTo>
                  <a:cubicBezTo>
                    <a:pt x="15845" y="23657"/>
                    <a:pt x="16079" y="23591"/>
                    <a:pt x="16312" y="23557"/>
                  </a:cubicBezTo>
                  <a:cubicBezTo>
                    <a:pt x="16332" y="23548"/>
                    <a:pt x="16351" y="23544"/>
                    <a:pt x="16371" y="23544"/>
                  </a:cubicBezTo>
                  <a:close/>
                  <a:moveTo>
                    <a:pt x="11895" y="24287"/>
                  </a:moveTo>
                  <a:cubicBezTo>
                    <a:pt x="12044" y="24287"/>
                    <a:pt x="12232" y="24364"/>
                    <a:pt x="12510" y="24525"/>
                  </a:cubicBezTo>
                  <a:cubicBezTo>
                    <a:pt x="12268" y="24785"/>
                    <a:pt x="12182" y="24921"/>
                    <a:pt x="12025" y="24921"/>
                  </a:cubicBezTo>
                  <a:cubicBezTo>
                    <a:pt x="11902" y="24921"/>
                    <a:pt x="11734" y="24835"/>
                    <a:pt x="11409" y="24658"/>
                  </a:cubicBezTo>
                  <a:cubicBezTo>
                    <a:pt x="11578" y="24414"/>
                    <a:pt x="11704" y="24287"/>
                    <a:pt x="11895" y="24287"/>
                  </a:cubicBezTo>
                  <a:close/>
                  <a:moveTo>
                    <a:pt x="21349" y="17787"/>
                  </a:moveTo>
                  <a:cubicBezTo>
                    <a:pt x="21483" y="17853"/>
                    <a:pt x="21616" y="17920"/>
                    <a:pt x="21749" y="18020"/>
                  </a:cubicBezTo>
                  <a:cubicBezTo>
                    <a:pt x="21983" y="18187"/>
                    <a:pt x="22216" y="18387"/>
                    <a:pt x="22450" y="18554"/>
                  </a:cubicBezTo>
                  <a:cubicBezTo>
                    <a:pt x="22550" y="18621"/>
                    <a:pt x="22583" y="18721"/>
                    <a:pt x="22617" y="18854"/>
                  </a:cubicBezTo>
                  <a:cubicBezTo>
                    <a:pt x="22750" y="19488"/>
                    <a:pt x="22917" y="20155"/>
                    <a:pt x="23084" y="20789"/>
                  </a:cubicBezTo>
                  <a:cubicBezTo>
                    <a:pt x="23251" y="21322"/>
                    <a:pt x="23417" y="21823"/>
                    <a:pt x="23584" y="22323"/>
                  </a:cubicBezTo>
                  <a:cubicBezTo>
                    <a:pt x="23684" y="22657"/>
                    <a:pt x="23784" y="22990"/>
                    <a:pt x="24018" y="23190"/>
                  </a:cubicBezTo>
                  <a:cubicBezTo>
                    <a:pt x="23784" y="23791"/>
                    <a:pt x="23584" y="24325"/>
                    <a:pt x="23384" y="24925"/>
                  </a:cubicBezTo>
                  <a:cubicBezTo>
                    <a:pt x="23384" y="24792"/>
                    <a:pt x="23384" y="24658"/>
                    <a:pt x="23384" y="24558"/>
                  </a:cubicBezTo>
                  <a:cubicBezTo>
                    <a:pt x="23451" y="24058"/>
                    <a:pt x="23417" y="23557"/>
                    <a:pt x="23351" y="23057"/>
                  </a:cubicBezTo>
                  <a:cubicBezTo>
                    <a:pt x="23317" y="22924"/>
                    <a:pt x="23284" y="22757"/>
                    <a:pt x="23284" y="22623"/>
                  </a:cubicBezTo>
                  <a:cubicBezTo>
                    <a:pt x="23251" y="22190"/>
                    <a:pt x="23184" y="21756"/>
                    <a:pt x="22784" y="21423"/>
                  </a:cubicBezTo>
                  <a:cubicBezTo>
                    <a:pt x="22717" y="22056"/>
                    <a:pt x="22683" y="22690"/>
                    <a:pt x="22617" y="23357"/>
                  </a:cubicBezTo>
                  <a:cubicBezTo>
                    <a:pt x="21716" y="22957"/>
                    <a:pt x="20916" y="22357"/>
                    <a:pt x="19982" y="22123"/>
                  </a:cubicBezTo>
                  <a:cubicBezTo>
                    <a:pt x="19048" y="21890"/>
                    <a:pt x="18114" y="21723"/>
                    <a:pt x="17079" y="21723"/>
                  </a:cubicBezTo>
                  <a:cubicBezTo>
                    <a:pt x="17180" y="21623"/>
                    <a:pt x="17246" y="21589"/>
                    <a:pt x="17313" y="21523"/>
                  </a:cubicBezTo>
                  <a:cubicBezTo>
                    <a:pt x="17947" y="21089"/>
                    <a:pt x="18647" y="20655"/>
                    <a:pt x="19248" y="20188"/>
                  </a:cubicBezTo>
                  <a:cubicBezTo>
                    <a:pt x="19948" y="19655"/>
                    <a:pt x="20549" y="19054"/>
                    <a:pt x="20982" y="18320"/>
                  </a:cubicBezTo>
                  <a:cubicBezTo>
                    <a:pt x="21082" y="18154"/>
                    <a:pt x="21216" y="17987"/>
                    <a:pt x="21349" y="17787"/>
                  </a:cubicBezTo>
                  <a:close/>
                  <a:moveTo>
                    <a:pt x="15345" y="23924"/>
                  </a:moveTo>
                  <a:cubicBezTo>
                    <a:pt x="15378" y="23924"/>
                    <a:pt x="15478" y="23924"/>
                    <a:pt x="15512" y="23958"/>
                  </a:cubicBezTo>
                  <a:cubicBezTo>
                    <a:pt x="15812" y="24158"/>
                    <a:pt x="16112" y="24391"/>
                    <a:pt x="16479" y="24625"/>
                  </a:cubicBezTo>
                  <a:cubicBezTo>
                    <a:pt x="16045" y="24825"/>
                    <a:pt x="15745" y="24992"/>
                    <a:pt x="15378" y="25125"/>
                  </a:cubicBezTo>
                  <a:cubicBezTo>
                    <a:pt x="15360" y="25134"/>
                    <a:pt x="15338" y="25138"/>
                    <a:pt x="15312" y="25138"/>
                  </a:cubicBezTo>
                  <a:cubicBezTo>
                    <a:pt x="15242" y="25138"/>
                    <a:pt x="15151" y="25107"/>
                    <a:pt x="15078" y="25058"/>
                  </a:cubicBezTo>
                  <a:cubicBezTo>
                    <a:pt x="14845" y="24925"/>
                    <a:pt x="14644" y="24758"/>
                    <a:pt x="14378" y="24558"/>
                  </a:cubicBezTo>
                  <a:cubicBezTo>
                    <a:pt x="14678" y="24291"/>
                    <a:pt x="15011" y="24124"/>
                    <a:pt x="15345" y="23924"/>
                  </a:cubicBezTo>
                  <a:close/>
                  <a:moveTo>
                    <a:pt x="29955" y="23791"/>
                  </a:moveTo>
                  <a:cubicBezTo>
                    <a:pt x="30089" y="23924"/>
                    <a:pt x="30189" y="24024"/>
                    <a:pt x="30289" y="24091"/>
                  </a:cubicBezTo>
                  <a:cubicBezTo>
                    <a:pt x="30356" y="24191"/>
                    <a:pt x="30456" y="24291"/>
                    <a:pt x="30589" y="24425"/>
                  </a:cubicBezTo>
                  <a:cubicBezTo>
                    <a:pt x="30522" y="24692"/>
                    <a:pt x="30422" y="24992"/>
                    <a:pt x="30356" y="25325"/>
                  </a:cubicBezTo>
                  <a:cubicBezTo>
                    <a:pt x="30289" y="25292"/>
                    <a:pt x="30222" y="25259"/>
                    <a:pt x="30189" y="25225"/>
                  </a:cubicBezTo>
                  <a:cubicBezTo>
                    <a:pt x="29655" y="24925"/>
                    <a:pt x="29655" y="24925"/>
                    <a:pt x="29789" y="24291"/>
                  </a:cubicBezTo>
                  <a:cubicBezTo>
                    <a:pt x="29855" y="24124"/>
                    <a:pt x="29889" y="23991"/>
                    <a:pt x="29955" y="23791"/>
                  </a:cubicBezTo>
                  <a:close/>
                  <a:moveTo>
                    <a:pt x="12718" y="24578"/>
                  </a:moveTo>
                  <a:cubicBezTo>
                    <a:pt x="12737" y="24578"/>
                    <a:pt x="12757" y="24582"/>
                    <a:pt x="12776" y="24591"/>
                  </a:cubicBezTo>
                  <a:cubicBezTo>
                    <a:pt x="13043" y="24725"/>
                    <a:pt x="13343" y="24858"/>
                    <a:pt x="13677" y="24992"/>
                  </a:cubicBezTo>
                  <a:cubicBezTo>
                    <a:pt x="13477" y="25192"/>
                    <a:pt x="13377" y="25325"/>
                    <a:pt x="13243" y="25459"/>
                  </a:cubicBezTo>
                  <a:cubicBezTo>
                    <a:pt x="12910" y="25325"/>
                    <a:pt x="12576" y="25159"/>
                    <a:pt x="12176" y="24992"/>
                  </a:cubicBezTo>
                  <a:cubicBezTo>
                    <a:pt x="12343" y="24825"/>
                    <a:pt x="12443" y="24725"/>
                    <a:pt x="12576" y="24625"/>
                  </a:cubicBezTo>
                  <a:cubicBezTo>
                    <a:pt x="12623" y="24601"/>
                    <a:pt x="12671" y="24578"/>
                    <a:pt x="12718" y="24578"/>
                  </a:cubicBezTo>
                  <a:close/>
                  <a:moveTo>
                    <a:pt x="14211" y="24692"/>
                  </a:moveTo>
                  <a:cubicBezTo>
                    <a:pt x="14511" y="24858"/>
                    <a:pt x="14744" y="24992"/>
                    <a:pt x="15011" y="25125"/>
                  </a:cubicBezTo>
                  <a:cubicBezTo>
                    <a:pt x="15045" y="25159"/>
                    <a:pt x="15078" y="25192"/>
                    <a:pt x="15145" y="25259"/>
                  </a:cubicBezTo>
                  <a:cubicBezTo>
                    <a:pt x="15045" y="25392"/>
                    <a:pt x="14945" y="25459"/>
                    <a:pt x="14811" y="25592"/>
                  </a:cubicBezTo>
                  <a:cubicBezTo>
                    <a:pt x="14511" y="25392"/>
                    <a:pt x="14211" y="25192"/>
                    <a:pt x="13911" y="24992"/>
                  </a:cubicBezTo>
                  <a:cubicBezTo>
                    <a:pt x="14011" y="24858"/>
                    <a:pt x="14111" y="24792"/>
                    <a:pt x="14211" y="24692"/>
                  </a:cubicBezTo>
                  <a:close/>
                  <a:moveTo>
                    <a:pt x="31089" y="23090"/>
                  </a:moveTo>
                  <a:cubicBezTo>
                    <a:pt x="31390" y="23357"/>
                    <a:pt x="31690" y="23591"/>
                    <a:pt x="31990" y="23858"/>
                  </a:cubicBezTo>
                  <a:cubicBezTo>
                    <a:pt x="31823" y="24525"/>
                    <a:pt x="31623" y="25225"/>
                    <a:pt x="31390" y="25959"/>
                  </a:cubicBezTo>
                  <a:cubicBezTo>
                    <a:pt x="31089" y="25792"/>
                    <a:pt x="30789" y="25592"/>
                    <a:pt x="30456" y="25425"/>
                  </a:cubicBezTo>
                  <a:cubicBezTo>
                    <a:pt x="30522" y="25125"/>
                    <a:pt x="30589" y="24825"/>
                    <a:pt x="30689" y="24491"/>
                  </a:cubicBezTo>
                  <a:cubicBezTo>
                    <a:pt x="30889" y="24625"/>
                    <a:pt x="31023" y="24692"/>
                    <a:pt x="31156" y="24758"/>
                  </a:cubicBezTo>
                  <a:cubicBezTo>
                    <a:pt x="31156" y="24758"/>
                    <a:pt x="31156" y="24725"/>
                    <a:pt x="31156" y="24725"/>
                  </a:cubicBezTo>
                  <a:cubicBezTo>
                    <a:pt x="31023" y="24591"/>
                    <a:pt x="30889" y="24491"/>
                    <a:pt x="30723" y="24325"/>
                  </a:cubicBezTo>
                  <a:cubicBezTo>
                    <a:pt x="30789" y="24124"/>
                    <a:pt x="30856" y="23924"/>
                    <a:pt x="30923" y="23624"/>
                  </a:cubicBezTo>
                  <a:cubicBezTo>
                    <a:pt x="31056" y="23724"/>
                    <a:pt x="31190" y="23824"/>
                    <a:pt x="31290" y="23891"/>
                  </a:cubicBezTo>
                  <a:cubicBezTo>
                    <a:pt x="31323" y="23891"/>
                    <a:pt x="31323" y="23858"/>
                    <a:pt x="31323" y="23858"/>
                  </a:cubicBezTo>
                  <a:cubicBezTo>
                    <a:pt x="31223" y="23758"/>
                    <a:pt x="31089" y="23624"/>
                    <a:pt x="30956" y="23491"/>
                  </a:cubicBezTo>
                  <a:cubicBezTo>
                    <a:pt x="30989" y="23357"/>
                    <a:pt x="31056" y="23257"/>
                    <a:pt x="31089" y="23090"/>
                  </a:cubicBezTo>
                  <a:close/>
                  <a:moveTo>
                    <a:pt x="13777" y="25092"/>
                  </a:moveTo>
                  <a:cubicBezTo>
                    <a:pt x="14111" y="25292"/>
                    <a:pt x="14378" y="25459"/>
                    <a:pt x="14711" y="25626"/>
                  </a:cubicBezTo>
                  <a:cubicBezTo>
                    <a:pt x="14578" y="25792"/>
                    <a:pt x="14478" y="25926"/>
                    <a:pt x="14344" y="26093"/>
                  </a:cubicBezTo>
                  <a:cubicBezTo>
                    <a:pt x="14011" y="25892"/>
                    <a:pt x="13710" y="25726"/>
                    <a:pt x="13377" y="25525"/>
                  </a:cubicBezTo>
                  <a:cubicBezTo>
                    <a:pt x="13510" y="25392"/>
                    <a:pt x="13644" y="25259"/>
                    <a:pt x="13777" y="25092"/>
                  </a:cubicBezTo>
                  <a:close/>
                  <a:moveTo>
                    <a:pt x="12043" y="25092"/>
                  </a:moveTo>
                  <a:cubicBezTo>
                    <a:pt x="12409" y="25259"/>
                    <a:pt x="12743" y="25425"/>
                    <a:pt x="13143" y="25592"/>
                  </a:cubicBezTo>
                  <a:cubicBezTo>
                    <a:pt x="12943" y="25826"/>
                    <a:pt x="12810" y="25992"/>
                    <a:pt x="12643" y="26193"/>
                  </a:cubicBezTo>
                  <a:cubicBezTo>
                    <a:pt x="12243" y="26026"/>
                    <a:pt x="11876" y="25859"/>
                    <a:pt x="11442" y="25692"/>
                  </a:cubicBezTo>
                  <a:cubicBezTo>
                    <a:pt x="11642" y="25492"/>
                    <a:pt x="11842" y="25325"/>
                    <a:pt x="12043" y="25092"/>
                  </a:cubicBezTo>
                  <a:close/>
                  <a:moveTo>
                    <a:pt x="31790" y="25058"/>
                  </a:moveTo>
                  <a:cubicBezTo>
                    <a:pt x="32023" y="25192"/>
                    <a:pt x="32257" y="25325"/>
                    <a:pt x="32490" y="25459"/>
                  </a:cubicBezTo>
                  <a:cubicBezTo>
                    <a:pt x="32424" y="25792"/>
                    <a:pt x="32357" y="26059"/>
                    <a:pt x="32257" y="26426"/>
                  </a:cubicBezTo>
                  <a:cubicBezTo>
                    <a:pt x="31990" y="26293"/>
                    <a:pt x="31757" y="26193"/>
                    <a:pt x="31523" y="26059"/>
                  </a:cubicBezTo>
                  <a:cubicBezTo>
                    <a:pt x="31590" y="25726"/>
                    <a:pt x="31690" y="25392"/>
                    <a:pt x="31790" y="25058"/>
                  </a:cubicBezTo>
                  <a:close/>
                  <a:moveTo>
                    <a:pt x="30456" y="25626"/>
                  </a:moveTo>
                  <a:lnTo>
                    <a:pt x="30456" y="25626"/>
                  </a:lnTo>
                  <a:cubicBezTo>
                    <a:pt x="30723" y="25792"/>
                    <a:pt x="31023" y="25959"/>
                    <a:pt x="31356" y="26126"/>
                  </a:cubicBezTo>
                  <a:cubicBezTo>
                    <a:pt x="31323" y="26226"/>
                    <a:pt x="31290" y="26359"/>
                    <a:pt x="31256" y="26493"/>
                  </a:cubicBezTo>
                  <a:cubicBezTo>
                    <a:pt x="30989" y="26326"/>
                    <a:pt x="30756" y="26193"/>
                    <a:pt x="30522" y="26059"/>
                  </a:cubicBezTo>
                  <a:cubicBezTo>
                    <a:pt x="30322" y="25959"/>
                    <a:pt x="30289" y="25826"/>
                    <a:pt x="30456" y="25626"/>
                  </a:cubicBezTo>
                  <a:close/>
                  <a:moveTo>
                    <a:pt x="21749" y="23457"/>
                  </a:moveTo>
                  <a:cubicBezTo>
                    <a:pt x="21983" y="23591"/>
                    <a:pt x="22216" y="23758"/>
                    <a:pt x="22450" y="23891"/>
                  </a:cubicBezTo>
                  <a:cubicBezTo>
                    <a:pt x="22417" y="24558"/>
                    <a:pt x="21983" y="25859"/>
                    <a:pt x="21516" y="26560"/>
                  </a:cubicBezTo>
                  <a:cubicBezTo>
                    <a:pt x="21549" y="26426"/>
                    <a:pt x="21583" y="26326"/>
                    <a:pt x="21616" y="26193"/>
                  </a:cubicBezTo>
                  <a:cubicBezTo>
                    <a:pt x="21716" y="25792"/>
                    <a:pt x="21850" y="25425"/>
                    <a:pt x="21916" y="25025"/>
                  </a:cubicBezTo>
                  <a:cubicBezTo>
                    <a:pt x="22016" y="24491"/>
                    <a:pt x="21983" y="23991"/>
                    <a:pt x="21683" y="23524"/>
                  </a:cubicBezTo>
                  <a:cubicBezTo>
                    <a:pt x="21683" y="23491"/>
                    <a:pt x="21716" y="23491"/>
                    <a:pt x="21749" y="23457"/>
                  </a:cubicBezTo>
                  <a:close/>
                  <a:moveTo>
                    <a:pt x="29655" y="25025"/>
                  </a:moveTo>
                  <a:cubicBezTo>
                    <a:pt x="29822" y="25192"/>
                    <a:pt x="29989" y="25292"/>
                    <a:pt x="30155" y="25392"/>
                  </a:cubicBezTo>
                  <a:cubicBezTo>
                    <a:pt x="30289" y="25525"/>
                    <a:pt x="30322" y="25659"/>
                    <a:pt x="30189" y="25826"/>
                  </a:cubicBezTo>
                  <a:cubicBezTo>
                    <a:pt x="30122" y="25792"/>
                    <a:pt x="30055" y="25759"/>
                    <a:pt x="29989" y="25726"/>
                  </a:cubicBezTo>
                  <a:cubicBezTo>
                    <a:pt x="29989" y="25759"/>
                    <a:pt x="29955" y="25792"/>
                    <a:pt x="29989" y="25792"/>
                  </a:cubicBezTo>
                  <a:cubicBezTo>
                    <a:pt x="30256" y="25992"/>
                    <a:pt x="30155" y="26259"/>
                    <a:pt x="30089" y="26560"/>
                  </a:cubicBezTo>
                  <a:cubicBezTo>
                    <a:pt x="29855" y="26259"/>
                    <a:pt x="29588" y="25392"/>
                    <a:pt x="29655" y="25025"/>
                  </a:cubicBezTo>
                  <a:close/>
                  <a:moveTo>
                    <a:pt x="13277" y="25626"/>
                  </a:moveTo>
                  <a:cubicBezTo>
                    <a:pt x="13610" y="25826"/>
                    <a:pt x="13911" y="25992"/>
                    <a:pt x="14244" y="26193"/>
                  </a:cubicBezTo>
                  <a:cubicBezTo>
                    <a:pt x="14077" y="26393"/>
                    <a:pt x="13944" y="26560"/>
                    <a:pt x="13777" y="26760"/>
                  </a:cubicBezTo>
                  <a:cubicBezTo>
                    <a:pt x="13444" y="26560"/>
                    <a:pt x="13143" y="26393"/>
                    <a:pt x="12776" y="26193"/>
                  </a:cubicBezTo>
                  <a:cubicBezTo>
                    <a:pt x="12943" y="25992"/>
                    <a:pt x="13077" y="25826"/>
                    <a:pt x="13277" y="25626"/>
                  </a:cubicBezTo>
                  <a:close/>
                  <a:moveTo>
                    <a:pt x="31456" y="26226"/>
                  </a:moveTo>
                  <a:cubicBezTo>
                    <a:pt x="31757" y="26226"/>
                    <a:pt x="31957" y="26426"/>
                    <a:pt x="32224" y="26526"/>
                  </a:cubicBezTo>
                  <a:cubicBezTo>
                    <a:pt x="32190" y="26660"/>
                    <a:pt x="32157" y="26760"/>
                    <a:pt x="32124" y="26893"/>
                  </a:cubicBezTo>
                  <a:cubicBezTo>
                    <a:pt x="31857" y="26793"/>
                    <a:pt x="31657" y="26693"/>
                    <a:pt x="31423" y="26593"/>
                  </a:cubicBezTo>
                  <a:cubicBezTo>
                    <a:pt x="31423" y="26459"/>
                    <a:pt x="31456" y="26359"/>
                    <a:pt x="31456" y="26226"/>
                  </a:cubicBezTo>
                  <a:close/>
                  <a:moveTo>
                    <a:pt x="25452" y="22156"/>
                  </a:moveTo>
                  <a:cubicBezTo>
                    <a:pt x="25586" y="22457"/>
                    <a:pt x="25719" y="22657"/>
                    <a:pt x="25819" y="22890"/>
                  </a:cubicBezTo>
                  <a:cubicBezTo>
                    <a:pt x="25852" y="23024"/>
                    <a:pt x="25819" y="23157"/>
                    <a:pt x="25786" y="23291"/>
                  </a:cubicBezTo>
                  <a:cubicBezTo>
                    <a:pt x="25652" y="23691"/>
                    <a:pt x="25485" y="24091"/>
                    <a:pt x="25452" y="24525"/>
                  </a:cubicBezTo>
                  <a:cubicBezTo>
                    <a:pt x="25452" y="24591"/>
                    <a:pt x="25452" y="24625"/>
                    <a:pt x="25485" y="24658"/>
                  </a:cubicBezTo>
                  <a:cubicBezTo>
                    <a:pt x="25686" y="24225"/>
                    <a:pt x="25719" y="23691"/>
                    <a:pt x="25952" y="23190"/>
                  </a:cubicBezTo>
                  <a:cubicBezTo>
                    <a:pt x="26119" y="23457"/>
                    <a:pt x="26286" y="23691"/>
                    <a:pt x="26419" y="23924"/>
                  </a:cubicBezTo>
                  <a:cubicBezTo>
                    <a:pt x="26453" y="23991"/>
                    <a:pt x="26453" y="24124"/>
                    <a:pt x="26419" y="24225"/>
                  </a:cubicBezTo>
                  <a:cubicBezTo>
                    <a:pt x="26386" y="24391"/>
                    <a:pt x="26353" y="24558"/>
                    <a:pt x="26353" y="24758"/>
                  </a:cubicBezTo>
                  <a:cubicBezTo>
                    <a:pt x="26419" y="24591"/>
                    <a:pt x="26486" y="24391"/>
                    <a:pt x="26586" y="24124"/>
                  </a:cubicBezTo>
                  <a:cubicBezTo>
                    <a:pt x="26720" y="24391"/>
                    <a:pt x="26853" y="24558"/>
                    <a:pt x="26920" y="24792"/>
                  </a:cubicBezTo>
                  <a:cubicBezTo>
                    <a:pt x="27120" y="25259"/>
                    <a:pt x="27253" y="25726"/>
                    <a:pt x="27387" y="26193"/>
                  </a:cubicBezTo>
                  <a:cubicBezTo>
                    <a:pt x="27487" y="26459"/>
                    <a:pt x="27487" y="26693"/>
                    <a:pt x="27420" y="26960"/>
                  </a:cubicBezTo>
                  <a:cubicBezTo>
                    <a:pt x="27320" y="26893"/>
                    <a:pt x="27253" y="26860"/>
                    <a:pt x="27220" y="26793"/>
                  </a:cubicBezTo>
                  <a:cubicBezTo>
                    <a:pt x="26886" y="26526"/>
                    <a:pt x="26553" y="26259"/>
                    <a:pt x="26219" y="25992"/>
                  </a:cubicBezTo>
                  <a:cubicBezTo>
                    <a:pt x="25652" y="25559"/>
                    <a:pt x="25285" y="24992"/>
                    <a:pt x="24985" y="24391"/>
                  </a:cubicBezTo>
                  <a:cubicBezTo>
                    <a:pt x="24451" y="23257"/>
                    <a:pt x="24451" y="23724"/>
                    <a:pt x="25052" y="22657"/>
                  </a:cubicBezTo>
                  <a:cubicBezTo>
                    <a:pt x="25085" y="22590"/>
                    <a:pt x="25119" y="22490"/>
                    <a:pt x="25185" y="22357"/>
                  </a:cubicBezTo>
                  <a:lnTo>
                    <a:pt x="25185" y="22357"/>
                  </a:lnTo>
                  <a:cubicBezTo>
                    <a:pt x="25252" y="22824"/>
                    <a:pt x="24918" y="23124"/>
                    <a:pt x="25052" y="23524"/>
                  </a:cubicBezTo>
                  <a:cubicBezTo>
                    <a:pt x="25185" y="23090"/>
                    <a:pt x="25285" y="22690"/>
                    <a:pt x="25452" y="22156"/>
                  </a:cubicBezTo>
                  <a:close/>
                  <a:moveTo>
                    <a:pt x="11275" y="24825"/>
                  </a:moveTo>
                  <a:cubicBezTo>
                    <a:pt x="11320" y="24825"/>
                    <a:pt x="11364" y="24836"/>
                    <a:pt x="11409" y="24858"/>
                  </a:cubicBezTo>
                  <a:cubicBezTo>
                    <a:pt x="11576" y="24925"/>
                    <a:pt x="11709" y="24992"/>
                    <a:pt x="11942" y="25058"/>
                  </a:cubicBezTo>
                  <a:cubicBezTo>
                    <a:pt x="11709" y="25292"/>
                    <a:pt x="11542" y="25492"/>
                    <a:pt x="11375" y="25659"/>
                  </a:cubicBezTo>
                  <a:cubicBezTo>
                    <a:pt x="11209" y="25659"/>
                    <a:pt x="11042" y="25659"/>
                    <a:pt x="10908" y="25626"/>
                  </a:cubicBezTo>
                  <a:lnTo>
                    <a:pt x="10908" y="25626"/>
                  </a:lnTo>
                  <a:cubicBezTo>
                    <a:pt x="11409" y="25959"/>
                    <a:pt x="11976" y="26026"/>
                    <a:pt x="12510" y="26359"/>
                  </a:cubicBezTo>
                  <a:cubicBezTo>
                    <a:pt x="12343" y="26593"/>
                    <a:pt x="12143" y="26826"/>
                    <a:pt x="11976" y="27060"/>
                  </a:cubicBezTo>
                  <a:cubicBezTo>
                    <a:pt x="11242" y="26860"/>
                    <a:pt x="10541" y="26660"/>
                    <a:pt x="9774" y="26459"/>
                  </a:cubicBezTo>
                  <a:cubicBezTo>
                    <a:pt x="9941" y="26259"/>
                    <a:pt x="10108" y="26026"/>
                    <a:pt x="10275" y="25826"/>
                  </a:cubicBezTo>
                  <a:cubicBezTo>
                    <a:pt x="10508" y="25525"/>
                    <a:pt x="10775" y="25259"/>
                    <a:pt x="11008" y="24958"/>
                  </a:cubicBezTo>
                  <a:cubicBezTo>
                    <a:pt x="11097" y="24869"/>
                    <a:pt x="11186" y="24825"/>
                    <a:pt x="11275" y="24825"/>
                  </a:cubicBezTo>
                  <a:close/>
                  <a:moveTo>
                    <a:pt x="34492" y="26293"/>
                  </a:moveTo>
                  <a:cubicBezTo>
                    <a:pt x="34659" y="26326"/>
                    <a:pt x="34825" y="26359"/>
                    <a:pt x="34992" y="26393"/>
                  </a:cubicBezTo>
                  <a:cubicBezTo>
                    <a:pt x="35059" y="26426"/>
                    <a:pt x="35126" y="26459"/>
                    <a:pt x="35192" y="26459"/>
                  </a:cubicBezTo>
                  <a:cubicBezTo>
                    <a:pt x="35159" y="26660"/>
                    <a:pt x="35126" y="26826"/>
                    <a:pt x="35059" y="27060"/>
                  </a:cubicBezTo>
                  <a:cubicBezTo>
                    <a:pt x="34926" y="27027"/>
                    <a:pt x="34825" y="26993"/>
                    <a:pt x="34692" y="26993"/>
                  </a:cubicBezTo>
                  <a:cubicBezTo>
                    <a:pt x="34592" y="26960"/>
                    <a:pt x="34459" y="26926"/>
                    <a:pt x="34325" y="26893"/>
                  </a:cubicBezTo>
                  <a:cubicBezTo>
                    <a:pt x="34358" y="26726"/>
                    <a:pt x="34392" y="26593"/>
                    <a:pt x="34425" y="26459"/>
                  </a:cubicBezTo>
                  <a:cubicBezTo>
                    <a:pt x="34425" y="26426"/>
                    <a:pt x="34459" y="26359"/>
                    <a:pt x="34492" y="26293"/>
                  </a:cubicBezTo>
                  <a:close/>
                  <a:moveTo>
                    <a:pt x="32591" y="25525"/>
                  </a:moveTo>
                  <a:cubicBezTo>
                    <a:pt x="32891" y="25659"/>
                    <a:pt x="33158" y="25759"/>
                    <a:pt x="33424" y="25892"/>
                  </a:cubicBezTo>
                  <a:cubicBezTo>
                    <a:pt x="33725" y="26026"/>
                    <a:pt x="34025" y="26159"/>
                    <a:pt x="34392" y="26293"/>
                  </a:cubicBezTo>
                  <a:cubicBezTo>
                    <a:pt x="34325" y="26459"/>
                    <a:pt x="34258" y="26660"/>
                    <a:pt x="34192" y="26860"/>
                  </a:cubicBezTo>
                  <a:cubicBezTo>
                    <a:pt x="33891" y="26793"/>
                    <a:pt x="33625" y="26726"/>
                    <a:pt x="33324" y="26660"/>
                  </a:cubicBezTo>
                  <a:cubicBezTo>
                    <a:pt x="33358" y="26359"/>
                    <a:pt x="33391" y="26126"/>
                    <a:pt x="33424" y="25892"/>
                  </a:cubicBezTo>
                  <a:lnTo>
                    <a:pt x="33424" y="25892"/>
                  </a:lnTo>
                  <a:cubicBezTo>
                    <a:pt x="33291" y="26293"/>
                    <a:pt x="33191" y="26726"/>
                    <a:pt x="33058" y="27160"/>
                  </a:cubicBezTo>
                  <a:cubicBezTo>
                    <a:pt x="32791" y="27160"/>
                    <a:pt x="32591" y="27093"/>
                    <a:pt x="32257" y="26893"/>
                  </a:cubicBezTo>
                  <a:cubicBezTo>
                    <a:pt x="32390" y="26459"/>
                    <a:pt x="32490" y="26026"/>
                    <a:pt x="32591" y="25525"/>
                  </a:cubicBezTo>
                  <a:close/>
                  <a:moveTo>
                    <a:pt x="35292" y="26493"/>
                  </a:moveTo>
                  <a:cubicBezTo>
                    <a:pt x="35559" y="26493"/>
                    <a:pt x="35793" y="26526"/>
                    <a:pt x="36126" y="26560"/>
                  </a:cubicBezTo>
                  <a:cubicBezTo>
                    <a:pt x="36060" y="26826"/>
                    <a:pt x="36026" y="26993"/>
                    <a:pt x="35960" y="27260"/>
                  </a:cubicBezTo>
                  <a:cubicBezTo>
                    <a:pt x="35693" y="27193"/>
                    <a:pt x="35459" y="27160"/>
                    <a:pt x="35159" y="27093"/>
                  </a:cubicBezTo>
                  <a:cubicBezTo>
                    <a:pt x="35226" y="26893"/>
                    <a:pt x="35259" y="26693"/>
                    <a:pt x="35292" y="26493"/>
                  </a:cubicBezTo>
                  <a:close/>
                  <a:moveTo>
                    <a:pt x="33291" y="26693"/>
                  </a:moveTo>
                  <a:cubicBezTo>
                    <a:pt x="33591" y="26793"/>
                    <a:pt x="33858" y="26893"/>
                    <a:pt x="34158" y="26993"/>
                  </a:cubicBezTo>
                  <a:cubicBezTo>
                    <a:pt x="34125" y="27127"/>
                    <a:pt x="34092" y="27260"/>
                    <a:pt x="34058" y="27427"/>
                  </a:cubicBezTo>
                  <a:cubicBezTo>
                    <a:pt x="33758" y="27427"/>
                    <a:pt x="33491" y="27327"/>
                    <a:pt x="33191" y="27227"/>
                  </a:cubicBezTo>
                  <a:cubicBezTo>
                    <a:pt x="33224" y="27060"/>
                    <a:pt x="33258" y="26893"/>
                    <a:pt x="33291" y="26693"/>
                  </a:cubicBezTo>
                  <a:close/>
                  <a:moveTo>
                    <a:pt x="12643" y="26359"/>
                  </a:moveTo>
                  <a:cubicBezTo>
                    <a:pt x="12977" y="26526"/>
                    <a:pt x="13310" y="26660"/>
                    <a:pt x="13710" y="26826"/>
                  </a:cubicBezTo>
                  <a:cubicBezTo>
                    <a:pt x="13544" y="27093"/>
                    <a:pt x="13377" y="27293"/>
                    <a:pt x="13210" y="27527"/>
                  </a:cubicBezTo>
                  <a:cubicBezTo>
                    <a:pt x="12843" y="27393"/>
                    <a:pt x="12476" y="27260"/>
                    <a:pt x="12076" y="27093"/>
                  </a:cubicBezTo>
                  <a:cubicBezTo>
                    <a:pt x="12276" y="26826"/>
                    <a:pt x="12443" y="26626"/>
                    <a:pt x="12643" y="26359"/>
                  </a:cubicBezTo>
                  <a:close/>
                  <a:moveTo>
                    <a:pt x="34292" y="27027"/>
                  </a:moveTo>
                  <a:cubicBezTo>
                    <a:pt x="34559" y="27093"/>
                    <a:pt x="34759" y="27160"/>
                    <a:pt x="35026" y="27193"/>
                  </a:cubicBezTo>
                  <a:cubicBezTo>
                    <a:pt x="34992" y="27360"/>
                    <a:pt x="34959" y="27460"/>
                    <a:pt x="34926" y="27594"/>
                  </a:cubicBezTo>
                  <a:cubicBezTo>
                    <a:pt x="34659" y="27560"/>
                    <a:pt x="34459" y="27527"/>
                    <a:pt x="34192" y="27460"/>
                  </a:cubicBezTo>
                  <a:cubicBezTo>
                    <a:pt x="34225" y="27327"/>
                    <a:pt x="34258" y="27193"/>
                    <a:pt x="34292" y="27027"/>
                  </a:cubicBezTo>
                  <a:close/>
                  <a:moveTo>
                    <a:pt x="35126" y="27227"/>
                  </a:moveTo>
                  <a:cubicBezTo>
                    <a:pt x="35259" y="27260"/>
                    <a:pt x="35393" y="27293"/>
                    <a:pt x="35526" y="27293"/>
                  </a:cubicBezTo>
                  <a:cubicBezTo>
                    <a:pt x="35659" y="27327"/>
                    <a:pt x="35759" y="27360"/>
                    <a:pt x="35926" y="27393"/>
                  </a:cubicBezTo>
                  <a:cubicBezTo>
                    <a:pt x="35893" y="27494"/>
                    <a:pt x="35860" y="27594"/>
                    <a:pt x="35826" y="27727"/>
                  </a:cubicBezTo>
                  <a:cubicBezTo>
                    <a:pt x="35559" y="27694"/>
                    <a:pt x="35326" y="27660"/>
                    <a:pt x="35059" y="27627"/>
                  </a:cubicBezTo>
                  <a:cubicBezTo>
                    <a:pt x="35092" y="27460"/>
                    <a:pt x="35092" y="27360"/>
                    <a:pt x="35126" y="27227"/>
                  </a:cubicBezTo>
                  <a:close/>
                  <a:moveTo>
                    <a:pt x="36226" y="26593"/>
                  </a:moveTo>
                  <a:cubicBezTo>
                    <a:pt x="36460" y="26626"/>
                    <a:pt x="36627" y="26660"/>
                    <a:pt x="36860" y="26660"/>
                  </a:cubicBezTo>
                  <a:cubicBezTo>
                    <a:pt x="36760" y="27060"/>
                    <a:pt x="36660" y="27393"/>
                    <a:pt x="36560" y="27794"/>
                  </a:cubicBezTo>
                  <a:cubicBezTo>
                    <a:pt x="36360" y="27760"/>
                    <a:pt x="36193" y="27760"/>
                    <a:pt x="35993" y="27727"/>
                  </a:cubicBezTo>
                  <a:cubicBezTo>
                    <a:pt x="35993" y="27594"/>
                    <a:pt x="36026" y="27527"/>
                    <a:pt x="36026" y="27393"/>
                  </a:cubicBezTo>
                  <a:lnTo>
                    <a:pt x="36493" y="27393"/>
                  </a:lnTo>
                  <a:cubicBezTo>
                    <a:pt x="36293" y="27327"/>
                    <a:pt x="36193" y="27293"/>
                    <a:pt x="36060" y="27227"/>
                  </a:cubicBezTo>
                  <a:cubicBezTo>
                    <a:pt x="36126" y="27027"/>
                    <a:pt x="36160" y="26826"/>
                    <a:pt x="36226" y="26593"/>
                  </a:cubicBezTo>
                  <a:close/>
                  <a:moveTo>
                    <a:pt x="36927" y="26660"/>
                  </a:moveTo>
                  <a:cubicBezTo>
                    <a:pt x="37194" y="26660"/>
                    <a:pt x="37361" y="26693"/>
                    <a:pt x="37594" y="26693"/>
                  </a:cubicBezTo>
                  <a:cubicBezTo>
                    <a:pt x="37494" y="27093"/>
                    <a:pt x="37427" y="27460"/>
                    <a:pt x="37327" y="27860"/>
                  </a:cubicBezTo>
                  <a:cubicBezTo>
                    <a:pt x="37127" y="27827"/>
                    <a:pt x="36927" y="27827"/>
                    <a:pt x="36693" y="27794"/>
                  </a:cubicBezTo>
                  <a:cubicBezTo>
                    <a:pt x="36760" y="27393"/>
                    <a:pt x="36860" y="27060"/>
                    <a:pt x="36927" y="26660"/>
                  </a:cubicBezTo>
                  <a:close/>
                  <a:moveTo>
                    <a:pt x="30322" y="26159"/>
                  </a:moveTo>
                  <a:lnTo>
                    <a:pt x="30322" y="26159"/>
                  </a:lnTo>
                  <a:cubicBezTo>
                    <a:pt x="30622" y="26326"/>
                    <a:pt x="30923" y="26493"/>
                    <a:pt x="31223" y="26660"/>
                  </a:cubicBezTo>
                  <a:cubicBezTo>
                    <a:pt x="31123" y="27127"/>
                    <a:pt x="31056" y="27594"/>
                    <a:pt x="30956" y="28094"/>
                  </a:cubicBezTo>
                  <a:cubicBezTo>
                    <a:pt x="30932" y="28097"/>
                    <a:pt x="30909" y="28099"/>
                    <a:pt x="30887" y="28099"/>
                  </a:cubicBezTo>
                  <a:cubicBezTo>
                    <a:pt x="30702" y="28099"/>
                    <a:pt x="30616" y="27977"/>
                    <a:pt x="30556" y="27827"/>
                  </a:cubicBezTo>
                  <a:cubicBezTo>
                    <a:pt x="30256" y="27293"/>
                    <a:pt x="29955" y="26793"/>
                    <a:pt x="30322" y="26159"/>
                  </a:cubicBezTo>
                  <a:close/>
                  <a:moveTo>
                    <a:pt x="31323" y="26760"/>
                  </a:moveTo>
                  <a:cubicBezTo>
                    <a:pt x="31623" y="26860"/>
                    <a:pt x="31823" y="26960"/>
                    <a:pt x="32090" y="27093"/>
                  </a:cubicBezTo>
                  <a:cubicBezTo>
                    <a:pt x="31990" y="27494"/>
                    <a:pt x="31923" y="27894"/>
                    <a:pt x="31823" y="28327"/>
                  </a:cubicBezTo>
                  <a:cubicBezTo>
                    <a:pt x="31556" y="28261"/>
                    <a:pt x="31323" y="28227"/>
                    <a:pt x="31056" y="28161"/>
                  </a:cubicBezTo>
                  <a:cubicBezTo>
                    <a:pt x="31156" y="27660"/>
                    <a:pt x="31256" y="27227"/>
                    <a:pt x="31323" y="26760"/>
                  </a:cubicBezTo>
                  <a:close/>
                  <a:moveTo>
                    <a:pt x="34125" y="27660"/>
                  </a:moveTo>
                  <a:cubicBezTo>
                    <a:pt x="34358" y="27694"/>
                    <a:pt x="34592" y="27727"/>
                    <a:pt x="34859" y="27760"/>
                  </a:cubicBezTo>
                  <a:cubicBezTo>
                    <a:pt x="34825" y="27961"/>
                    <a:pt x="34825" y="28161"/>
                    <a:pt x="34792" y="28361"/>
                  </a:cubicBezTo>
                  <a:lnTo>
                    <a:pt x="34225" y="28361"/>
                  </a:lnTo>
                  <a:cubicBezTo>
                    <a:pt x="34058" y="28294"/>
                    <a:pt x="33992" y="28194"/>
                    <a:pt x="34058" y="28027"/>
                  </a:cubicBezTo>
                  <a:cubicBezTo>
                    <a:pt x="34092" y="27927"/>
                    <a:pt x="34092" y="27794"/>
                    <a:pt x="34125" y="27660"/>
                  </a:cubicBezTo>
                  <a:close/>
                  <a:moveTo>
                    <a:pt x="38914" y="26640"/>
                  </a:moveTo>
                  <a:cubicBezTo>
                    <a:pt x="39004" y="26640"/>
                    <a:pt x="39098" y="26647"/>
                    <a:pt x="39195" y="26660"/>
                  </a:cubicBezTo>
                  <a:cubicBezTo>
                    <a:pt x="39095" y="27127"/>
                    <a:pt x="38995" y="27527"/>
                    <a:pt x="38895" y="27961"/>
                  </a:cubicBezTo>
                  <a:cubicBezTo>
                    <a:pt x="38862" y="28027"/>
                    <a:pt x="38795" y="28127"/>
                    <a:pt x="38728" y="28161"/>
                  </a:cubicBezTo>
                  <a:cubicBezTo>
                    <a:pt x="38561" y="28194"/>
                    <a:pt x="38395" y="28227"/>
                    <a:pt x="38195" y="28261"/>
                  </a:cubicBezTo>
                  <a:cubicBezTo>
                    <a:pt x="38228" y="27894"/>
                    <a:pt x="38295" y="27560"/>
                    <a:pt x="38328" y="27227"/>
                  </a:cubicBezTo>
                  <a:lnTo>
                    <a:pt x="38328" y="27227"/>
                  </a:lnTo>
                  <a:cubicBezTo>
                    <a:pt x="38228" y="27560"/>
                    <a:pt x="38128" y="27894"/>
                    <a:pt x="38061" y="28294"/>
                  </a:cubicBezTo>
                  <a:cubicBezTo>
                    <a:pt x="37861" y="28294"/>
                    <a:pt x="37661" y="28327"/>
                    <a:pt x="37394" y="28361"/>
                  </a:cubicBezTo>
                  <a:cubicBezTo>
                    <a:pt x="37427" y="27760"/>
                    <a:pt x="37561" y="27260"/>
                    <a:pt x="37694" y="26660"/>
                  </a:cubicBezTo>
                  <a:cubicBezTo>
                    <a:pt x="37961" y="26693"/>
                    <a:pt x="38195" y="26693"/>
                    <a:pt x="38461" y="26726"/>
                  </a:cubicBezTo>
                  <a:cubicBezTo>
                    <a:pt x="38609" y="26663"/>
                    <a:pt x="38757" y="26640"/>
                    <a:pt x="38914" y="26640"/>
                  </a:cubicBezTo>
                  <a:close/>
                  <a:moveTo>
                    <a:pt x="34992" y="27794"/>
                  </a:moveTo>
                  <a:cubicBezTo>
                    <a:pt x="35259" y="27827"/>
                    <a:pt x="35526" y="27827"/>
                    <a:pt x="35793" y="27860"/>
                  </a:cubicBezTo>
                  <a:cubicBezTo>
                    <a:pt x="35793" y="28027"/>
                    <a:pt x="35826" y="28127"/>
                    <a:pt x="35826" y="28261"/>
                  </a:cubicBezTo>
                  <a:lnTo>
                    <a:pt x="35893" y="28261"/>
                  </a:lnTo>
                  <a:cubicBezTo>
                    <a:pt x="35926" y="28127"/>
                    <a:pt x="35926" y="28027"/>
                    <a:pt x="35960" y="27894"/>
                  </a:cubicBezTo>
                  <a:cubicBezTo>
                    <a:pt x="36126" y="27894"/>
                    <a:pt x="36327" y="27927"/>
                    <a:pt x="36527" y="27927"/>
                  </a:cubicBezTo>
                  <a:cubicBezTo>
                    <a:pt x="36527" y="28061"/>
                    <a:pt x="36560" y="28161"/>
                    <a:pt x="36560" y="28261"/>
                  </a:cubicBezTo>
                  <a:lnTo>
                    <a:pt x="36627" y="28261"/>
                  </a:lnTo>
                  <a:cubicBezTo>
                    <a:pt x="36660" y="28161"/>
                    <a:pt x="36660" y="28061"/>
                    <a:pt x="36693" y="27927"/>
                  </a:cubicBezTo>
                  <a:lnTo>
                    <a:pt x="37327" y="27927"/>
                  </a:lnTo>
                  <a:cubicBezTo>
                    <a:pt x="37294" y="28094"/>
                    <a:pt x="37294" y="28227"/>
                    <a:pt x="37261" y="28394"/>
                  </a:cubicBezTo>
                  <a:cubicBezTo>
                    <a:pt x="36493" y="28394"/>
                    <a:pt x="35726" y="28394"/>
                    <a:pt x="34926" y="28428"/>
                  </a:cubicBezTo>
                  <a:cubicBezTo>
                    <a:pt x="34959" y="28194"/>
                    <a:pt x="34959" y="28027"/>
                    <a:pt x="34992" y="27794"/>
                  </a:cubicBezTo>
                  <a:close/>
                  <a:moveTo>
                    <a:pt x="32224" y="27160"/>
                  </a:moveTo>
                  <a:cubicBezTo>
                    <a:pt x="32490" y="27227"/>
                    <a:pt x="32724" y="27293"/>
                    <a:pt x="32991" y="27393"/>
                  </a:cubicBezTo>
                  <a:cubicBezTo>
                    <a:pt x="32924" y="27760"/>
                    <a:pt x="32824" y="28127"/>
                    <a:pt x="32757" y="28528"/>
                  </a:cubicBezTo>
                  <a:cubicBezTo>
                    <a:pt x="32490" y="28494"/>
                    <a:pt x="32257" y="28428"/>
                    <a:pt x="31957" y="28394"/>
                  </a:cubicBezTo>
                  <a:cubicBezTo>
                    <a:pt x="32057" y="27927"/>
                    <a:pt x="32124" y="27560"/>
                    <a:pt x="32224" y="27160"/>
                  </a:cubicBezTo>
                  <a:close/>
                  <a:moveTo>
                    <a:pt x="33124" y="27427"/>
                  </a:moveTo>
                  <a:cubicBezTo>
                    <a:pt x="33424" y="27494"/>
                    <a:pt x="33725" y="27560"/>
                    <a:pt x="34025" y="27627"/>
                  </a:cubicBezTo>
                  <a:cubicBezTo>
                    <a:pt x="33992" y="27827"/>
                    <a:pt x="33958" y="28027"/>
                    <a:pt x="33891" y="28261"/>
                  </a:cubicBezTo>
                  <a:cubicBezTo>
                    <a:pt x="33758" y="28261"/>
                    <a:pt x="33658" y="28227"/>
                    <a:pt x="33558" y="28227"/>
                  </a:cubicBezTo>
                  <a:cubicBezTo>
                    <a:pt x="33858" y="28394"/>
                    <a:pt x="33858" y="28394"/>
                    <a:pt x="33858" y="28661"/>
                  </a:cubicBezTo>
                  <a:cubicBezTo>
                    <a:pt x="33525" y="28628"/>
                    <a:pt x="33224" y="28594"/>
                    <a:pt x="32924" y="28561"/>
                  </a:cubicBezTo>
                  <a:cubicBezTo>
                    <a:pt x="32924" y="28227"/>
                    <a:pt x="32924" y="28227"/>
                    <a:pt x="33224" y="28161"/>
                  </a:cubicBezTo>
                  <a:cubicBezTo>
                    <a:pt x="33058" y="28161"/>
                    <a:pt x="32957" y="28094"/>
                    <a:pt x="33024" y="27894"/>
                  </a:cubicBezTo>
                  <a:cubicBezTo>
                    <a:pt x="33058" y="27760"/>
                    <a:pt x="33091" y="27594"/>
                    <a:pt x="33124" y="27427"/>
                  </a:cubicBezTo>
                  <a:close/>
                  <a:moveTo>
                    <a:pt x="39796" y="27994"/>
                  </a:moveTo>
                  <a:cubicBezTo>
                    <a:pt x="39796" y="28161"/>
                    <a:pt x="39762" y="28327"/>
                    <a:pt x="39729" y="28494"/>
                  </a:cubicBezTo>
                  <a:cubicBezTo>
                    <a:pt x="39496" y="28561"/>
                    <a:pt x="39229" y="28628"/>
                    <a:pt x="38995" y="28694"/>
                  </a:cubicBezTo>
                  <a:cubicBezTo>
                    <a:pt x="38895" y="28294"/>
                    <a:pt x="38928" y="28227"/>
                    <a:pt x="39295" y="28127"/>
                  </a:cubicBezTo>
                  <a:cubicBezTo>
                    <a:pt x="39462" y="28094"/>
                    <a:pt x="39596" y="28061"/>
                    <a:pt x="39796" y="27994"/>
                  </a:cubicBezTo>
                  <a:close/>
                  <a:moveTo>
                    <a:pt x="46334" y="28327"/>
                  </a:moveTo>
                  <a:cubicBezTo>
                    <a:pt x="46367" y="28461"/>
                    <a:pt x="46400" y="28561"/>
                    <a:pt x="46400" y="28694"/>
                  </a:cubicBezTo>
                  <a:cubicBezTo>
                    <a:pt x="46200" y="28694"/>
                    <a:pt x="45967" y="28728"/>
                    <a:pt x="45733" y="28728"/>
                  </a:cubicBezTo>
                  <a:cubicBezTo>
                    <a:pt x="45700" y="28628"/>
                    <a:pt x="45667" y="28528"/>
                    <a:pt x="45600" y="28361"/>
                  </a:cubicBezTo>
                  <a:cubicBezTo>
                    <a:pt x="45900" y="28361"/>
                    <a:pt x="46100" y="28327"/>
                    <a:pt x="46334" y="28327"/>
                  </a:cubicBezTo>
                  <a:close/>
                  <a:moveTo>
                    <a:pt x="46467" y="28194"/>
                  </a:moveTo>
                  <a:cubicBezTo>
                    <a:pt x="46667" y="28194"/>
                    <a:pt x="46801" y="28194"/>
                    <a:pt x="46968" y="28227"/>
                  </a:cubicBezTo>
                  <a:cubicBezTo>
                    <a:pt x="47401" y="28327"/>
                    <a:pt x="47835" y="28361"/>
                    <a:pt x="48235" y="28594"/>
                  </a:cubicBezTo>
                  <a:cubicBezTo>
                    <a:pt x="48235" y="28628"/>
                    <a:pt x="48235" y="28661"/>
                    <a:pt x="48235" y="28694"/>
                  </a:cubicBezTo>
                  <a:cubicBezTo>
                    <a:pt x="48235" y="28694"/>
                    <a:pt x="48235" y="28728"/>
                    <a:pt x="48202" y="28794"/>
                  </a:cubicBezTo>
                  <a:cubicBezTo>
                    <a:pt x="47889" y="28677"/>
                    <a:pt x="47576" y="28629"/>
                    <a:pt x="47257" y="28629"/>
                  </a:cubicBezTo>
                  <a:cubicBezTo>
                    <a:pt x="47031" y="28629"/>
                    <a:pt x="46802" y="28653"/>
                    <a:pt x="46567" y="28694"/>
                  </a:cubicBezTo>
                  <a:cubicBezTo>
                    <a:pt x="46534" y="28528"/>
                    <a:pt x="46501" y="28361"/>
                    <a:pt x="46467" y="28194"/>
                  </a:cubicBezTo>
                  <a:close/>
                  <a:moveTo>
                    <a:pt x="42698" y="28728"/>
                  </a:moveTo>
                  <a:cubicBezTo>
                    <a:pt x="42698" y="28761"/>
                    <a:pt x="42698" y="28761"/>
                    <a:pt x="42698" y="28794"/>
                  </a:cubicBezTo>
                  <a:cubicBezTo>
                    <a:pt x="42631" y="28794"/>
                    <a:pt x="42598" y="28828"/>
                    <a:pt x="42531" y="28828"/>
                  </a:cubicBezTo>
                  <a:cubicBezTo>
                    <a:pt x="42531" y="28794"/>
                    <a:pt x="42531" y="28761"/>
                    <a:pt x="42531" y="28761"/>
                  </a:cubicBezTo>
                  <a:cubicBezTo>
                    <a:pt x="42598" y="28728"/>
                    <a:pt x="42631" y="28728"/>
                    <a:pt x="42698" y="28728"/>
                  </a:cubicBezTo>
                  <a:close/>
                  <a:moveTo>
                    <a:pt x="45500" y="28361"/>
                  </a:moveTo>
                  <a:cubicBezTo>
                    <a:pt x="45533" y="28528"/>
                    <a:pt x="45533" y="28628"/>
                    <a:pt x="45567" y="28728"/>
                  </a:cubicBezTo>
                  <a:cubicBezTo>
                    <a:pt x="45366" y="28794"/>
                    <a:pt x="45200" y="28828"/>
                    <a:pt x="44999" y="28861"/>
                  </a:cubicBezTo>
                  <a:cubicBezTo>
                    <a:pt x="44966" y="28761"/>
                    <a:pt x="44966" y="28694"/>
                    <a:pt x="44933" y="28594"/>
                  </a:cubicBezTo>
                  <a:cubicBezTo>
                    <a:pt x="45100" y="28528"/>
                    <a:pt x="45266" y="28461"/>
                    <a:pt x="45500" y="28361"/>
                  </a:cubicBezTo>
                  <a:close/>
                  <a:moveTo>
                    <a:pt x="24118" y="25225"/>
                  </a:moveTo>
                  <a:cubicBezTo>
                    <a:pt x="24985" y="26293"/>
                    <a:pt x="25819" y="27393"/>
                    <a:pt x="26153" y="28761"/>
                  </a:cubicBezTo>
                  <a:cubicBezTo>
                    <a:pt x="25819" y="28828"/>
                    <a:pt x="25485" y="28861"/>
                    <a:pt x="25085" y="28928"/>
                  </a:cubicBezTo>
                  <a:cubicBezTo>
                    <a:pt x="24608" y="28546"/>
                    <a:pt x="24010" y="28225"/>
                    <a:pt x="23261" y="28225"/>
                  </a:cubicBezTo>
                  <a:cubicBezTo>
                    <a:pt x="23224" y="28225"/>
                    <a:pt x="23188" y="28226"/>
                    <a:pt x="23150" y="28227"/>
                  </a:cubicBezTo>
                  <a:cubicBezTo>
                    <a:pt x="23251" y="28094"/>
                    <a:pt x="23284" y="27994"/>
                    <a:pt x="23384" y="27894"/>
                  </a:cubicBezTo>
                  <a:cubicBezTo>
                    <a:pt x="23617" y="27560"/>
                    <a:pt x="23784" y="27193"/>
                    <a:pt x="23851" y="26760"/>
                  </a:cubicBezTo>
                  <a:cubicBezTo>
                    <a:pt x="23918" y="26359"/>
                    <a:pt x="23951" y="25959"/>
                    <a:pt x="24018" y="25559"/>
                  </a:cubicBezTo>
                  <a:cubicBezTo>
                    <a:pt x="24018" y="25459"/>
                    <a:pt x="24051" y="25325"/>
                    <a:pt x="24118" y="25225"/>
                  </a:cubicBezTo>
                  <a:close/>
                  <a:moveTo>
                    <a:pt x="31089" y="28327"/>
                  </a:moveTo>
                  <a:cubicBezTo>
                    <a:pt x="31190" y="28327"/>
                    <a:pt x="31290" y="28361"/>
                    <a:pt x="31423" y="28394"/>
                  </a:cubicBezTo>
                  <a:cubicBezTo>
                    <a:pt x="31523" y="28394"/>
                    <a:pt x="31657" y="28461"/>
                    <a:pt x="31790" y="28494"/>
                  </a:cubicBezTo>
                  <a:cubicBezTo>
                    <a:pt x="31757" y="28661"/>
                    <a:pt x="31757" y="28828"/>
                    <a:pt x="31723" y="28995"/>
                  </a:cubicBezTo>
                  <a:cubicBezTo>
                    <a:pt x="31256" y="28995"/>
                    <a:pt x="31056" y="28828"/>
                    <a:pt x="31089" y="28327"/>
                  </a:cubicBezTo>
                  <a:close/>
                  <a:moveTo>
                    <a:pt x="26149" y="29098"/>
                  </a:moveTo>
                  <a:cubicBezTo>
                    <a:pt x="26414" y="29098"/>
                    <a:pt x="26679" y="29125"/>
                    <a:pt x="26953" y="29161"/>
                  </a:cubicBezTo>
                  <a:lnTo>
                    <a:pt x="26953" y="29228"/>
                  </a:lnTo>
                  <a:lnTo>
                    <a:pt x="26620" y="29228"/>
                  </a:lnTo>
                  <a:cubicBezTo>
                    <a:pt x="26353" y="29261"/>
                    <a:pt x="26086" y="29295"/>
                    <a:pt x="25819" y="29328"/>
                  </a:cubicBezTo>
                  <a:cubicBezTo>
                    <a:pt x="25748" y="29340"/>
                    <a:pt x="25703" y="29352"/>
                    <a:pt x="25667" y="29352"/>
                  </a:cubicBezTo>
                  <a:cubicBezTo>
                    <a:pt x="25602" y="29352"/>
                    <a:pt x="25572" y="29312"/>
                    <a:pt x="25485" y="29161"/>
                  </a:cubicBezTo>
                  <a:cubicBezTo>
                    <a:pt x="25711" y="29116"/>
                    <a:pt x="25930" y="29098"/>
                    <a:pt x="26149" y="29098"/>
                  </a:cubicBezTo>
                  <a:close/>
                  <a:moveTo>
                    <a:pt x="24351" y="24091"/>
                  </a:moveTo>
                  <a:cubicBezTo>
                    <a:pt x="24485" y="24291"/>
                    <a:pt x="24618" y="24525"/>
                    <a:pt x="24752" y="24725"/>
                  </a:cubicBezTo>
                  <a:cubicBezTo>
                    <a:pt x="25119" y="25292"/>
                    <a:pt x="25419" y="25892"/>
                    <a:pt x="25819" y="26393"/>
                  </a:cubicBezTo>
                  <a:cubicBezTo>
                    <a:pt x="26520" y="27227"/>
                    <a:pt x="27253" y="28027"/>
                    <a:pt x="28221" y="28628"/>
                  </a:cubicBezTo>
                  <a:cubicBezTo>
                    <a:pt x="28421" y="28761"/>
                    <a:pt x="28621" y="28895"/>
                    <a:pt x="28788" y="29061"/>
                  </a:cubicBezTo>
                  <a:cubicBezTo>
                    <a:pt x="28888" y="29161"/>
                    <a:pt x="28955" y="29328"/>
                    <a:pt x="29055" y="29428"/>
                  </a:cubicBezTo>
                  <a:cubicBezTo>
                    <a:pt x="29021" y="29462"/>
                    <a:pt x="29021" y="29495"/>
                    <a:pt x="28988" y="29495"/>
                  </a:cubicBezTo>
                  <a:cubicBezTo>
                    <a:pt x="28187" y="29128"/>
                    <a:pt x="27353" y="28861"/>
                    <a:pt x="26486" y="28794"/>
                  </a:cubicBezTo>
                  <a:cubicBezTo>
                    <a:pt x="26353" y="28528"/>
                    <a:pt x="26286" y="28261"/>
                    <a:pt x="26153" y="27994"/>
                  </a:cubicBezTo>
                  <a:cubicBezTo>
                    <a:pt x="25719" y="26893"/>
                    <a:pt x="25018" y="25892"/>
                    <a:pt x="24251" y="24992"/>
                  </a:cubicBezTo>
                  <a:cubicBezTo>
                    <a:pt x="24185" y="24958"/>
                    <a:pt x="24118" y="24858"/>
                    <a:pt x="24118" y="24792"/>
                  </a:cubicBezTo>
                  <a:cubicBezTo>
                    <a:pt x="24185" y="24558"/>
                    <a:pt x="24251" y="24325"/>
                    <a:pt x="24285" y="24091"/>
                  </a:cubicBezTo>
                  <a:close/>
                  <a:moveTo>
                    <a:pt x="34219" y="28366"/>
                  </a:moveTo>
                  <a:lnTo>
                    <a:pt x="34219" y="28366"/>
                  </a:lnTo>
                  <a:cubicBezTo>
                    <a:pt x="34542" y="28429"/>
                    <a:pt x="34836" y="28463"/>
                    <a:pt x="35192" y="28528"/>
                  </a:cubicBezTo>
                  <a:cubicBezTo>
                    <a:pt x="34859" y="28828"/>
                    <a:pt x="34492" y="29061"/>
                    <a:pt x="34092" y="29195"/>
                  </a:cubicBezTo>
                  <a:cubicBezTo>
                    <a:pt x="33858" y="29295"/>
                    <a:pt x="33625" y="29362"/>
                    <a:pt x="33424" y="29495"/>
                  </a:cubicBezTo>
                  <a:cubicBezTo>
                    <a:pt x="33217" y="29638"/>
                    <a:pt x="33002" y="29683"/>
                    <a:pt x="32787" y="29683"/>
                  </a:cubicBezTo>
                  <a:cubicBezTo>
                    <a:pt x="32552" y="29683"/>
                    <a:pt x="32317" y="29630"/>
                    <a:pt x="32090" y="29595"/>
                  </a:cubicBezTo>
                  <a:cubicBezTo>
                    <a:pt x="31923" y="29595"/>
                    <a:pt x="31823" y="29462"/>
                    <a:pt x="31790" y="29261"/>
                  </a:cubicBezTo>
                  <a:lnTo>
                    <a:pt x="31790" y="29261"/>
                  </a:lnTo>
                  <a:cubicBezTo>
                    <a:pt x="32057" y="29295"/>
                    <a:pt x="32290" y="29295"/>
                    <a:pt x="32524" y="29328"/>
                  </a:cubicBezTo>
                  <a:cubicBezTo>
                    <a:pt x="32524" y="29328"/>
                    <a:pt x="32524" y="29295"/>
                    <a:pt x="32524" y="29295"/>
                  </a:cubicBezTo>
                  <a:cubicBezTo>
                    <a:pt x="32324" y="29195"/>
                    <a:pt x="32090" y="29128"/>
                    <a:pt x="31823" y="29061"/>
                  </a:cubicBezTo>
                  <a:cubicBezTo>
                    <a:pt x="31857" y="28861"/>
                    <a:pt x="31890" y="28728"/>
                    <a:pt x="31923" y="28528"/>
                  </a:cubicBezTo>
                  <a:cubicBezTo>
                    <a:pt x="32157" y="28561"/>
                    <a:pt x="32390" y="28594"/>
                    <a:pt x="32591" y="28661"/>
                  </a:cubicBezTo>
                  <a:cubicBezTo>
                    <a:pt x="32691" y="28661"/>
                    <a:pt x="32724" y="28794"/>
                    <a:pt x="32824" y="28895"/>
                  </a:cubicBezTo>
                  <a:cubicBezTo>
                    <a:pt x="32824" y="28861"/>
                    <a:pt x="32857" y="28794"/>
                    <a:pt x="32924" y="28694"/>
                  </a:cubicBezTo>
                  <a:cubicBezTo>
                    <a:pt x="33291" y="28728"/>
                    <a:pt x="33658" y="28761"/>
                    <a:pt x="34058" y="28761"/>
                  </a:cubicBezTo>
                  <a:cubicBezTo>
                    <a:pt x="34025" y="28694"/>
                    <a:pt x="33992" y="28594"/>
                    <a:pt x="34025" y="28528"/>
                  </a:cubicBezTo>
                  <a:cubicBezTo>
                    <a:pt x="34057" y="28463"/>
                    <a:pt x="34153" y="28429"/>
                    <a:pt x="34219" y="28366"/>
                  </a:cubicBezTo>
                  <a:close/>
                  <a:moveTo>
                    <a:pt x="27471" y="29255"/>
                  </a:moveTo>
                  <a:cubicBezTo>
                    <a:pt x="27650" y="29255"/>
                    <a:pt x="27848" y="29337"/>
                    <a:pt x="28021" y="29395"/>
                  </a:cubicBezTo>
                  <a:cubicBezTo>
                    <a:pt x="28021" y="29395"/>
                    <a:pt x="28021" y="29428"/>
                    <a:pt x="27987" y="29462"/>
                  </a:cubicBezTo>
                  <a:cubicBezTo>
                    <a:pt x="27353" y="29462"/>
                    <a:pt x="26720" y="29495"/>
                    <a:pt x="26086" y="29762"/>
                  </a:cubicBezTo>
                  <a:cubicBezTo>
                    <a:pt x="25986" y="29695"/>
                    <a:pt x="25919" y="29628"/>
                    <a:pt x="25752" y="29495"/>
                  </a:cubicBezTo>
                  <a:cubicBezTo>
                    <a:pt x="25952" y="29462"/>
                    <a:pt x="26053" y="29428"/>
                    <a:pt x="26186" y="29395"/>
                  </a:cubicBezTo>
                  <a:cubicBezTo>
                    <a:pt x="26586" y="29328"/>
                    <a:pt x="26987" y="29395"/>
                    <a:pt x="27387" y="29261"/>
                  </a:cubicBezTo>
                  <a:cubicBezTo>
                    <a:pt x="27414" y="29257"/>
                    <a:pt x="27442" y="29255"/>
                    <a:pt x="27471" y="29255"/>
                  </a:cubicBezTo>
                  <a:close/>
                  <a:moveTo>
                    <a:pt x="35519" y="3789"/>
                  </a:moveTo>
                  <a:cubicBezTo>
                    <a:pt x="36998" y="3789"/>
                    <a:pt x="38459" y="3972"/>
                    <a:pt x="39896" y="4377"/>
                  </a:cubicBezTo>
                  <a:cubicBezTo>
                    <a:pt x="41330" y="4777"/>
                    <a:pt x="42598" y="5511"/>
                    <a:pt x="43865" y="6245"/>
                  </a:cubicBezTo>
                  <a:cubicBezTo>
                    <a:pt x="46067" y="7546"/>
                    <a:pt x="47635" y="9414"/>
                    <a:pt x="48769" y="11682"/>
                  </a:cubicBezTo>
                  <a:cubicBezTo>
                    <a:pt x="48936" y="11982"/>
                    <a:pt x="49069" y="12316"/>
                    <a:pt x="49136" y="12650"/>
                  </a:cubicBezTo>
                  <a:cubicBezTo>
                    <a:pt x="49336" y="13650"/>
                    <a:pt x="49569" y="14651"/>
                    <a:pt x="49703" y="15685"/>
                  </a:cubicBezTo>
                  <a:cubicBezTo>
                    <a:pt x="49870" y="17019"/>
                    <a:pt x="49569" y="18354"/>
                    <a:pt x="49036" y="19588"/>
                  </a:cubicBezTo>
                  <a:cubicBezTo>
                    <a:pt x="48836" y="20055"/>
                    <a:pt x="48602" y="20522"/>
                    <a:pt x="48369" y="20956"/>
                  </a:cubicBezTo>
                  <a:cubicBezTo>
                    <a:pt x="48035" y="21589"/>
                    <a:pt x="47668" y="22223"/>
                    <a:pt x="47334" y="22857"/>
                  </a:cubicBezTo>
                  <a:cubicBezTo>
                    <a:pt x="46701" y="24191"/>
                    <a:pt x="45867" y="25325"/>
                    <a:pt x="44799" y="26326"/>
                  </a:cubicBezTo>
                  <a:cubicBezTo>
                    <a:pt x="44366" y="26726"/>
                    <a:pt x="43932" y="27193"/>
                    <a:pt x="43532" y="27627"/>
                  </a:cubicBezTo>
                  <a:cubicBezTo>
                    <a:pt x="43332" y="27827"/>
                    <a:pt x="43098" y="27961"/>
                    <a:pt x="42798" y="28061"/>
                  </a:cubicBezTo>
                  <a:cubicBezTo>
                    <a:pt x="42865" y="27760"/>
                    <a:pt x="42965" y="27560"/>
                    <a:pt x="43131" y="27327"/>
                  </a:cubicBezTo>
                  <a:cubicBezTo>
                    <a:pt x="43365" y="26960"/>
                    <a:pt x="43398" y="26526"/>
                    <a:pt x="43398" y="26126"/>
                  </a:cubicBezTo>
                  <a:cubicBezTo>
                    <a:pt x="43365" y="25826"/>
                    <a:pt x="43298" y="25525"/>
                    <a:pt x="43232" y="25225"/>
                  </a:cubicBezTo>
                  <a:cubicBezTo>
                    <a:pt x="43232" y="25192"/>
                    <a:pt x="43198" y="25159"/>
                    <a:pt x="43131" y="25092"/>
                  </a:cubicBezTo>
                  <a:cubicBezTo>
                    <a:pt x="43098" y="25159"/>
                    <a:pt x="43031" y="25192"/>
                    <a:pt x="42998" y="25259"/>
                  </a:cubicBezTo>
                  <a:cubicBezTo>
                    <a:pt x="42965" y="25359"/>
                    <a:pt x="42965" y="25459"/>
                    <a:pt x="42965" y="25559"/>
                  </a:cubicBezTo>
                  <a:cubicBezTo>
                    <a:pt x="42898" y="26126"/>
                    <a:pt x="42698" y="26593"/>
                    <a:pt x="42398" y="27060"/>
                  </a:cubicBezTo>
                  <a:cubicBezTo>
                    <a:pt x="42064" y="27560"/>
                    <a:pt x="41797" y="28094"/>
                    <a:pt x="41497" y="28594"/>
                  </a:cubicBezTo>
                  <a:cubicBezTo>
                    <a:pt x="41397" y="28761"/>
                    <a:pt x="41263" y="28895"/>
                    <a:pt x="41097" y="28961"/>
                  </a:cubicBezTo>
                  <a:cubicBezTo>
                    <a:pt x="40596" y="29261"/>
                    <a:pt x="40096" y="29528"/>
                    <a:pt x="39496" y="29595"/>
                  </a:cubicBezTo>
                  <a:cubicBezTo>
                    <a:pt x="39329" y="29628"/>
                    <a:pt x="39162" y="29695"/>
                    <a:pt x="38995" y="29762"/>
                  </a:cubicBezTo>
                  <a:cubicBezTo>
                    <a:pt x="38895" y="29628"/>
                    <a:pt x="38828" y="29495"/>
                    <a:pt x="38728" y="29328"/>
                  </a:cubicBezTo>
                  <a:cubicBezTo>
                    <a:pt x="39029" y="29261"/>
                    <a:pt x="39295" y="29195"/>
                    <a:pt x="39562" y="29128"/>
                  </a:cubicBezTo>
                  <a:lnTo>
                    <a:pt x="39562" y="29095"/>
                  </a:lnTo>
                  <a:cubicBezTo>
                    <a:pt x="39518" y="29095"/>
                    <a:pt x="39488" y="29080"/>
                    <a:pt x="39453" y="29080"/>
                  </a:cubicBezTo>
                  <a:cubicBezTo>
                    <a:pt x="39436" y="29080"/>
                    <a:pt x="39418" y="29084"/>
                    <a:pt x="39395" y="29095"/>
                  </a:cubicBezTo>
                  <a:cubicBezTo>
                    <a:pt x="39295" y="29095"/>
                    <a:pt x="39195" y="29128"/>
                    <a:pt x="39062" y="29128"/>
                  </a:cubicBezTo>
                  <a:cubicBezTo>
                    <a:pt x="38662" y="29161"/>
                    <a:pt x="38295" y="29261"/>
                    <a:pt x="38361" y="29862"/>
                  </a:cubicBezTo>
                  <a:cubicBezTo>
                    <a:pt x="38161" y="29795"/>
                    <a:pt x="38028" y="29728"/>
                    <a:pt x="37928" y="29728"/>
                  </a:cubicBezTo>
                  <a:cubicBezTo>
                    <a:pt x="37828" y="29762"/>
                    <a:pt x="37728" y="29862"/>
                    <a:pt x="37627" y="29929"/>
                  </a:cubicBezTo>
                  <a:cubicBezTo>
                    <a:pt x="37427" y="29895"/>
                    <a:pt x="37327" y="29762"/>
                    <a:pt x="37294" y="29528"/>
                  </a:cubicBezTo>
                  <a:cubicBezTo>
                    <a:pt x="37227" y="29095"/>
                    <a:pt x="36927" y="28794"/>
                    <a:pt x="36460" y="28528"/>
                  </a:cubicBezTo>
                  <a:cubicBezTo>
                    <a:pt x="37294" y="28461"/>
                    <a:pt x="38061" y="28461"/>
                    <a:pt x="38828" y="28261"/>
                  </a:cubicBezTo>
                  <a:lnTo>
                    <a:pt x="38828" y="28261"/>
                  </a:lnTo>
                  <a:cubicBezTo>
                    <a:pt x="38795" y="28428"/>
                    <a:pt x="38795" y="28594"/>
                    <a:pt x="38762" y="28761"/>
                  </a:cubicBezTo>
                  <a:cubicBezTo>
                    <a:pt x="38328" y="28861"/>
                    <a:pt x="37894" y="28961"/>
                    <a:pt x="37461" y="29061"/>
                  </a:cubicBezTo>
                  <a:cubicBezTo>
                    <a:pt x="37509" y="29064"/>
                    <a:pt x="37556" y="29065"/>
                    <a:pt x="37604" y="29065"/>
                  </a:cubicBezTo>
                  <a:cubicBezTo>
                    <a:pt x="38286" y="29065"/>
                    <a:pt x="38939" y="28850"/>
                    <a:pt x="39562" y="28694"/>
                  </a:cubicBezTo>
                  <a:cubicBezTo>
                    <a:pt x="39762" y="28661"/>
                    <a:pt x="41330" y="28194"/>
                    <a:pt x="41597" y="28027"/>
                  </a:cubicBezTo>
                  <a:cubicBezTo>
                    <a:pt x="41564" y="28023"/>
                    <a:pt x="41533" y="28021"/>
                    <a:pt x="41503" y="28021"/>
                  </a:cubicBezTo>
                  <a:cubicBezTo>
                    <a:pt x="41316" y="28021"/>
                    <a:pt x="41169" y="28099"/>
                    <a:pt x="40997" y="28127"/>
                  </a:cubicBezTo>
                  <a:cubicBezTo>
                    <a:pt x="40830" y="28161"/>
                    <a:pt x="40630" y="28227"/>
                    <a:pt x="40463" y="28294"/>
                  </a:cubicBezTo>
                  <a:cubicBezTo>
                    <a:pt x="40263" y="28361"/>
                    <a:pt x="40096" y="28394"/>
                    <a:pt x="39829" y="28494"/>
                  </a:cubicBezTo>
                  <a:cubicBezTo>
                    <a:pt x="39862" y="28261"/>
                    <a:pt x="39896" y="28127"/>
                    <a:pt x="39929" y="27961"/>
                  </a:cubicBezTo>
                  <a:cubicBezTo>
                    <a:pt x="40463" y="27760"/>
                    <a:pt x="40997" y="27560"/>
                    <a:pt x="41497" y="27360"/>
                  </a:cubicBezTo>
                  <a:cubicBezTo>
                    <a:pt x="41497" y="27360"/>
                    <a:pt x="41497" y="27327"/>
                    <a:pt x="41497" y="27293"/>
                  </a:cubicBezTo>
                  <a:cubicBezTo>
                    <a:pt x="40997" y="27460"/>
                    <a:pt x="40530" y="27627"/>
                    <a:pt x="39963" y="27827"/>
                  </a:cubicBezTo>
                  <a:cubicBezTo>
                    <a:pt x="40029" y="27560"/>
                    <a:pt x="40063" y="27327"/>
                    <a:pt x="40129" y="27127"/>
                  </a:cubicBezTo>
                  <a:cubicBezTo>
                    <a:pt x="40196" y="26893"/>
                    <a:pt x="40496" y="26993"/>
                    <a:pt x="40663" y="26826"/>
                  </a:cubicBezTo>
                  <a:lnTo>
                    <a:pt x="40663" y="26826"/>
                  </a:lnTo>
                  <a:cubicBezTo>
                    <a:pt x="40396" y="26893"/>
                    <a:pt x="40129" y="26860"/>
                    <a:pt x="39896" y="26993"/>
                  </a:cubicBezTo>
                  <a:cubicBezTo>
                    <a:pt x="39929" y="26993"/>
                    <a:pt x="39963" y="27027"/>
                    <a:pt x="39996" y="27060"/>
                  </a:cubicBezTo>
                  <a:cubicBezTo>
                    <a:pt x="40096" y="27227"/>
                    <a:pt x="39896" y="27827"/>
                    <a:pt x="39729" y="27894"/>
                  </a:cubicBezTo>
                  <a:cubicBezTo>
                    <a:pt x="39496" y="27961"/>
                    <a:pt x="39295" y="27994"/>
                    <a:pt x="38995" y="28061"/>
                  </a:cubicBezTo>
                  <a:cubicBezTo>
                    <a:pt x="39062" y="27760"/>
                    <a:pt x="39095" y="27494"/>
                    <a:pt x="39162" y="27260"/>
                  </a:cubicBezTo>
                  <a:cubicBezTo>
                    <a:pt x="39195" y="27193"/>
                    <a:pt x="39262" y="27160"/>
                    <a:pt x="39329" y="27127"/>
                  </a:cubicBezTo>
                  <a:cubicBezTo>
                    <a:pt x="39195" y="26893"/>
                    <a:pt x="39229" y="26793"/>
                    <a:pt x="39462" y="26593"/>
                  </a:cubicBezTo>
                  <a:cubicBezTo>
                    <a:pt x="39429" y="26526"/>
                    <a:pt x="39362" y="26493"/>
                    <a:pt x="39329" y="26426"/>
                  </a:cubicBezTo>
                  <a:cubicBezTo>
                    <a:pt x="39262" y="26459"/>
                    <a:pt x="39162" y="26526"/>
                    <a:pt x="39062" y="26526"/>
                  </a:cubicBezTo>
                  <a:cubicBezTo>
                    <a:pt x="38940" y="26537"/>
                    <a:pt x="38817" y="26541"/>
                    <a:pt x="38695" y="26541"/>
                  </a:cubicBezTo>
                  <a:cubicBezTo>
                    <a:pt x="38450" y="26541"/>
                    <a:pt x="38206" y="26526"/>
                    <a:pt x="37961" y="26526"/>
                  </a:cubicBezTo>
                  <a:cubicBezTo>
                    <a:pt x="37828" y="26526"/>
                    <a:pt x="37728" y="26526"/>
                    <a:pt x="37728" y="26393"/>
                  </a:cubicBezTo>
                  <a:cubicBezTo>
                    <a:pt x="37627" y="26426"/>
                    <a:pt x="37561" y="26526"/>
                    <a:pt x="37494" y="26526"/>
                  </a:cubicBezTo>
                  <a:cubicBezTo>
                    <a:pt x="37294" y="26526"/>
                    <a:pt x="37127" y="26459"/>
                    <a:pt x="36927" y="26459"/>
                  </a:cubicBezTo>
                  <a:cubicBezTo>
                    <a:pt x="36860" y="26448"/>
                    <a:pt x="36794" y="26445"/>
                    <a:pt x="36724" y="26445"/>
                  </a:cubicBezTo>
                  <a:cubicBezTo>
                    <a:pt x="36586" y="26445"/>
                    <a:pt x="36438" y="26459"/>
                    <a:pt x="36260" y="26459"/>
                  </a:cubicBezTo>
                  <a:cubicBezTo>
                    <a:pt x="36293" y="26226"/>
                    <a:pt x="36327" y="26059"/>
                    <a:pt x="36360" y="25892"/>
                  </a:cubicBezTo>
                  <a:cubicBezTo>
                    <a:pt x="36860" y="25926"/>
                    <a:pt x="37294" y="25959"/>
                    <a:pt x="37728" y="26026"/>
                  </a:cubicBezTo>
                  <a:cubicBezTo>
                    <a:pt x="37761" y="26026"/>
                    <a:pt x="37761" y="26059"/>
                    <a:pt x="37794" y="26093"/>
                  </a:cubicBezTo>
                  <a:cubicBezTo>
                    <a:pt x="37861" y="26059"/>
                    <a:pt x="37961" y="25992"/>
                    <a:pt x="38061" y="25926"/>
                  </a:cubicBezTo>
                  <a:cubicBezTo>
                    <a:pt x="37694" y="25892"/>
                    <a:pt x="37361" y="25859"/>
                    <a:pt x="37027" y="25826"/>
                  </a:cubicBezTo>
                  <a:cubicBezTo>
                    <a:pt x="36593" y="25759"/>
                    <a:pt x="36160" y="25659"/>
                    <a:pt x="35759" y="25592"/>
                  </a:cubicBezTo>
                  <a:cubicBezTo>
                    <a:pt x="35659" y="25559"/>
                    <a:pt x="35593" y="25459"/>
                    <a:pt x="35526" y="25425"/>
                  </a:cubicBezTo>
                  <a:cubicBezTo>
                    <a:pt x="35473" y="25425"/>
                    <a:pt x="35398" y="25468"/>
                    <a:pt x="35319" y="25468"/>
                  </a:cubicBezTo>
                  <a:cubicBezTo>
                    <a:pt x="35299" y="25468"/>
                    <a:pt x="35279" y="25465"/>
                    <a:pt x="35259" y="25459"/>
                  </a:cubicBezTo>
                  <a:cubicBezTo>
                    <a:pt x="35059" y="25425"/>
                    <a:pt x="34859" y="25425"/>
                    <a:pt x="34659" y="25259"/>
                  </a:cubicBezTo>
                  <a:cubicBezTo>
                    <a:pt x="34625" y="25392"/>
                    <a:pt x="34592" y="25559"/>
                    <a:pt x="34592" y="25692"/>
                  </a:cubicBezTo>
                  <a:cubicBezTo>
                    <a:pt x="34625" y="25626"/>
                    <a:pt x="34659" y="25559"/>
                    <a:pt x="34692" y="25459"/>
                  </a:cubicBezTo>
                  <a:cubicBezTo>
                    <a:pt x="34892" y="25525"/>
                    <a:pt x="35092" y="25559"/>
                    <a:pt x="35292" y="25626"/>
                  </a:cubicBezTo>
                  <a:cubicBezTo>
                    <a:pt x="35359" y="25659"/>
                    <a:pt x="35393" y="25759"/>
                    <a:pt x="35459" y="25826"/>
                  </a:cubicBezTo>
                  <a:cubicBezTo>
                    <a:pt x="35526" y="25792"/>
                    <a:pt x="35593" y="25692"/>
                    <a:pt x="35626" y="25692"/>
                  </a:cubicBezTo>
                  <a:cubicBezTo>
                    <a:pt x="35826" y="25726"/>
                    <a:pt x="36060" y="25792"/>
                    <a:pt x="36293" y="25826"/>
                  </a:cubicBezTo>
                  <a:cubicBezTo>
                    <a:pt x="36226" y="26026"/>
                    <a:pt x="36193" y="26193"/>
                    <a:pt x="36126" y="26393"/>
                  </a:cubicBezTo>
                  <a:cubicBezTo>
                    <a:pt x="35860" y="26326"/>
                    <a:pt x="35626" y="26293"/>
                    <a:pt x="35359" y="26226"/>
                  </a:cubicBezTo>
                  <a:cubicBezTo>
                    <a:pt x="35393" y="26059"/>
                    <a:pt x="35393" y="25926"/>
                    <a:pt x="35426" y="25792"/>
                  </a:cubicBezTo>
                  <a:lnTo>
                    <a:pt x="35426" y="25792"/>
                  </a:lnTo>
                  <a:cubicBezTo>
                    <a:pt x="35359" y="25926"/>
                    <a:pt x="35292" y="26059"/>
                    <a:pt x="35226" y="26193"/>
                  </a:cubicBezTo>
                  <a:cubicBezTo>
                    <a:pt x="34992" y="26159"/>
                    <a:pt x="34759" y="26093"/>
                    <a:pt x="34525" y="26059"/>
                  </a:cubicBezTo>
                  <a:cubicBezTo>
                    <a:pt x="34525" y="25892"/>
                    <a:pt x="34559" y="25792"/>
                    <a:pt x="34559" y="25659"/>
                  </a:cubicBezTo>
                  <a:lnTo>
                    <a:pt x="34559" y="25659"/>
                  </a:lnTo>
                  <a:cubicBezTo>
                    <a:pt x="34492" y="25759"/>
                    <a:pt x="34459" y="25859"/>
                    <a:pt x="34392" y="25992"/>
                  </a:cubicBezTo>
                  <a:cubicBezTo>
                    <a:pt x="34092" y="25926"/>
                    <a:pt x="33791" y="25759"/>
                    <a:pt x="33525" y="25626"/>
                  </a:cubicBezTo>
                  <a:cubicBezTo>
                    <a:pt x="33258" y="25492"/>
                    <a:pt x="32957" y="25425"/>
                    <a:pt x="32657" y="25325"/>
                  </a:cubicBezTo>
                  <a:cubicBezTo>
                    <a:pt x="32691" y="25025"/>
                    <a:pt x="32724" y="24792"/>
                    <a:pt x="32757" y="24558"/>
                  </a:cubicBezTo>
                  <a:lnTo>
                    <a:pt x="32757" y="24558"/>
                  </a:lnTo>
                  <a:cubicBezTo>
                    <a:pt x="32691" y="24758"/>
                    <a:pt x="32591" y="24958"/>
                    <a:pt x="32524" y="25225"/>
                  </a:cubicBezTo>
                  <a:cubicBezTo>
                    <a:pt x="32290" y="25125"/>
                    <a:pt x="32057" y="25025"/>
                    <a:pt x="31790" y="24892"/>
                  </a:cubicBezTo>
                  <a:cubicBezTo>
                    <a:pt x="31890" y="24558"/>
                    <a:pt x="31957" y="24258"/>
                    <a:pt x="32057" y="23958"/>
                  </a:cubicBezTo>
                  <a:cubicBezTo>
                    <a:pt x="32290" y="24058"/>
                    <a:pt x="32457" y="24158"/>
                    <a:pt x="32657" y="24291"/>
                  </a:cubicBezTo>
                  <a:cubicBezTo>
                    <a:pt x="32724" y="24325"/>
                    <a:pt x="32724" y="24458"/>
                    <a:pt x="32757" y="24558"/>
                  </a:cubicBezTo>
                  <a:cubicBezTo>
                    <a:pt x="32824" y="24491"/>
                    <a:pt x="32891" y="24458"/>
                    <a:pt x="32957" y="24358"/>
                  </a:cubicBezTo>
                  <a:cubicBezTo>
                    <a:pt x="32757" y="24225"/>
                    <a:pt x="32557" y="24091"/>
                    <a:pt x="32390" y="23958"/>
                  </a:cubicBezTo>
                  <a:cubicBezTo>
                    <a:pt x="32090" y="23758"/>
                    <a:pt x="32090" y="23758"/>
                    <a:pt x="32190" y="23424"/>
                  </a:cubicBezTo>
                  <a:cubicBezTo>
                    <a:pt x="32224" y="23324"/>
                    <a:pt x="32257" y="23224"/>
                    <a:pt x="32257" y="23090"/>
                  </a:cubicBezTo>
                  <a:lnTo>
                    <a:pt x="32257" y="23090"/>
                  </a:lnTo>
                  <a:cubicBezTo>
                    <a:pt x="32190" y="23257"/>
                    <a:pt x="32090" y="23457"/>
                    <a:pt x="32023" y="23657"/>
                  </a:cubicBezTo>
                  <a:cubicBezTo>
                    <a:pt x="31657" y="23457"/>
                    <a:pt x="31423" y="23224"/>
                    <a:pt x="31190" y="22957"/>
                  </a:cubicBezTo>
                  <a:cubicBezTo>
                    <a:pt x="31156" y="22890"/>
                    <a:pt x="31123" y="22824"/>
                    <a:pt x="31156" y="22790"/>
                  </a:cubicBezTo>
                  <a:cubicBezTo>
                    <a:pt x="31223" y="22523"/>
                    <a:pt x="31256" y="22256"/>
                    <a:pt x="31390" y="22056"/>
                  </a:cubicBezTo>
                  <a:cubicBezTo>
                    <a:pt x="31490" y="21890"/>
                    <a:pt x="31523" y="21723"/>
                    <a:pt x="31456" y="21556"/>
                  </a:cubicBezTo>
                  <a:lnTo>
                    <a:pt x="31456" y="21556"/>
                  </a:lnTo>
                  <a:cubicBezTo>
                    <a:pt x="31456" y="21589"/>
                    <a:pt x="31456" y="21656"/>
                    <a:pt x="31423" y="21756"/>
                  </a:cubicBezTo>
                  <a:cubicBezTo>
                    <a:pt x="30956" y="21289"/>
                    <a:pt x="30622" y="20789"/>
                    <a:pt x="30222" y="20355"/>
                  </a:cubicBezTo>
                  <a:lnTo>
                    <a:pt x="30222" y="20355"/>
                  </a:lnTo>
                  <a:cubicBezTo>
                    <a:pt x="30356" y="20722"/>
                    <a:pt x="30055" y="20989"/>
                    <a:pt x="29989" y="21289"/>
                  </a:cubicBezTo>
                  <a:cubicBezTo>
                    <a:pt x="29889" y="21256"/>
                    <a:pt x="29822" y="21222"/>
                    <a:pt x="29789" y="21189"/>
                  </a:cubicBezTo>
                  <a:lnTo>
                    <a:pt x="29789" y="21189"/>
                  </a:lnTo>
                  <a:cubicBezTo>
                    <a:pt x="29889" y="21556"/>
                    <a:pt x="29889" y="21623"/>
                    <a:pt x="29622" y="22090"/>
                  </a:cubicBezTo>
                  <a:cubicBezTo>
                    <a:pt x="29388" y="21789"/>
                    <a:pt x="29155" y="21489"/>
                    <a:pt x="28921" y="21156"/>
                  </a:cubicBezTo>
                  <a:lnTo>
                    <a:pt x="28921" y="21156"/>
                  </a:lnTo>
                  <a:cubicBezTo>
                    <a:pt x="28921" y="21356"/>
                    <a:pt x="28955" y="21456"/>
                    <a:pt x="29055" y="21556"/>
                  </a:cubicBezTo>
                  <a:cubicBezTo>
                    <a:pt x="29155" y="21689"/>
                    <a:pt x="29221" y="21856"/>
                    <a:pt x="29355" y="21956"/>
                  </a:cubicBezTo>
                  <a:cubicBezTo>
                    <a:pt x="29655" y="22223"/>
                    <a:pt x="29622" y="22523"/>
                    <a:pt x="29422" y="22824"/>
                  </a:cubicBezTo>
                  <a:cubicBezTo>
                    <a:pt x="29255" y="22657"/>
                    <a:pt x="29088" y="22490"/>
                    <a:pt x="28921" y="22323"/>
                  </a:cubicBezTo>
                  <a:lnTo>
                    <a:pt x="28855" y="22357"/>
                  </a:lnTo>
                  <a:cubicBezTo>
                    <a:pt x="28955" y="22490"/>
                    <a:pt x="29021" y="22623"/>
                    <a:pt x="29121" y="22757"/>
                  </a:cubicBezTo>
                  <a:cubicBezTo>
                    <a:pt x="29322" y="22957"/>
                    <a:pt x="29388" y="23157"/>
                    <a:pt x="29288" y="23424"/>
                  </a:cubicBezTo>
                  <a:cubicBezTo>
                    <a:pt x="29255" y="23524"/>
                    <a:pt x="29255" y="23657"/>
                    <a:pt x="29255" y="23758"/>
                  </a:cubicBezTo>
                  <a:cubicBezTo>
                    <a:pt x="29322" y="23591"/>
                    <a:pt x="29388" y="23424"/>
                    <a:pt x="29455" y="23257"/>
                  </a:cubicBezTo>
                  <a:cubicBezTo>
                    <a:pt x="29822" y="23491"/>
                    <a:pt x="29855" y="23591"/>
                    <a:pt x="29755" y="23991"/>
                  </a:cubicBezTo>
                  <a:cubicBezTo>
                    <a:pt x="29722" y="24225"/>
                    <a:pt x="29655" y="24458"/>
                    <a:pt x="29555" y="24758"/>
                  </a:cubicBezTo>
                  <a:cubicBezTo>
                    <a:pt x="29221" y="24458"/>
                    <a:pt x="29188" y="24124"/>
                    <a:pt x="29255" y="23724"/>
                  </a:cubicBezTo>
                  <a:lnTo>
                    <a:pt x="29255" y="23724"/>
                  </a:lnTo>
                  <a:cubicBezTo>
                    <a:pt x="29221" y="23791"/>
                    <a:pt x="29188" y="23824"/>
                    <a:pt x="29188" y="23858"/>
                  </a:cubicBezTo>
                  <a:cubicBezTo>
                    <a:pt x="29155" y="23858"/>
                    <a:pt x="29121" y="23824"/>
                    <a:pt x="29121" y="23824"/>
                  </a:cubicBezTo>
                  <a:cubicBezTo>
                    <a:pt x="28855" y="23090"/>
                    <a:pt x="28521" y="22390"/>
                    <a:pt x="28554" y="21623"/>
                  </a:cubicBezTo>
                  <a:cubicBezTo>
                    <a:pt x="28554" y="21389"/>
                    <a:pt x="28554" y="21156"/>
                    <a:pt x="28621" y="20922"/>
                  </a:cubicBezTo>
                  <a:cubicBezTo>
                    <a:pt x="28654" y="20822"/>
                    <a:pt x="28754" y="20722"/>
                    <a:pt x="28821" y="20655"/>
                  </a:cubicBezTo>
                  <a:cubicBezTo>
                    <a:pt x="29255" y="20455"/>
                    <a:pt x="29655" y="20255"/>
                    <a:pt x="30089" y="20088"/>
                  </a:cubicBezTo>
                  <a:cubicBezTo>
                    <a:pt x="30556" y="19921"/>
                    <a:pt x="31023" y="19821"/>
                    <a:pt x="31490" y="19688"/>
                  </a:cubicBezTo>
                  <a:cubicBezTo>
                    <a:pt x="32257" y="19421"/>
                    <a:pt x="33058" y="19188"/>
                    <a:pt x="33825" y="18954"/>
                  </a:cubicBezTo>
                  <a:cubicBezTo>
                    <a:pt x="33925" y="18921"/>
                    <a:pt x="34058" y="18854"/>
                    <a:pt x="34225" y="18754"/>
                  </a:cubicBezTo>
                  <a:lnTo>
                    <a:pt x="34225" y="18754"/>
                  </a:lnTo>
                  <a:cubicBezTo>
                    <a:pt x="34192" y="19154"/>
                    <a:pt x="34192" y="19454"/>
                    <a:pt x="34125" y="19721"/>
                  </a:cubicBezTo>
                  <a:cubicBezTo>
                    <a:pt x="33958" y="20555"/>
                    <a:pt x="33758" y="21389"/>
                    <a:pt x="33558" y="22223"/>
                  </a:cubicBezTo>
                  <a:cubicBezTo>
                    <a:pt x="33424" y="22690"/>
                    <a:pt x="33358" y="23157"/>
                    <a:pt x="33424" y="23624"/>
                  </a:cubicBezTo>
                  <a:cubicBezTo>
                    <a:pt x="33454" y="23684"/>
                    <a:pt x="33484" y="23743"/>
                    <a:pt x="33490" y="23803"/>
                  </a:cubicBezTo>
                  <a:lnTo>
                    <a:pt x="33490" y="23803"/>
                  </a:lnTo>
                  <a:cubicBezTo>
                    <a:pt x="33461" y="24131"/>
                    <a:pt x="33593" y="24395"/>
                    <a:pt x="33758" y="24692"/>
                  </a:cubicBezTo>
                  <a:cubicBezTo>
                    <a:pt x="34125" y="24425"/>
                    <a:pt x="34158" y="23991"/>
                    <a:pt x="34425" y="23724"/>
                  </a:cubicBezTo>
                  <a:cubicBezTo>
                    <a:pt x="34592" y="23791"/>
                    <a:pt x="34725" y="23824"/>
                    <a:pt x="34892" y="23891"/>
                  </a:cubicBezTo>
                  <a:cubicBezTo>
                    <a:pt x="34825" y="23657"/>
                    <a:pt x="34625" y="23724"/>
                    <a:pt x="34492" y="23591"/>
                  </a:cubicBezTo>
                  <a:cubicBezTo>
                    <a:pt x="34559" y="23391"/>
                    <a:pt x="34692" y="23224"/>
                    <a:pt x="34859" y="23090"/>
                  </a:cubicBezTo>
                  <a:cubicBezTo>
                    <a:pt x="35693" y="23657"/>
                    <a:pt x="36627" y="23858"/>
                    <a:pt x="37594" y="23991"/>
                  </a:cubicBezTo>
                  <a:cubicBezTo>
                    <a:pt x="36693" y="23691"/>
                    <a:pt x="35726" y="23524"/>
                    <a:pt x="34859" y="22990"/>
                  </a:cubicBezTo>
                  <a:cubicBezTo>
                    <a:pt x="34959" y="22824"/>
                    <a:pt x="35026" y="22657"/>
                    <a:pt x="35126" y="22490"/>
                  </a:cubicBezTo>
                  <a:cubicBezTo>
                    <a:pt x="35292" y="22223"/>
                    <a:pt x="35459" y="21956"/>
                    <a:pt x="35593" y="21689"/>
                  </a:cubicBezTo>
                  <a:cubicBezTo>
                    <a:pt x="35860" y="21189"/>
                    <a:pt x="36026" y="20655"/>
                    <a:pt x="36060" y="20088"/>
                  </a:cubicBezTo>
                  <a:cubicBezTo>
                    <a:pt x="36093" y="19721"/>
                    <a:pt x="36126" y="19354"/>
                    <a:pt x="36193" y="18987"/>
                  </a:cubicBezTo>
                  <a:cubicBezTo>
                    <a:pt x="36260" y="18687"/>
                    <a:pt x="36427" y="18420"/>
                    <a:pt x="36794" y="18354"/>
                  </a:cubicBezTo>
                  <a:cubicBezTo>
                    <a:pt x="36927" y="18254"/>
                    <a:pt x="37060" y="18154"/>
                    <a:pt x="37227" y="18053"/>
                  </a:cubicBezTo>
                  <a:cubicBezTo>
                    <a:pt x="37527" y="17887"/>
                    <a:pt x="37828" y="17720"/>
                    <a:pt x="38161" y="17620"/>
                  </a:cubicBezTo>
                  <a:lnTo>
                    <a:pt x="38161" y="17620"/>
                  </a:lnTo>
                  <a:cubicBezTo>
                    <a:pt x="37928" y="17853"/>
                    <a:pt x="37627" y="18020"/>
                    <a:pt x="37294" y="18154"/>
                  </a:cubicBezTo>
                  <a:cubicBezTo>
                    <a:pt x="37127" y="18220"/>
                    <a:pt x="36960" y="18287"/>
                    <a:pt x="36794" y="18354"/>
                  </a:cubicBezTo>
                  <a:cubicBezTo>
                    <a:pt x="36960" y="18320"/>
                    <a:pt x="37127" y="18320"/>
                    <a:pt x="37294" y="18254"/>
                  </a:cubicBezTo>
                  <a:cubicBezTo>
                    <a:pt x="37961" y="18020"/>
                    <a:pt x="38495" y="17653"/>
                    <a:pt x="38928" y="17119"/>
                  </a:cubicBezTo>
                  <a:cubicBezTo>
                    <a:pt x="39062" y="16919"/>
                    <a:pt x="39162" y="16686"/>
                    <a:pt x="39262" y="16419"/>
                  </a:cubicBezTo>
                  <a:cubicBezTo>
                    <a:pt x="39395" y="16419"/>
                    <a:pt x="39562" y="16419"/>
                    <a:pt x="39762" y="16452"/>
                  </a:cubicBezTo>
                  <a:cubicBezTo>
                    <a:pt x="39529" y="16786"/>
                    <a:pt x="39362" y="17119"/>
                    <a:pt x="39095" y="17386"/>
                  </a:cubicBezTo>
                  <a:cubicBezTo>
                    <a:pt x="38662" y="17787"/>
                    <a:pt x="38195" y="18187"/>
                    <a:pt x="37627" y="18420"/>
                  </a:cubicBezTo>
                  <a:cubicBezTo>
                    <a:pt x="37594" y="18454"/>
                    <a:pt x="37561" y="18487"/>
                    <a:pt x="37494" y="18520"/>
                  </a:cubicBezTo>
                  <a:cubicBezTo>
                    <a:pt x="37594" y="18520"/>
                    <a:pt x="37661" y="18520"/>
                    <a:pt x="37728" y="18487"/>
                  </a:cubicBezTo>
                  <a:cubicBezTo>
                    <a:pt x="38461" y="18120"/>
                    <a:pt x="39129" y="17653"/>
                    <a:pt x="39596" y="16986"/>
                  </a:cubicBezTo>
                  <a:cubicBezTo>
                    <a:pt x="39696" y="16819"/>
                    <a:pt x="39762" y="16652"/>
                    <a:pt x="39896" y="16486"/>
                  </a:cubicBezTo>
                  <a:lnTo>
                    <a:pt x="40163" y="16486"/>
                  </a:lnTo>
                  <a:cubicBezTo>
                    <a:pt x="40029" y="16786"/>
                    <a:pt x="39929" y="17053"/>
                    <a:pt x="39829" y="17320"/>
                  </a:cubicBezTo>
                  <a:cubicBezTo>
                    <a:pt x="39996" y="17053"/>
                    <a:pt x="40129" y="16786"/>
                    <a:pt x="40329" y="16452"/>
                  </a:cubicBezTo>
                  <a:cubicBezTo>
                    <a:pt x="40396" y="16452"/>
                    <a:pt x="40563" y="16419"/>
                    <a:pt x="40730" y="16419"/>
                  </a:cubicBezTo>
                  <a:cubicBezTo>
                    <a:pt x="40663" y="16652"/>
                    <a:pt x="40630" y="16853"/>
                    <a:pt x="40563" y="17053"/>
                  </a:cubicBezTo>
                  <a:lnTo>
                    <a:pt x="40596" y="17053"/>
                  </a:lnTo>
                  <a:cubicBezTo>
                    <a:pt x="40663" y="16919"/>
                    <a:pt x="40763" y="16753"/>
                    <a:pt x="40796" y="16586"/>
                  </a:cubicBezTo>
                  <a:cubicBezTo>
                    <a:pt x="40854" y="16470"/>
                    <a:pt x="40912" y="16379"/>
                    <a:pt x="41058" y="16379"/>
                  </a:cubicBezTo>
                  <a:cubicBezTo>
                    <a:pt x="41080" y="16379"/>
                    <a:pt x="41104" y="16381"/>
                    <a:pt x="41130" y="16386"/>
                  </a:cubicBezTo>
                  <a:cubicBezTo>
                    <a:pt x="41230" y="16686"/>
                    <a:pt x="41063" y="16953"/>
                    <a:pt x="41097" y="17220"/>
                  </a:cubicBezTo>
                  <a:cubicBezTo>
                    <a:pt x="41197" y="16953"/>
                    <a:pt x="41297" y="16652"/>
                    <a:pt x="41364" y="16352"/>
                  </a:cubicBezTo>
                  <a:cubicBezTo>
                    <a:pt x="41842" y="16173"/>
                    <a:pt x="42374" y="16047"/>
                    <a:pt x="42912" y="16047"/>
                  </a:cubicBezTo>
                  <a:cubicBezTo>
                    <a:pt x="42974" y="16047"/>
                    <a:pt x="43036" y="16049"/>
                    <a:pt x="43098" y="16052"/>
                  </a:cubicBezTo>
                  <a:cubicBezTo>
                    <a:pt x="43965" y="16085"/>
                    <a:pt x="44833" y="16085"/>
                    <a:pt x="45667" y="16219"/>
                  </a:cubicBezTo>
                  <a:cubicBezTo>
                    <a:pt x="45722" y="16230"/>
                    <a:pt x="45781" y="16234"/>
                    <a:pt x="45843" y="16234"/>
                  </a:cubicBezTo>
                  <a:cubicBezTo>
                    <a:pt x="45967" y="16234"/>
                    <a:pt x="46100" y="16219"/>
                    <a:pt x="46234" y="16219"/>
                  </a:cubicBezTo>
                  <a:cubicBezTo>
                    <a:pt x="46100" y="15885"/>
                    <a:pt x="45767" y="15985"/>
                    <a:pt x="45567" y="15785"/>
                  </a:cubicBezTo>
                  <a:cubicBezTo>
                    <a:pt x="45707" y="15731"/>
                    <a:pt x="45847" y="15712"/>
                    <a:pt x="45987" y="15712"/>
                  </a:cubicBezTo>
                  <a:cubicBezTo>
                    <a:pt x="46280" y="15712"/>
                    <a:pt x="46574" y="15796"/>
                    <a:pt x="46867" y="15819"/>
                  </a:cubicBezTo>
                  <a:cubicBezTo>
                    <a:pt x="46867" y="15785"/>
                    <a:pt x="46867" y="15752"/>
                    <a:pt x="46901" y="15718"/>
                  </a:cubicBezTo>
                  <a:cubicBezTo>
                    <a:pt x="46801" y="15652"/>
                    <a:pt x="46701" y="15552"/>
                    <a:pt x="46601" y="15485"/>
                  </a:cubicBezTo>
                  <a:cubicBezTo>
                    <a:pt x="45867" y="14885"/>
                    <a:pt x="44966" y="14751"/>
                    <a:pt x="44032" y="14651"/>
                  </a:cubicBezTo>
                  <a:cubicBezTo>
                    <a:pt x="43632" y="14584"/>
                    <a:pt x="43232" y="14551"/>
                    <a:pt x="42798" y="14518"/>
                  </a:cubicBezTo>
                  <a:cubicBezTo>
                    <a:pt x="42642" y="14506"/>
                    <a:pt x="42483" y="14503"/>
                    <a:pt x="42322" y="14503"/>
                  </a:cubicBezTo>
                  <a:cubicBezTo>
                    <a:pt x="42001" y="14503"/>
                    <a:pt x="41675" y="14518"/>
                    <a:pt x="41364" y="14518"/>
                  </a:cubicBezTo>
                  <a:cubicBezTo>
                    <a:pt x="40897" y="14551"/>
                    <a:pt x="40463" y="14618"/>
                    <a:pt x="39996" y="14618"/>
                  </a:cubicBezTo>
                  <a:cubicBezTo>
                    <a:pt x="39944" y="14622"/>
                    <a:pt x="39892" y="14624"/>
                    <a:pt x="39841" y="14624"/>
                  </a:cubicBezTo>
                  <a:cubicBezTo>
                    <a:pt x="39493" y="14624"/>
                    <a:pt x="39148" y="14529"/>
                    <a:pt x="38828" y="14384"/>
                  </a:cubicBezTo>
                  <a:cubicBezTo>
                    <a:pt x="38762" y="14151"/>
                    <a:pt x="38928" y="14051"/>
                    <a:pt x="39029" y="13917"/>
                  </a:cubicBezTo>
                  <a:cubicBezTo>
                    <a:pt x="39262" y="13650"/>
                    <a:pt x="39496" y="13383"/>
                    <a:pt x="39896" y="13283"/>
                  </a:cubicBezTo>
                  <a:cubicBezTo>
                    <a:pt x="39996" y="13517"/>
                    <a:pt x="40063" y="13717"/>
                    <a:pt x="40129" y="13951"/>
                  </a:cubicBezTo>
                  <a:cubicBezTo>
                    <a:pt x="40229" y="13784"/>
                    <a:pt x="40229" y="13784"/>
                    <a:pt x="39996" y="13217"/>
                  </a:cubicBezTo>
                  <a:cubicBezTo>
                    <a:pt x="40196" y="13150"/>
                    <a:pt x="40396" y="13050"/>
                    <a:pt x="40596" y="12983"/>
                  </a:cubicBezTo>
                  <a:cubicBezTo>
                    <a:pt x="41330" y="12783"/>
                    <a:pt x="41931" y="12316"/>
                    <a:pt x="42364" y="11716"/>
                  </a:cubicBezTo>
                  <a:cubicBezTo>
                    <a:pt x="42398" y="11649"/>
                    <a:pt x="42464" y="11582"/>
                    <a:pt x="42498" y="11482"/>
                  </a:cubicBezTo>
                  <a:cubicBezTo>
                    <a:pt x="42865" y="10982"/>
                    <a:pt x="43332" y="10715"/>
                    <a:pt x="43899" y="10581"/>
                  </a:cubicBezTo>
                  <a:cubicBezTo>
                    <a:pt x="43999" y="10548"/>
                    <a:pt x="44065" y="10515"/>
                    <a:pt x="44199" y="10448"/>
                  </a:cubicBezTo>
                  <a:cubicBezTo>
                    <a:pt x="44092" y="10341"/>
                    <a:pt x="43985" y="10315"/>
                    <a:pt x="43881" y="10315"/>
                  </a:cubicBezTo>
                  <a:cubicBezTo>
                    <a:pt x="43776" y="10315"/>
                    <a:pt x="43674" y="10341"/>
                    <a:pt x="43575" y="10341"/>
                  </a:cubicBezTo>
                  <a:cubicBezTo>
                    <a:pt x="43526" y="10341"/>
                    <a:pt x="43478" y="10335"/>
                    <a:pt x="43432" y="10315"/>
                  </a:cubicBezTo>
                  <a:cubicBezTo>
                    <a:pt x="43498" y="10248"/>
                    <a:pt x="43532" y="10181"/>
                    <a:pt x="43598" y="10114"/>
                  </a:cubicBezTo>
                  <a:cubicBezTo>
                    <a:pt x="43699" y="9981"/>
                    <a:pt x="43765" y="9848"/>
                    <a:pt x="43832" y="9714"/>
                  </a:cubicBezTo>
                  <a:cubicBezTo>
                    <a:pt x="43865" y="9647"/>
                    <a:pt x="43865" y="9514"/>
                    <a:pt x="43799" y="9481"/>
                  </a:cubicBezTo>
                  <a:cubicBezTo>
                    <a:pt x="43799" y="9447"/>
                    <a:pt x="43665" y="9447"/>
                    <a:pt x="43598" y="9447"/>
                  </a:cubicBezTo>
                  <a:cubicBezTo>
                    <a:pt x="42898" y="9714"/>
                    <a:pt x="42197" y="9981"/>
                    <a:pt x="41564" y="10381"/>
                  </a:cubicBezTo>
                  <a:cubicBezTo>
                    <a:pt x="40997" y="10715"/>
                    <a:pt x="40496" y="11115"/>
                    <a:pt x="39963" y="11482"/>
                  </a:cubicBezTo>
                  <a:cubicBezTo>
                    <a:pt x="39395" y="11849"/>
                    <a:pt x="38828" y="12216"/>
                    <a:pt x="38161" y="12349"/>
                  </a:cubicBezTo>
                  <a:cubicBezTo>
                    <a:pt x="38094" y="12383"/>
                    <a:pt x="37994" y="12383"/>
                    <a:pt x="37928" y="12416"/>
                  </a:cubicBezTo>
                  <a:cubicBezTo>
                    <a:pt x="37894" y="12416"/>
                    <a:pt x="37861" y="12383"/>
                    <a:pt x="37828" y="12383"/>
                  </a:cubicBezTo>
                  <a:cubicBezTo>
                    <a:pt x="37027" y="10948"/>
                    <a:pt x="36860" y="9447"/>
                    <a:pt x="37461" y="7880"/>
                  </a:cubicBezTo>
                  <a:cubicBezTo>
                    <a:pt x="37594" y="7479"/>
                    <a:pt x="37794" y="7112"/>
                    <a:pt x="37961" y="6745"/>
                  </a:cubicBezTo>
                  <a:cubicBezTo>
                    <a:pt x="37994" y="6712"/>
                    <a:pt x="37994" y="6645"/>
                    <a:pt x="38061" y="6545"/>
                  </a:cubicBezTo>
                  <a:lnTo>
                    <a:pt x="38061" y="6545"/>
                  </a:lnTo>
                  <a:cubicBezTo>
                    <a:pt x="37961" y="6579"/>
                    <a:pt x="37894" y="6579"/>
                    <a:pt x="37861" y="6612"/>
                  </a:cubicBezTo>
                  <a:cubicBezTo>
                    <a:pt x="36827" y="7579"/>
                    <a:pt x="36327" y="8780"/>
                    <a:pt x="36493" y="10215"/>
                  </a:cubicBezTo>
                  <a:cubicBezTo>
                    <a:pt x="36527" y="10682"/>
                    <a:pt x="36660" y="11115"/>
                    <a:pt x="36727" y="11582"/>
                  </a:cubicBezTo>
                  <a:cubicBezTo>
                    <a:pt x="36794" y="11849"/>
                    <a:pt x="36827" y="12149"/>
                    <a:pt x="36760" y="12483"/>
                  </a:cubicBezTo>
                  <a:cubicBezTo>
                    <a:pt x="36226" y="11882"/>
                    <a:pt x="35993" y="11215"/>
                    <a:pt x="36026" y="10448"/>
                  </a:cubicBezTo>
                  <a:cubicBezTo>
                    <a:pt x="36093" y="9981"/>
                    <a:pt x="36060" y="9514"/>
                    <a:pt x="36060" y="9080"/>
                  </a:cubicBezTo>
                  <a:cubicBezTo>
                    <a:pt x="36026" y="8613"/>
                    <a:pt x="35893" y="8213"/>
                    <a:pt x="35659" y="7813"/>
                  </a:cubicBezTo>
                  <a:cubicBezTo>
                    <a:pt x="35393" y="7312"/>
                    <a:pt x="35192" y="6779"/>
                    <a:pt x="35259" y="6145"/>
                  </a:cubicBezTo>
                  <a:lnTo>
                    <a:pt x="35259" y="6145"/>
                  </a:lnTo>
                  <a:cubicBezTo>
                    <a:pt x="34725" y="6612"/>
                    <a:pt x="34625" y="7179"/>
                    <a:pt x="34625" y="7846"/>
                  </a:cubicBezTo>
                  <a:cubicBezTo>
                    <a:pt x="34358" y="7546"/>
                    <a:pt x="34258" y="7179"/>
                    <a:pt x="33858" y="7079"/>
                  </a:cubicBezTo>
                  <a:lnTo>
                    <a:pt x="33858" y="7079"/>
                  </a:lnTo>
                  <a:cubicBezTo>
                    <a:pt x="33825" y="7413"/>
                    <a:pt x="33891" y="7713"/>
                    <a:pt x="33958" y="7980"/>
                  </a:cubicBezTo>
                  <a:cubicBezTo>
                    <a:pt x="34025" y="8413"/>
                    <a:pt x="34092" y="8814"/>
                    <a:pt x="34192" y="9214"/>
                  </a:cubicBezTo>
                  <a:cubicBezTo>
                    <a:pt x="34292" y="9581"/>
                    <a:pt x="34392" y="9948"/>
                    <a:pt x="34559" y="10281"/>
                  </a:cubicBezTo>
                  <a:cubicBezTo>
                    <a:pt x="34759" y="10682"/>
                    <a:pt x="34825" y="11082"/>
                    <a:pt x="34825" y="11549"/>
                  </a:cubicBezTo>
                  <a:cubicBezTo>
                    <a:pt x="34792" y="11749"/>
                    <a:pt x="34792" y="11982"/>
                    <a:pt x="34692" y="12216"/>
                  </a:cubicBezTo>
                  <a:cubicBezTo>
                    <a:pt x="34625" y="12083"/>
                    <a:pt x="34559" y="11916"/>
                    <a:pt x="34492" y="11782"/>
                  </a:cubicBezTo>
                  <a:cubicBezTo>
                    <a:pt x="33958" y="10481"/>
                    <a:pt x="33191" y="9347"/>
                    <a:pt x="32157" y="8413"/>
                  </a:cubicBezTo>
                  <a:cubicBezTo>
                    <a:pt x="31439" y="7789"/>
                    <a:pt x="30603" y="7339"/>
                    <a:pt x="29624" y="7339"/>
                  </a:cubicBezTo>
                  <a:cubicBezTo>
                    <a:pt x="29557" y="7339"/>
                    <a:pt x="29490" y="7342"/>
                    <a:pt x="29422" y="7346"/>
                  </a:cubicBezTo>
                  <a:cubicBezTo>
                    <a:pt x="29322" y="7346"/>
                    <a:pt x="29255" y="7312"/>
                    <a:pt x="29155" y="7312"/>
                  </a:cubicBezTo>
                  <a:lnTo>
                    <a:pt x="28821" y="7312"/>
                  </a:lnTo>
                  <a:cubicBezTo>
                    <a:pt x="28921" y="7413"/>
                    <a:pt x="28988" y="7513"/>
                    <a:pt x="29055" y="7546"/>
                  </a:cubicBezTo>
                  <a:cubicBezTo>
                    <a:pt x="29422" y="7713"/>
                    <a:pt x="29789" y="7880"/>
                    <a:pt x="30189" y="8046"/>
                  </a:cubicBezTo>
                  <a:cubicBezTo>
                    <a:pt x="30422" y="8113"/>
                    <a:pt x="30689" y="8213"/>
                    <a:pt x="30956" y="8280"/>
                  </a:cubicBezTo>
                  <a:cubicBezTo>
                    <a:pt x="31223" y="8347"/>
                    <a:pt x="31423" y="8513"/>
                    <a:pt x="31523" y="8780"/>
                  </a:cubicBezTo>
                  <a:cubicBezTo>
                    <a:pt x="31723" y="9281"/>
                    <a:pt x="31923" y="9781"/>
                    <a:pt x="32090" y="10281"/>
                  </a:cubicBezTo>
                  <a:cubicBezTo>
                    <a:pt x="32257" y="10748"/>
                    <a:pt x="32424" y="11215"/>
                    <a:pt x="32557" y="11682"/>
                  </a:cubicBezTo>
                  <a:cubicBezTo>
                    <a:pt x="32591" y="11716"/>
                    <a:pt x="32591" y="11782"/>
                    <a:pt x="32557" y="11882"/>
                  </a:cubicBezTo>
                  <a:cubicBezTo>
                    <a:pt x="32490" y="11782"/>
                    <a:pt x="32424" y="11716"/>
                    <a:pt x="32390" y="11616"/>
                  </a:cubicBezTo>
                  <a:cubicBezTo>
                    <a:pt x="32190" y="11115"/>
                    <a:pt x="31990" y="10615"/>
                    <a:pt x="31823" y="10114"/>
                  </a:cubicBezTo>
                  <a:cubicBezTo>
                    <a:pt x="31556" y="9314"/>
                    <a:pt x="30989" y="8947"/>
                    <a:pt x="30222" y="8814"/>
                  </a:cubicBezTo>
                  <a:cubicBezTo>
                    <a:pt x="30055" y="8780"/>
                    <a:pt x="29922" y="8747"/>
                    <a:pt x="29789" y="8747"/>
                  </a:cubicBezTo>
                  <a:cubicBezTo>
                    <a:pt x="29755" y="8747"/>
                    <a:pt x="29755" y="8713"/>
                    <a:pt x="29722" y="8713"/>
                  </a:cubicBezTo>
                  <a:cubicBezTo>
                    <a:pt x="29855" y="8580"/>
                    <a:pt x="29955" y="8447"/>
                    <a:pt x="30055" y="8313"/>
                  </a:cubicBezTo>
                  <a:cubicBezTo>
                    <a:pt x="30055" y="8280"/>
                    <a:pt x="30022" y="8280"/>
                    <a:pt x="30022" y="8246"/>
                  </a:cubicBezTo>
                  <a:cubicBezTo>
                    <a:pt x="29922" y="8313"/>
                    <a:pt x="29789" y="8380"/>
                    <a:pt x="29722" y="8480"/>
                  </a:cubicBezTo>
                  <a:cubicBezTo>
                    <a:pt x="29604" y="8645"/>
                    <a:pt x="29469" y="8710"/>
                    <a:pt x="29317" y="8710"/>
                  </a:cubicBezTo>
                  <a:cubicBezTo>
                    <a:pt x="29254" y="8710"/>
                    <a:pt x="29189" y="8700"/>
                    <a:pt x="29121" y="8680"/>
                  </a:cubicBezTo>
                  <a:cubicBezTo>
                    <a:pt x="28988" y="8647"/>
                    <a:pt x="28888" y="8647"/>
                    <a:pt x="28754" y="8647"/>
                  </a:cubicBezTo>
                  <a:cubicBezTo>
                    <a:pt x="28788" y="8847"/>
                    <a:pt x="28921" y="8847"/>
                    <a:pt x="29021" y="8880"/>
                  </a:cubicBezTo>
                  <a:cubicBezTo>
                    <a:pt x="29355" y="8980"/>
                    <a:pt x="29688" y="9080"/>
                    <a:pt x="30022" y="9214"/>
                  </a:cubicBezTo>
                  <a:cubicBezTo>
                    <a:pt x="30589" y="9447"/>
                    <a:pt x="31056" y="9814"/>
                    <a:pt x="31223" y="10448"/>
                  </a:cubicBezTo>
                  <a:cubicBezTo>
                    <a:pt x="31323" y="10782"/>
                    <a:pt x="31490" y="11115"/>
                    <a:pt x="31623" y="11449"/>
                  </a:cubicBezTo>
                  <a:cubicBezTo>
                    <a:pt x="31657" y="11582"/>
                    <a:pt x="31723" y="11749"/>
                    <a:pt x="31790" y="11916"/>
                  </a:cubicBezTo>
                  <a:cubicBezTo>
                    <a:pt x="30923" y="12650"/>
                    <a:pt x="30322" y="13517"/>
                    <a:pt x="30022" y="14584"/>
                  </a:cubicBezTo>
                  <a:cubicBezTo>
                    <a:pt x="30456" y="13650"/>
                    <a:pt x="31023" y="12816"/>
                    <a:pt x="31790" y="12083"/>
                  </a:cubicBezTo>
                  <a:cubicBezTo>
                    <a:pt x="31923" y="12416"/>
                    <a:pt x="32057" y="12716"/>
                    <a:pt x="32224" y="13017"/>
                  </a:cubicBezTo>
                  <a:cubicBezTo>
                    <a:pt x="32390" y="13317"/>
                    <a:pt x="32624" y="13584"/>
                    <a:pt x="32824" y="13850"/>
                  </a:cubicBezTo>
                  <a:cubicBezTo>
                    <a:pt x="33058" y="14117"/>
                    <a:pt x="33291" y="14384"/>
                    <a:pt x="33525" y="14651"/>
                  </a:cubicBezTo>
                  <a:cubicBezTo>
                    <a:pt x="33324" y="14885"/>
                    <a:pt x="33091" y="14985"/>
                    <a:pt x="32824" y="14985"/>
                  </a:cubicBezTo>
                  <a:cubicBezTo>
                    <a:pt x="32490" y="14985"/>
                    <a:pt x="32090" y="14985"/>
                    <a:pt x="31757" y="14918"/>
                  </a:cubicBezTo>
                  <a:cubicBezTo>
                    <a:pt x="31365" y="14828"/>
                    <a:pt x="30974" y="14792"/>
                    <a:pt x="30579" y="14792"/>
                  </a:cubicBezTo>
                  <a:cubicBezTo>
                    <a:pt x="30100" y="14792"/>
                    <a:pt x="29616" y="14845"/>
                    <a:pt x="29121" y="14918"/>
                  </a:cubicBezTo>
                  <a:cubicBezTo>
                    <a:pt x="28886" y="14950"/>
                    <a:pt x="28651" y="14965"/>
                    <a:pt x="28416" y="14965"/>
                  </a:cubicBezTo>
                  <a:cubicBezTo>
                    <a:pt x="27917" y="14965"/>
                    <a:pt x="27418" y="14898"/>
                    <a:pt x="26920" y="14784"/>
                  </a:cubicBezTo>
                  <a:cubicBezTo>
                    <a:pt x="26620" y="14751"/>
                    <a:pt x="26353" y="14551"/>
                    <a:pt x="26053" y="14418"/>
                  </a:cubicBezTo>
                  <a:cubicBezTo>
                    <a:pt x="25986" y="14384"/>
                    <a:pt x="25952" y="14351"/>
                    <a:pt x="25852" y="14317"/>
                  </a:cubicBezTo>
                  <a:lnTo>
                    <a:pt x="25852" y="14317"/>
                  </a:lnTo>
                  <a:cubicBezTo>
                    <a:pt x="25852" y="14684"/>
                    <a:pt x="26019" y="14918"/>
                    <a:pt x="26253" y="15085"/>
                  </a:cubicBezTo>
                  <a:cubicBezTo>
                    <a:pt x="26520" y="15318"/>
                    <a:pt x="26786" y="15485"/>
                    <a:pt x="27087" y="15652"/>
                  </a:cubicBezTo>
                  <a:cubicBezTo>
                    <a:pt x="27153" y="15718"/>
                    <a:pt x="27220" y="15752"/>
                    <a:pt x="27387" y="15819"/>
                  </a:cubicBezTo>
                  <a:cubicBezTo>
                    <a:pt x="27187" y="15885"/>
                    <a:pt x="27087" y="15885"/>
                    <a:pt x="26987" y="15952"/>
                  </a:cubicBezTo>
                  <a:cubicBezTo>
                    <a:pt x="26920" y="15952"/>
                    <a:pt x="26853" y="16019"/>
                    <a:pt x="26853" y="16085"/>
                  </a:cubicBezTo>
                  <a:cubicBezTo>
                    <a:pt x="26820" y="16119"/>
                    <a:pt x="26920" y="16219"/>
                    <a:pt x="26953" y="16219"/>
                  </a:cubicBezTo>
                  <a:cubicBezTo>
                    <a:pt x="27053" y="16286"/>
                    <a:pt x="27153" y="16319"/>
                    <a:pt x="27287" y="16319"/>
                  </a:cubicBezTo>
                  <a:cubicBezTo>
                    <a:pt x="28440" y="16566"/>
                    <a:pt x="29592" y="16745"/>
                    <a:pt x="30783" y="16745"/>
                  </a:cubicBezTo>
                  <a:cubicBezTo>
                    <a:pt x="31039" y="16745"/>
                    <a:pt x="31297" y="16737"/>
                    <a:pt x="31556" y="16719"/>
                  </a:cubicBezTo>
                  <a:cubicBezTo>
                    <a:pt x="31957" y="16719"/>
                    <a:pt x="32357" y="16753"/>
                    <a:pt x="32791" y="16819"/>
                  </a:cubicBezTo>
                  <a:cubicBezTo>
                    <a:pt x="33024" y="16853"/>
                    <a:pt x="33058" y="16886"/>
                    <a:pt x="33224" y="17153"/>
                  </a:cubicBezTo>
                  <a:cubicBezTo>
                    <a:pt x="32957" y="17320"/>
                    <a:pt x="32724" y="17453"/>
                    <a:pt x="32490" y="17586"/>
                  </a:cubicBezTo>
                  <a:cubicBezTo>
                    <a:pt x="31990" y="17820"/>
                    <a:pt x="31523" y="18053"/>
                    <a:pt x="31023" y="18254"/>
                  </a:cubicBezTo>
                  <a:cubicBezTo>
                    <a:pt x="30422" y="18454"/>
                    <a:pt x="29822" y="18554"/>
                    <a:pt x="29221" y="18587"/>
                  </a:cubicBezTo>
                  <a:cubicBezTo>
                    <a:pt x="29162" y="18592"/>
                    <a:pt x="29104" y="18594"/>
                    <a:pt x="29047" y="18594"/>
                  </a:cubicBezTo>
                  <a:cubicBezTo>
                    <a:pt x="28328" y="18594"/>
                    <a:pt x="27745" y="18222"/>
                    <a:pt x="27220" y="17820"/>
                  </a:cubicBezTo>
                  <a:cubicBezTo>
                    <a:pt x="27087" y="17720"/>
                    <a:pt x="27020" y="17586"/>
                    <a:pt x="26987" y="17453"/>
                  </a:cubicBezTo>
                  <a:cubicBezTo>
                    <a:pt x="26853" y="17086"/>
                    <a:pt x="26753" y="16686"/>
                    <a:pt x="26620" y="16319"/>
                  </a:cubicBezTo>
                  <a:lnTo>
                    <a:pt x="26620" y="16319"/>
                  </a:lnTo>
                  <a:cubicBezTo>
                    <a:pt x="26620" y="16686"/>
                    <a:pt x="26753" y="17019"/>
                    <a:pt x="26820" y="17420"/>
                  </a:cubicBezTo>
                  <a:cubicBezTo>
                    <a:pt x="26386" y="17119"/>
                    <a:pt x="26019" y="16819"/>
                    <a:pt x="25686" y="16552"/>
                  </a:cubicBezTo>
                  <a:cubicBezTo>
                    <a:pt x="25619" y="16486"/>
                    <a:pt x="25586" y="16386"/>
                    <a:pt x="25552" y="16319"/>
                  </a:cubicBezTo>
                  <a:cubicBezTo>
                    <a:pt x="25485" y="15952"/>
                    <a:pt x="25385" y="15618"/>
                    <a:pt x="25319" y="15285"/>
                  </a:cubicBezTo>
                  <a:cubicBezTo>
                    <a:pt x="25252" y="15452"/>
                    <a:pt x="25252" y="15452"/>
                    <a:pt x="25319" y="15785"/>
                  </a:cubicBezTo>
                  <a:cubicBezTo>
                    <a:pt x="25352" y="15952"/>
                    <a:pt x="25385" y="16152"/>
                    <a:pt x="25419" y="16419"/>
                  </a:cubicBezTo>
                  <a:cubicBezTo>
                    <a:pt x="25152" y="16286"/>
                    <a:pt x="24918" y="16185"/>
                    <a:pt x="24685" y="16052"/>
                  </a:cubicBezTo>
                  <a:cubicBezTo>
                    <a:pt x="24652" y="16019"/>
                    <a:pt x="24618" y="15919"/>
                    <a:pt x="24618" y="15819"/>
                  </a:cubicBezTo>
                  <a:cubicBezTo>
                    <a:pt x="24618" y="15752"/>
                    <a:pt x="24652" y="15652"/>
                    <a:pt x="24685" y="15552"/>
                  </a:cubicBezTo>
                  <a:cubicBezTo>
                    <a:pt x="24918" y="14684"/>
                    <a:pt x="25119" y="13850"/>
                    <a:pt x="25319" y="12983"/>
                  </a:cubicBezTo>
                  <a:lnTo>
                    <a:pt x="25319" y="12983"/>
                  </a:lnTo>
                  <a:cubicBezTo>
                    <a:pt x="24885" y="13884"/>
                    <a:pt x="24718" y="14885"/>
                    <a:pt x="24518" y="15885"/>
                  </a:cubicBezTo>
                  <a:cubicBezTo>
                    <a:pt x="24185" y="15752"/>
                    <a:pt x="24151" y="15718"/>
                    <a:pt x="24218" y="15418"/>
                  </a:cubicBezTo>
                  <a:cubicBezTo>
                    <a:pt x="24318" y="14918"/>
                    <a:pt x="24418" y="14418"/>
                    <a:pt x="24551" y="13917"/>
                  </a:cubicBezTo>
                  <a:cubicBezTo>
                    <a:pt x="24885" y="12550"/>
                    <a:pt x="25485" y="11315"/>
                    <a:pt x="26186" y="10114"/>
                  </a:cubicBezTo>
                  <a:cubicBezTo>
                    <a:pt x="26520" y="9514"/>
                    <a:pt x="26853" y="8914"/>
                    <a:pt x="27320" y="8413"/>
                  </a:cubicBezTo>
                  <a:cubicBezTo>
                    <a:pt x="27520" y="8180"/>
                    <a:pt x="27754" y="7980"/>
                    <a:pt x="27954" y="7779"/>
                  </a:cubicBezTo>
                  <a:cubicBezTo>
                    <a:pt x="28021" y="7713"/>
                    <a:pt x="28087" y="7646"/>
                    <a:pt x="28087" y="7546"/>
                  </a:cubicBezTo>
                  <a:lnTo>
                    <a:pt x="28087" y="7546"/>
                  </a:lnTo>
                  <a:cubicBezTo>
                    <a:pt x="26886" y="8413"/>
                    <a:pt x="26053" y="9581"/>
                    <a:pt x="25352" y="10882"/>
                  </a:cubicBezTo>
                  <a:cubicBezTo>
                    <a:pt x="25686" y="10448"/>
                    <a:pt x="25986" y="10014"/>
                    <a:pt x="26319" y="9581"/>
                  </a:cubicBezTo>
                  <a:cubicBezTo>
                    <a:pt x="26353" y="9581"/>
                    <a:pt x="26353" y="9581"/>
                    <a:pt x="26386" y="9614"/>
                  </a:cubicBezTo>
                  <a:cubicBezTo>
                    <a:pt x="26286" y="9781"/>
                    <a:pt x="26186" y="9948"/>
                    <a:pt x="26086" y="10114"/>
                  </a:cubicBezTo>
                  <a:cubicBezTo>
                    <a:pt x="25752" y="10748"/>
                    <a:pt x="25385" y="11382"/>
                    <a:pt x="25052" y="12049"/>
                  </a:cubicBezTo>
                  <a:cubicBezTo>
                    <a:pt x="24818" y="12516"/>
                    <a:pt x="24618" y="13017"/>
                    <a:pt x="24485" y="13550"/>
                  </a:cubicBezTo>
                  <a:cubicBezTo>
                    <a:pt x="24318" y="14184"/>
                    <a:pt x="24185" y="14851"/>
                    <a:pt x="24051" y="15518"/>
                  </a:cubicBezTo>
                  <a:cubicBezTo>
                    <a:pt x="23751" y="15352"/>
                    <a:pt x="23584" y="14951"/>
                    <a:pt x="23684" y="14518"/>
                  </a:cubicBezTo>
                  <a:cubicBezTo>
                    <a:pt x="23818" y="13784"/>
                    <a:pt x="24051" y="13050"/>
                    <a:pt x="24351" y="12349"/>
                  </a:cubicBezTo>
                  <a:cubicBezTo>
                    <a:pt x="24585" y="11782"/>
                    <a:pt x="24852" y="11249"/>
                    <a:pt x="25119" y="10682"/>
                  </a:cubicBezTo>
                  <a:cubicBezTo>
                    <a:pt x="25485" y="9881"/>
                    <a:pt x="26019" y="9214"/>
                    <a:pt x="26553" y="8513"/>
                  </a:cubicBezTo>
                  <a:cubicBezTo>
                    <a:pt x="26620" y="8413"/>
                    <a:pt x="26686" y="8313"/>
                    <a:pt x="26753" y="8213"/>
                  </a:cubicBezTo>
                  <a:lnTo>
                    <a:pt x="26753" y="8213"/>
                  </a:lnTo>
                  <a:cubicBezTo>
                    <a:pt x="25652" y="9347"/>
                    <a:pt x="24852" y="10682"/>
                    <a:pt x="24251" y="12149"/>
                  </a:cubicBezTo>
                  <a:cubicBezTo>
                    <a:pt x="24251" y="11682"/>
                    <a:pt x="24251" y="11215"/>
                    <a:pt x="24451" y="10782"/>
                  </a:cubicBezTo>
                  <a:cubicBezTo>
                    <a:pt x="25018" y="9714"/>
                    <a:pt x="25686" y="8747"/>
                    <a:pt x="26419" y="7813"/>
                  </a:cubicBezTo>
                  <a:cubicBezTo>
                    <a:pt x="27353" y="6679"/>
                    <a:pt x="28488" y="5878"/>
                    <a:pt x="29688" y="5144"/>
                  </a:cubicBezTo>
                  <a:cubicBezTo>
                    <a:pt x="29822" y="5044"/>
                    <a:pt x="29989" y="5011"/>
                    <a:pt x="30122" y="4911"/>
                  </a:cubicBezTo>
                  <a:cubicBezTo>
                    <a:pt x="30889" y="4444"/>
                    <a:pt x="31723" y="4144"/>
                    <a:pt x="32624" y="4010"/>
                  </a:cubicBezTo>
                  <a:cubicBezTo>
                    <a:pt x="33595" y="3866"/>
                    <a:pt x="34561" y="3789"/>
                    <a:pt x="35519" y="3789"/>
                  </a:cubicBezTo>
                  <a:close/>
                  <a:moveTo>
                    <a:pt x="48235" y="28594"/>
                  </a:moveTo>
                  <a:cubicBezTo>
                    <a:pt x="48469" y="28661"/>
                    <a:pt x="48669" y="28694"/>
                    <a:pt x="48902" y="28794"/>
                  </a:cubicBezTo>
                  <a:cubicBezTo>
                    <a:pt x="48936" y="28794"/>
                    <a:pt x="49002" y="28861"/>
                    <a:pt x="49036" y="28928"/>
                  </a:cubicBezTo>
                  <a:cubicBezTo>
                    <a:pt x="49102" y="29261"/>
                    <a:pt x="49136" y="29628"/>
                    <a:pt x="49202" y="29995"/>
                  </a:cubicBezTo>
                  <a:cubicBezTo>
                    <a:pt x="48535" y="29829"/>
                    <a:pt x="48535" y="29829"/>
                    <a:pt x="48502" y="29095"/>
                  </a:cubicBezTo>
                  <a:lnTo>
                    <a:pt x="48669" y="29061"/>
                  </a:lnTo>
                  <a:cubicBezTo>
                    <a:pt x="48502" y="28895"/>
                    <a:pt x="48369" y="28728"/>
                    <a:pt x="48235" y="28594"/>
                  </a:cubicBezTo>
                  <a:close/>
                  <a:moveTo>
                    <a:pt x="26457" y="29876"/>
                  </a:moveTo>
                  <a:cubicBezTo>
                    <a:pt x="26569" y="29876"/>
                    <a:pt x="26586" y="29992"/>
                    <a:pt x="26586" y="30162"/>
                  </a:cubicBezTo>
                  <a:cubicBezTo>
                    <a:pt x="26486" y="30062"/>
                    <a:pt x="26386" y="29995"/>
                    <a:pt x="26286" y="29929"/>
                  </a:cubicBezTo>
                  <a:cubicBezTo>
                    <a:pt x="26359" y="29892"/>
                    <a:pt x="26415" y="29876"/>
                    <a:pt x="26457" y="29876"/>
                  </a:cubicBezTo>
                  <a:close/>
                  <a:moveTo>
                    <a:pt x="23017" y="29841"/>
                  </a:moveTo>
                  <a:cubicBezTo>
                    <a:pt x="23145" y="29841"/>
                    <a:pt x="23286" y="29859"/>
                    <a:pt x="23417" y="29895"/>
                  </a:cubicBezTo>
                  <a:cubicBezTo>
                    <a:pt x="23150" y="30029"/>
                    <a:pt x="22917" y="30129"/>
                    <a:pt x="22650" y="30229"/>
                  </a:cubicBezTo>
                  <a:cubicBezTo>
                    <a:pt x="22583" y="30129"/>
                    <a:pt x="22550" y="30062"/>
                    <a:pt x="22550" y="30029"/>
                  </a:cubicBezTo>
                  <a:cubicBezTo>
                    <a:pt x="22593" y="29900"/>
                    <a:pt x="22786" y="29841"/>
                    <a:pt x="23017" y="29841"/>
                  </a:cubicBezTo>
                  <a:close/>
                  <a:moveTo>
                    <a:pt x="8307" y="29695"/>
                  </a:moveTo>
                  <a:cubicBezTo>
                    <a:pt x="8774" y="29695"/>
                    <a:pt x="9207" y="29695"/>
                    <a:pt x="9674" y="29728"/>
                  </a:cubicBezTo>
                  <a:cubicBezTo>
                    <a:pt x="9674" y="29962"/>
                    <a:pt x="9641" y="30162"/>
                    <a:pt x="9607" y="30429"/>
                  </a:cubicBezTo>
                  <a:cubicBezTo>
                    <a:pt x="9140" y="30396"/>
                    <a:pt x="8673" y="30396"/>
                    <a:pt x="8173" y="30362"/>
                  </a:cubicBezTo>
                  <a:cubicBezTo>
                    <a:pt x="8206" y="30129"/>
                    <a:pt x="8273" y="29929"/>
                    <a:pt x="8307" y="29695"/>
                  </a:cubicBezTo>
                  <a:close/>
                  <a:moveTo>
                    <a:pt x="23484" y="30062"/>
                  </a:moveTo>
                  <a:cubicBezTo>
                    <a:pt x="23484" y="30095"/>
                    <a:pt x="23484" y="30129"/>
                    <a:pt x="23517" y="30162"/>
                  </a:cubicBezTo>
                  <a:cubicBezTo>
                    <a:pt x="23251" y="30262"/>
                    <a:pt x="23017" y="30396"/>
                    <a:pt x="22717" y="30529"/>
                  </a:cubicBezTo>
                  <a:cubicBezTo>
                    <a:pt x="22750" y="30429"/>
                    <a:pt x="22750" y="30329"/>
                    <a:pt x="22750" y="30329"/>
                  </a:cubicBezTo>
                  <a:cubicBezTo>
                    <a:pt x="22984" y="30229"/>
                    <a:pt x="23251" y="30162"/>
                    <a:pt x="23484" y="30062"/>
                  </a:cubicBezTo>
                  <a:close/>
                  <a:moveTo>
                    <a:pt x="37661" y="30296"/>
                  </a:moveTo>
                  <a:cubicBezTo>
                    <a:pt x="37661" y="30362"/>
                    <a:pt x="37661" y="30429"/>
                    <a:pt x="37661" y="30529"/>
                  </a:cubicBezTo>
                  <a:cubicBezTo>
                    <a:pt x="37527" y="30496"/>
                    <a:pt x="37461" y="30429"/>
                    <a:pt x="37327" y="30362"/>
                  </a:cubicBezTo>
                  <a:cubicBezTo>
                    <a:pt x="37461" y="30329"/>
                    <a:pt x="37527" y="30296"/>
                    <a:pt x="37661" y="30296"/>
                  </a:cubicBezTo>
                  <a:close/>
                  <a:moveTo>
                    <a:pt x="31156" y="29962"/>
                  </a:moveTo>
                  <a:lnTo>
                    <a:pt x="31156" y="29962"/>
                  </a:lnTo>
                  <a:cubicBezTo>
                    <a:pt x="31556" y="30029"/>
                    <a:pt x="31857" y="30095"/>
                    <a:pt x="32290" y="30162"/>
                  </a:cubicBezTo>
                  <a:cubicBezTo>
                    <a:pt x="31990" y="30329"/>
                    <a:pt x="31790" y="30462"/>
                    <a:pt x="31556" y="30596"/>
                  </a:cubicBezTo>
                  <a:cubicBezTo>
                    <a:pt x="31423" y="30396"/>
                    <a:pt x="31290" y="30195"/>
                    <a:pt x="31156" y="29962"/>
                  </a:cubicBezTo>
                  <a:close/>
                  <a:moveTo>
                    <a:pt x="40863" y="29595"/>
                  </a:moveTo>
                  <a:cubicBezTo>
                    <a:pt x="40596" y="30129"/>
                    <a:pt x="40363" y="30629"/>
                    <a:pt x="40096" y="31163"/>
                  </a:cubicBezTo>
                  <a:cubicBezTo>
                    <a:pt x="39796" y="30829"/>
                    <a:pt x="39529" y="30496"/>
                    <a:pt x="39229" y="30162"/>
                  </a:cubicBezTo>
                  <a:cubicBezTo>
                    <a:pt x="39762" y="29962"/>
                    <a:pt x="40296" y="29795"/>
                    <a:pt x="40863" y="29595"/>
                  </a:cubicBezTo>
                  <a:close/>
                  <a:moveTo>
                    <a:pt x="14111" y="908"/>
                  </a:moveTo>
                  <a:cubicBezTo>
                    <a:pt x="14511" y="908"/>
                    <a:pt x="14811" y="1141"/>
                    <a:pt x="14911" y="1542"/>
                  </a:cubicBezTo>
                  <a:cubicBezTo>
                    <a:pt x="14945" y="1809"/>
                    <a:pt x="14945" y="2075"/>
                    <a:pt x="14945" y="2376"/>
                  </a:cubicBezTo>
                  <a:cubicBezTo>
                    <a:pt x="14978" y="3543"/>
                    <a:pt x="14744" y="4711"/>
                    <a:pt x="14511" y="5845"/>
                  </a:cubicBezTo>
                  <a:cubicBezTo>
                    <a:pt x="14244" y="7079"/>
                    <a:pt x="14077" y="8347"/>
                    <a:pt x="14044" y="9614"/>
                  </a:cubicBezTo>
                  <a:cubicBezTo>
                    <a:pt x="14011" y="10148"/>
                    <a:pt x="13911" y="10715"/>
                    <a:pt x="14011" y="11282"/>
                  </a:cubicBezTo>
                  <a:cubicBezTo>
                    <a:pt x="14077" y="11549"/>
                    <a:pt x="14177" y="11782"/>
                    <a:pt x="14411" y="11982"/>
                  </a:cubicBezTo>
                  <a:cubicBezTo>
                    <a:pt x="15178" y="12716"/>
                    <a:pt x="16045" y="13317"/>
                    <a:pt x="17013" y="13784"/>
                  </a:cubicBezTo>
                  <a:cubicBezTo>
                    <a:pt x="17780" y="14151"/>
                    <a:pt x="18547" y="14451"/>
                    <a:pt x="19348" y="14718"/>
                  </a:cubicBezTo>
                  <a:cubicBezTo>
                    <a:pt x="20315" y="15085"/>
                    <a:pt x="21282" y="15518"/>
                    <a:pt x="22216" y="15952"/>
                  </a:cubicBezTo>
                  <a:cubicBezTo>
                    <a:pt x="22650" y="16185"/>
                    <a:pt x="23084" y="16419"/>
                    <a:pt x="23551" y="16552"/>
                  </a:cubicBezTo>
                  <a:cubicBezTo>
                    <a:pt x="24151" y="16719"/>
                    <a:pt x="24618" y="17053"/>
                    <a:pt x="25018" y="17453"/>
                  </a:cubicBezTo>
                  <a:cubicBezTo>
                    <a:pt x="25385" y="17887"/>
                    <a:pt x="25852" y="18187"/>
                    <a:pt x="26319" y="18454"/>
                  </a:cubicBezTo>
                  <a:cubicBezTo>
                    <a:pt x="27149" y="18859"/>
                    <a:pt x="27990" y="19074"/>
                    <a:pt x="28841" y="19074"/>
                  </a:cubicBezTo>
                  <a:cubicBezTo>
                    <a:pt x="29463" y="19074"/>
                    <a:pt x="30090" y="18960"/>
                    <a:pt x="30723" y="18721"/>
                  </a:cubicBezTo>
                  <a:cubicBezTo>
                    <a:pt x="31190" y="18554"/>
                    <a:pt x="31657" y="18354"/>
                    <a:pt x="32124" y="18154"/>
                  </a:cubicBezTo>
                  <a:cubicBezTo>
                    <a:pt x="32557" y="17987"/>
                    <a:pt x="33024" y="17853"/>
                    <a:pt x="33458" y="17720"/>
                  </a:cubicBezTo>
                  <a:cubicBezTo>
                    <a:pt x="34392" y="17453"/>
                    <a:pt x="35092" y="16886"/>
                    <a:pt x="35393" y="15919"/>
                  </a:cubicBezTo>
                  <a:cubicBezTo>
                    <a:pt x="35459" y="15718"/>
                    <a:pt x="35493" y="15485"/>
                    <a:pt x="35559" y="15251"/>
                  </a:cubicBezTo>
                  <a:cubicBezTo>
                    <a:pt x="35644" y="14997"/>
                    <a:pt x="35729" y="14910"/>
                    <a:pt x="35936" y="14910"/>
                  </a:cubicBezTo>
                  <a:cubicBezTo>
                    <a:pt x="35973" y="14910"/>
                    <a:pt x="36014" y="14913"/>
                    <a:pt x="36060" y="14918"/>
                  </a:cubicBezTo>
                  <a:cubicBezTo>
                    <a:pt x="36693" y="14951"/>
                    <a:pt x="36927" y="15218"/>
                    <a:pt x="36894" y="15819"/>
                  </a:cubicBezTo>
                  <a:cubicBezTo>
                    <a:pt x="36894" y="16319"/>
                    <a:pt x="36660" y="16786"/>
                    <a:pt x="36393" y="17220"/>
                  </a:cubicBezTo>
                  <a:cubicBezTo>
                    <a:pt x="35993" y="17787"/>
                    <a:pt x="35426" y="18154"/>
                    <a:pt x="34759" y="18387"/>
                  </a:cubicBezTo>
                  <a:cubicBezTo>
                    <a:pt x="33858" y="18687"/>
                    <a:pt x="32924" y="18987"/>
                    <a:pt x="32023" y="19288"/>
                  </a:cubicBezTo>
                  <a:cubicBezTo>
                    <a:pt x="31123" y="19588"/>
                    <a:pt x="30222" y="19855"/>
                    <a:pt x="29355" y="20188"/>
                  </a:cubicBezTo>
                  <a:cubicBezTo>
                    <a:pt x="28988" y="20322"/>
                    <a:pt x="28688" y="20555"/>
                    <a:pt x="28354" y="20789"/>
                  </a:cubicBezTo>
                  <a:cubicBezTo>
                    <a:pt x="28121" y="20956"/>
                    <a:pt x="28021" y="21222"/>
                    <a:pt x="27954" y="21489"/>
                  </a:cubicBezTo>
                  <a:cubicBezTo>
                    <a:pt x="27854" y="22023"/>
                    <a:pt x="27987" y="22523"/>
                    <a:pt x="28121" y="23024"/>
                  </a:cubicBezTo>
                  <a:cubicBezTo>
                    <a:pt x="28254" y="23491"/>
                    <a:pt x="28454" y="23958"/>
                    <a:pt x="28621" y="24425"/>
                  </a:cubicBezTo>
                  <a:cubicBezTo>
                    <a:pt x="28888" y="25259"/>
                    <a:pt x="29155" y="26093"/>
                    <a:pt x="29422" y="26926"/>
                  </a:cubicBezTo>
                  <a:cubicBezTo>
                    <a:pt x="29889" y="28227"/>
                    <a:pt x="30356" y="29528"/>
                    <a:pt x="31223" y="30662"/>
                  </a:cubicBezTo>
                  <a:cubicBezTo>
                    <a:pt x="31256" y="30696"/>
                    <a:pt x="31256" y="30729"/>
                    <a:pt x="31290" y="30796"/>
                  </a:cubicBezTo>
                  <a:cubicBezTo>
                    <a:pt x="31023" y="30929"/>
                    <a:pt x="30723" y="31063"/>
                    <a:pt x="30456" y="31196"/>
                  </a:cubicBezTo>
                  <a:cubicBezTo>
                    <a:pt x="30189" y="30929"/>
                    <a:pt x="30022" y="30596"/>
                    <a:pt x="29889" y="30296"/>
                  </a:cubicBezTo>
                  <a:cubicBezTo>
                    <a:pt x="29588" y="29695"/>
                    <a:pt x="29255" y="29095"/>
                    <a:pt x="28988" y="28461"/>
                  </a:cubicBezTo>
                  <a:cubicBezTo>
                    <a:pt x="28721" y="27794"/>
                    <a:pt x="28521" y="27127"/>
                    <a:pt x="28287" y="26459"/>
                  </a:cubicBezTo>
                  <a:cubicBezTo>
                    <a:pt x="28221" y="26193"/>
                    <a:pt x="28121" y="25959"/>
                    <a:pt x="28021" y="25692"/>
                  </a:cubicBezTo>
                  <a:cubicBezTo>
                    <a:pt x="27887" y="25225"/>
                    <a:pt x="27720" y="24725"/>
                    <a:pt x="27587" y="24225"/>
                  </a:cubicBezTo>
                  <a:cubicBezTo>
                    <a:pt x="27387" y="23624"/>
                    <a:pt x="27187" y="22990"/>
                    <a:pt x="26987" y="22357"/>
                  </a:cubicBezTo>
                  <a:cubicBezTo>
                    <a:pt x="26820" y="21890"/>
                    <a:pt x="26586" y="21456"/>
                    <a:pt x="26186" y="21089"/>
                  </a:cubicBezTo>
                  <a:lnTo>
                    <a:pt x="26153" y="21089"/>
                  </a:lnTo>
                  <a:cubicBezTo>
                    <a:pt x="26053" y="20655"/>
                    <a:pt x="25686" y="20555"/>
                    <a:pt x="25385" y="20355"/>
                  </a:cubicBezTo>
                  <a:cubicBezTo>
                    <a:pt x="24585" y="19821"/>
                    <a:pt x="23884" y="19121"/>
                    <a:pt x="23150" y="18487"/>
                  </a:cubicBezTo>
                  <a:cubicBezTo>
                    <a:pt x="22383" y="17820"/>
                    <a:pt x="21549" y="17320"/>
                    <a:pt x="20615" y="16986"/>
                  </a:cubicBezTo>
                  <a:cubicBezTo>
                    <a:pt x="18847" y="16352"/>
                    <a:pt x="17146" y="15652"/>
                    <a:pt x="15512" y="14751"/>
                  </a:cubicBezTo>
                  <a:cubicBezTo>
                    <a:pt x="15078" y="14518"/>
                    <a:pt x="14611" y="14284"/>
                    <a:pt x="14144" y="14117"/>
                  </a:cubicBezTo>
                  <a:cubicBezTo>
                    <a:pt x="13671" y="13923"/>
                    <a:pt x="13210" y="13826"/>
                    <a:pt x="12758" y="13826"/>
                  </a:cubicBezTo>
                  <a:cubicBezTo>
                    <a:pt x="12126" y="13826"/>
                    <a:pt x="11511" y="14015"/>
                    <a:pt x="10908" y="14384"/>
                  </a:cubicBezTo>
                  <a:cubicBezTo>
                    <a:pt x="10441" y="14651"/>
                    <a:pt x="9941" y="14851"/>
                    <a:pt x="9474" y="15085"/>
                  </a:cubicBezTo>
                  <a:cubicBezTo>
                    <a:pt x="9374" y="14718"/>
                    <a:pt x="9274" y="14351"/>
                    <a:pt x="9207" y="14017"/>
                  </a:cubicBezTo>
                  <a:lnTo>
                    <a:pt x="9107" y="14017"/>
                  </a:lnTo>
                  <a:cubicBezTo>
                    <a:pt x="9140" y="14217"/>
                    <a:pt x="9174" y="14384"/>
                    <a:pt x="9207" y="14584"/>
                  </a:cubicBezTo>
                  <a:cubicBezTo>
                    <a:pt x="9241" y="14751"/>
                    <a:pt x="9274" y="14951"/>
                    <a:pt x="9307" y="15185"/>
                  </a:cubicBezTo>
                  <a:cubicBezTo>
                    <a:pt x="9174" y="15251"/>
                    <a:pt x="9007" y="15318"/>
                    <a:pt x="8807" y="15385"/>
                  </a:cubicBezTo>
                  <a:cubicBezTo>
                    <a:pt x="8740" y="14718"/>
                    <a:pt x="8707" y="14117"/>
                    <a:pt x="8373" y="13550"/>
                  </a:cubicBezTo>
                  <a:lnTo>
                    <a:pt x="8373" y="13550"/>
                  </a:lnTo>
                  <a:cubicBezTo>
                    <a:pt x="8440" y="13884"/>
                    <a:pt x="8507" y="14184"/>
                    <a:pt x="8540" y="14518"/>
                  </a:cubicBezTo>
                  <a:cubicBezTo>
                    <a:pt x="8640" y="15285"/>
                    <a:pt x="8640" y="15285"/>
                    <a:pt x="8507" y="15485"/>
                  </a:cubicBezTo>
                  <a:cubicBezTo>
                    <a:pt x="8473" y="15318"/>
                    <a:pt x="8440" y="15218"/>
                    <a:pt x="8440" y="15118"/>
                  </a:cubicBezTo>
                  <a:cubicBezTo>
                    <a:pt x="8407" y="14818"/>
                    <a:pt x="8407" y="14551"/>
                    <a:pt x="8373" y="14251"/>
                  </a:cubicBezTo>
                  <a:cubicBezTo>
                    <a:pt x="8340" y="13984"/>
                    <a:pt x="8273" y="13850"/>
                    <a:pt x="7873" y="13250"/>
                  </a:cubicBezTo>
                  <a:cubicBezTo>
                    <a:pt x="7973" y="13183"/>
                    <a:pt x="8073" y="13117"/>
                    <a:pt x="8173" y="13050"/>
                  </a:cubicBezTo>
                  <a:cubicBezTo>
                    <a:pt x="9040" y="12583"/>
                    <a:pt x="9841" y="12049"/>
                    <a:pt x="10608" y="11415"/>
                  </a:cubicBezTo>
                  <a:cubicBezTo>
                    <a:pt x="11642" y="10548"/>
                    <a:pt x="12343" y="9514"/>
                    <a:pt x="12843" y="8280"/>
                  </a:cubicBezTo>
                  <a:cubicBezTo>
                    <a:pt x="13177" y="7446"/>
                    <a:pt x="13410" y="6579"/>
                    <a:pt x="13510" y="5678"/>
                  </a:cubicBezTo>
                  <a:cubicBezTo>
                    <a:pt x="13510" y="5511"/>
                    <a:pt x="13577" y="5411"/>
                    <a:pt x="13677" y="5311"/>
                  </a:cubicBezTo>
                  <a:cubicBezTo>
                    <a:pt x="13777" y="5244"/>
                    <a:pt x="13810" y="5144"/>
                    <a:pt x="13911" y="5011"/>
                  </a:cubicBezTo>
                  <a:cubicBezTo>
                    <a:pt x="13744" y="5011"/>
                    <a:pt x="13677" y="5011"/>
                    <a:pt x="13610" y="5044"/>
                  </a:cubicBezTo>
                  <a:cubicBezTo>
                    <a:pt x="13544" y="3743"/>
                    <a:pt x="13510" y="2476"/>
                    <a:pt x="13444" y="1141"/>
                  </a:cubicBezTo>
                  <a:cubicBezTo>
                    <a:pt x="13644" y="1041"/>
                    <a:pt x="13844" y="941"/>
                    <a:pt x="14111" y="908"/>
                  </a:cubicBezTo>
                  <a:close/>
                  <a:moveTo>
                    <a:pt x="50270" y="30129"/>
                  </a:moveTo>
                  <a:cubicBezTo>
                    <a:pt x="50537" y="30296"/>
                    <a:pt x="50870" y="30462"/>
                    <a:pt x="51137" y="30629"/>
                  </a:cubicBezTo>
                  <a:cubicBezTo>
                    <a:pt x="51271" y="30729"/>
                    <a:pt x="51271" y="30796"/>
                    <a:pt x="51271" y="31196"/>
                  </a:cubicBezTo>
                  <a:cubicBezTo>
                    <a:pt x="51104" y="31096"/>
                    <a:pt x="50970" y="30996"/>
                    <a:pt x="50837" y="30863"/>
                  </a:cubicBezTo>
                  <a:cubicBezTo>
                    <a:pt x="50704" y="30796"/>
                    <a:pt x="50603" y="30696"/>
                    <a:pt x="50470" y="30629"/>
                  </a:cubicBezTo>
                  <a:cubicBezTo>
                    <a:pt x="50237" y="30496"/>
                    <a:pt x="50203" y="30462"/>
                    <a:pt x="50270" y="30129"/>
                  </a:cubicBezTo>
                  <a:close/>
                  <a:moveTo>
                    <a:pt x="8140" y="30529"/>
                  </a:moveTo>
                  <a:cubicBezTo>
                    <a:pt x="8640" y="30562"/>
                    <a:pt x="9074" y="30596"/>
                    <a:pt x="9541" y="30629"/>
                  </a:cubicBezTo>
                  <a:cubicBezTo>
                    <a:pt x="9607" y="30829"/>
                    <a:pt x="9674" y="31029"/>
                    <a:pt x="9741" y="31230"/>
                  </a:cubicBezTo>
                  <a:cubicBezTo>
                    <a:pt x="9708" y="31029"/>
                    <a:pt x="9708" y="30863"/>
                    <a:pt x="9708" y="30629"/>
                  </a:cubicBezTo>
                  <a:lnTo>
                    <a:pt x="9708" y="30629"/>
                  </a:lnTo>
                  <a:cubicBezTo>
                    <a:pt x="10074" y="30662"/>
                    <a:pt x="10408" y="30662"/>
                    <a:pt x="10775" y="30696"/>
                  </a:cubicBezTo>
                  <a:cubicBezTo>
                    <a:pt x="10742" y="30963"/>
                    <a:pt x="10708" y="31196"/>
                    <a:pt x="10708" y="31463"/>
                  </a:cubicBezTo>
                  <a:cubicBezTo>
                    <a:pt x="10408" y="31430"/>
                    <a:pt x="10141" y="31396"/>
                    <a:pt x="9841" y="31363"/>
                  </a:cubicBezTo>
                  <a:cubicBezTo>
                    <a:pt x="9808" y="31363"/>
                    <a:pt x="9774" y="31296"/>
                    <a:pt x="9741" y="31263"/>
                  </a:cubicBezTo>
                  <a:cubicBezTo>
                    <a:pt x="9674" y="31296"/>
                    <a:pt x="9607" y="31363"/>
                    <a:pt x="9507" y="31363"/>
                  </a:cubicBezTo>
                  <a:cubicBezTo>
                    <a:pt x="9040" y="31330"/>
                    <a:pt x="8573" y="31296"/>
                    <a:pt x="8073" y="31296"/>
                  </a:cubicBezTo>
                  <a:cubicBezTo>
                    <a:pt x="8073" y="31029"/>
                    <a:pt x="8106" y="30796"/>
                    <a:pt x="8140" y="30529"/>
                  </a:cubicBezTo>
                  <a:close/>
                  <a:moveTo>
                    <a:pt x="27472" y="29755"/>
                  </a:moveTo>
                  <a:cubicBezTo>
                    <a:pt x="27880" y="29755"/>
                    <a:pt x="28274" y="29802"/>
                    <a:pt x="28654" y="29929"/>
                  </a:cubicBezTo>
                  <a:cubicBezTo>
                    <a:pt x="28769" y="29948"/>
                    <a:pt x="28884" y="29989"/>
                    <a:pt x="28999" y="29989"/>
                  </a:cubicBezTo>
                  <a:cubicBezTo>
                    <a:pt x="29084" y="29989"/>
                    <a:pt x="29170" y="29966"/>
                    <a:pt x="29255" y="29895"/>
                  </a:cubicBezTo>
                  <a:cubicBezTo>
                    <a:pt x="29555" y="30362"/>
                    <a:pt x="29789" y="30829"/>
                    <a:pt x="30089" y="31330"/>
                  </a:cubicBezTo>
                  <a:cubicBezTo>
                    <a:pt x="29855" y="31396"/>
                    <a:pt x="29655" y="31463"/>
                    <a:pt x="29422" y="31463"/>
                  </a:cubicBezTo>
                  <a:cubicBezTo>
                    <a:pt x="28988" y="31430"/>
                    <a:pt x="28554" y="31363"/>
                    <a:pt x="28154" y="31129"/>
                  </a:cubicBezTo>
                  <a:cubicBezTo>
                    <a:pt x="27887" y="30996"/>
                    <a:pt x="27587" y="30796"/>
                    <a:pt x="27320" y="30662"/>
                  </a:cubicBezTo>
                  <a:cubicBezTo>
                    <a:pt x="26953" y="30496"/>
                    <a:pt x="26786" y="30229"/>
                    <a:pt x="26753" y="29795"/>
                  </a:cubicBezTo>
                  <a:cubicBezTo>
                    <a:pt x="26997" y="29771"/>
                    <a:pt x="27237" y="29755"/>
                    <a:pt x="27472" y="29755"/>
                  </a:cubicBezTo>
                  <a:close/>
                  <a:moveTo>
                    <a:pt x="35230" y="31103"/>
                  </a:moveTo>
                  <a:cubicBezTo>
                    <a:pt x="35502" y="31103"/>
                    <a:pt x="35769" y="31153"/>
                    <a:pt x="36026" y="31263"/>
                  </a:cubicBezTo>
                  <a:cubicBezTo>
                    <a:pt x="36260" y="31363"/>
                    <a:pt x="36427" y="31530"/>
                    <a:pt x="36627" y="31630"/>
                  </a:cubicBezTo>
                  <a:cubicBezTo>
                    <a:pt x="36460" y="31963"/>
                    <a:pt x="36327" y="32230"/>
                    <a:pt x="36193" y="32497"/>
                  </a:cubicBezTo>
                  <a:cubicBezTo>
                    <a:pt x="35626" y="32330"/>
                    <a:pt x="35092" y="32063"/>
                    <a:pt x="34492" y="31997"/>
                  </a:cubicBezTo>
                  <a:cubicBezTo>
                    <a:pt x="34356" y="31981"/>
                    <a:pt x="34217" y="31974"/>
                    <a:pt x="34077" y="31974"/>
                  </a:cubicBezTo>
                  <a:cubicBezTo>
                    <a:pt x="33636" y="31974"/>
                    <a:pt x="33180" y="32038"/>
                    <a:pt x="32724" y="32063"/>
                  </a:cubicBezTo>
                  <a:cubicBezTo>
                    <a:pt x="33291" y="31697"/>
                    <a:pt x="33891" y="31396"/>
                    <a:pt x="34559" y="31196"/>
                  </a:cubicBezTo>
                  <a:cubicBezTo>
                    <a:pt x="34784" y="31136"/>
                    <a:pt x="35008" y="31103"/>
                    <a:pt x="35230" y="31103"/>
                  </a:cubicBezTo>
                  <a:close/>
                  <a:moveTo>
                    <a:pt x="21290" y="31255"/>
                  </a:moveTo>
                  <a:cubicBezTo>
                    <a:pt x="21422" y="31255"/>
                    <a:pt x="21540" y="31294"/>
                    <a:pt x="21683" y="31396"/>
                  </a:cubicBezTo>
                  <a:cubicBezTo>
                    <a:pt x="21816" y="31496"/>
                    <a:pt x="21983" y="31530"/>
                    <a:pt x="22116" y="31630"/>
                  </a:cubicBezTo>
                  <a:cubicBezTo>
                    <a:pt x="22250" y="31697"/>
                    <a:pt x="22350" y="31763"/>
                    <a:pt x="22450" y="31830"/>
                  </a:cubicBezTo>
                  <a:cubicBezTo>
                    <a:pt x="22417" y="32164"/>
                    <a:pt x="22216" y="32330"/>
                    <a:pt x="21950" y="32430"/>
                  </a:cubicBezTo>
                  <a:cubicBezTo>
                    <a:pt x="21760" y="32512"/>
                    <a:pt x="21576" y="32549"/>
                    <a:pt x="21395" y="32549"/>
                  </a:cubicBezTo>
                  <a:cubicBezTo>
                    <a:pt x="21131" y="32549"/>
                    <a:pt x="20873" y="32469"/>
                    <a:pt x="20615" y="32330"/>
                  </a:cubicBezTo>
                  <a:cubicBezTo>
                    <a:pt x="20482" y="32264"/>
                    <a:pt x="20348" y="32130"/>
                    <a:pt x="20248" y="31997"/>
                  </a:cubicBezTo>
                  <a:lnTo>
                    <a:pt x="20248" y="31997"/>
                  </a:lnTo>
                  <a:cubicBezTo>
                    <a:pt x="20881" y="32250"/>
                    <a:pt x="21220" y="32366"/>
                    <a:pt x="21451" y="32366"/>
                  </a:cubicBezTo>
                  <a:cubicBezTo>
                    <a:pt x="21646" y="32366"/>
                    <a:pt x="21763" y="32283"/>
                    <a:pt x="21916" y="32130"/>
                  </a:cubicBezTo>
                  <a:lnTo>
                    <a:pt x="21916" y="32130"/>
                  </a:lnTo>
                  <a:cubicBezTo>
                    <a:pt x="21844" y="32140"/>
                    <a:pt x="21774" y="32145"/>
                    <a:pt x="21705" y="32145"/>
                  </a:cubicBezTo>
                  <a:cubicBezTo>
                    <a:pt x="21099" y="32145"/>
                    <a:pt x="20584" y="31790"/>
                    <a:pt x="20015" y="31730"/>
                  </a:cubicBezTo>
                  <a:cubicBezTo>
                    <a:pt x="19881" y="31496"/>
                    <a:pt x="19881" y="31496"/>
                    <a:pt x="19982" y="31263"/>
                  </a:cubicBezTo>
                  <a:cubicBezTo>
                    <a:pt x="20182" y="31263"/>
                    <a:pt x="20348" y="31330"/>
                    <a:pt x="20515" y="31330"/>
                  </a:cubicBezTo>
                  <a:cubicBezTo>
                    <a:pt x="20599" y="31330"/>
                    <a:pt x="20690" y="31338"/>
                    <a:pt x="20778" y="31338"/>
                  </a:cubicBezTo>
                  <a:cubicBezTo>
                    <a:pt x="20866" y="31338"/>
                    <a:pt x="20949" y="31330"/>
                    <a:pt x="21016" y="31296"/>
                  </a:cubicBezTo>
                  <a:cubicBezTo>
                    <a:pt x="21119" y="31270"/>
                    <a:pt x="21207" y="31255"/>
                    <a:pt x="21290" y="31255"/>
                  </a:cubicBezTo>
                  <a:close/>
                  <a:moveTo>
                    <a:pt x="8040" y="31396"/>
                  </a:moveTo>
                  <a:cubicBezTo>
                    <a:pt x="8940" y="31463"/>
                    <a:pt x="9808" y="31530"/>
                    <a:pt x="10675" y="31596"/>
                  </a:cubicBezTo>
                  <a:cubicBezTo>
                    <a:pt x="10708" y="32030"/>
                    <a:pt x="10708" y="32430"/>
                    <a:pt x="10742" y="32864"/>
                  </a:cubicBezTo>
                  <a:cubicBezTo>
                    <a:pt x="9841" y="32797"/>
                    <a:pt x="8974" y="32697"/>
                    <a:pt x="8040" y="32664"/>
                  </a:cubicBezTo>
                  <a:cubicBezTo>
                    <a:pt x="8040" y="32230"/>
                    <a:pt x="8040" y="31863"/>
                    <a:pt x="8040" y="31396"/>
                  </a:cubicBezTo>
                  <a:close/>
                  <a:moveTo>
                    <a:pt x="36840" y="32460"/>
                  </a:moveTo>
                  <a:cubicBezTo>
                    <a:pt x="37248" y="32460"/>
                    <a:pt x="37547" y="32630"/>
                    <a:pt x="37761" y="32997"/>
                  </a:cubicBezTo>
                  <a:cubicBezTo>
                    <a:pt x="37361" y="32864"/>
                    <a:pt x="36960" y="32764"/>
                    <a:pt x="36527" y="32664"/>
                  </a:cubicBezTo>
                  <a:cubicBezTo>
                    <a:pt x="36527" y="32497"/>
                    <a:pt x="36627" y="32464"/>
                    <a:pt x="36727" y="32464"/>
                  </a:cubicBezTo>
                  <a:cubicBezTo>
                    <a:pt x="36766" y="32461"/>
                    <a:pt x="36803" y="32460"/>
                    <a:pt x="36840" y="32460"/>
                  </a:cubicBezTo>
                  <a:close/>
                  <a:moveTo>
                    <a:pt x="9140" y="33965"/>
                  </a:moveTo>
                  <a:cubicBezTo>
                    <a:pt x="9142" y="33972"/>
                    <a:pt x="9143" y="33978"/>
                    <a:pt x="9144" y="33985"/>
                  </a:cubicBezTo>
                  <a:lnTo>
                    <a:pt x="9144" y="33985"/>
                  </a:lnTo>
                  <a:cubicBezTo>
                    <a:pt x="9143" y="33978"/>
                    <a:pt x="9142" y="33972"/>
                    <a:pt x="9140" y="33965"/>
                  </a:cubicBezTo>
                  <a:close/>
                  <a:moveTo>
                    <a:pt x="8073" y="32797"/>
                  </a:moveTo>
                  <a:cubicBezTo>
                    <a:pt x="8340" y="32797"/>
                    <a:pt x="8540" y="32831"/>
                    <a:pt x="8774" y="32831"/>
                  </a:cubicBezTo>
                  <a:cubicBezTo>
                    <a:pt x="8907" y="33164"/>
                    <a:pt x="9007" y="33498"/>
                    <a:pt x="9107" y="33831"/>
                  </a:cubicBezTo>
                  <a:cubicBezTo>
                    <a:pt x="9040" y="33531"/>
                    <a:pt x="8974" y="33198"/>
                    <a:pt x="8907" y="32831"/>
                  </a:cubicBezTo>
                  <a:lnTo>
                    <a:pt x="8907" y="32831"/>
                  </a:lnTo>
                  <a:cubicBezTo>
                    <a:pt x="9541" y="32897"/>
                    <a:pt x="10108" y="32931"/>
                    <a:pt x="10708" y="32997"/>
                  </a:cubicBezTo>
                  <a:cubicBezTo>
                    <a:pt x="10842" y="33464"/>
                    <a:pt x="10942" y="33931"/>
                    <a:pt x="11075" y="34398"/>
                  </a:cubicBezTo>
                  <a:lnTo>
                    <a:pt x="10875" y="34398"/>
                  </a:lnTo>
                  <a:cubicBezTo>
                    <a:pt x="10441" y="34365"/>
                    <a:pt x="9974" y="34298"/>
                    <a:pt x="9541" y="34265"/>
                  </a:cubicBezTo>
                  <a:cubicBezTo>
                    <a:pt x="9315" y="34265"/>
                    <a:pt x="9183" y="34172"/>
                    <a:pt x="9144" y="33985"/>
                  </a:cubicBezTo>
                  <a:lnTo>
                    <a:pt x="9144" y="33985"/>
                  </a:lnTo>
                  <a:cubicBezTo>
                    <a:pt x="9171" y="34140"/>
                    <a:pt x="9132" y="34232"/>
                    <a:pt x="8940" y="34232"/>
                  </a:cubicBezTo>
                  <a:cubicBezTo>
                    <a:pt x="8774" y="34198"/>
                    <a:pt x="8607" y="34198"/>
                    <a:pt x="8440" y="34198"/>
                  </a:cubicBezTo>
                  <a:cubicBezTo>
                    <a:pt x="8273" y="33731"/>
                    <a:pt x="8106" y="33298"/>
                    <a:pt x="8073" y="32797"/>
                  </a:cubicBezTo>
                  <a:close/>
                  <a:moveTo>
                    <a:pt x="33929" y="32193"/>
                  </a:moveTo>
                  <a:cubicBezTo>
                    <a:pt x="34191" y="32193"/>
                    <a:pt x="34456" y="32215"/>
                    <a:pt x="34725" y="32264"/>
                  </a:cubicBezTo>
                  <a:cubicBezTo>
                    <a:pt x="35259" y="32364"/>
                    <a:pt x="35759" y="32564"/>
                    <a:pt x="36260" y="32797"/>
                  </a:cubicBezTo>
                  <a:cubicBezTo>
                    <a:pt x="36460" y="32897"/>
                    <a:pt x="36660" y="32964"/>
                    <a:pt x="36860" y="33031"/>
                  </a:cubicBezTo>
                  <a:cubicBezTo>
                    <a:pt x="37194" y="33164"/>
                    <a:pt x="37527" y="33298"/>
                    <a:pt x="37828" y="33464"/>
                  </a:cubicBezTo>
                  <a:cubicBezTo>
                    <a:pt x="38395" y="33731"/>
                    <a:pt x="38561" y="34198"/>
                    <a:pt x="38561" y="34832"/>
                  </a:cubicBezTo>
                  <a:cubicBezTo>
                    <a:pt x="38328" y="34699"/>
                    <a:pt x="38128" y="34599"/>
                    <a:pt x="37928" y="34499"/>
                  </a:cubicBezTo>
                  <a:cubicBezTo>
                    <a:pt x="37394" y="34165"/>
                    <a:pt x="36794" y="33998"/>
                    <a:pt x="36226" y="33798"/>
                  </a:cubicBezTo>
                  <a:cubicBezTo>
                    <a:pt x="36093" y="33765"/>
                    <a:pt x="35993" y="33731"/>
                    <a:pt x="35860" y="33665"/>
                  </a:cubicBezTo>
                  <a:cubicBezTo>
                    <a:pt x="35192" y="33264"/>
                    <a:pt x="34459" y="32964"/>
                    <a:pt x="33725" y="32697"/>
                  </a:cubicBezTo>
                  <a:cubicBezTo>
                    <a:pt x="33491" y="32597"/>
                    <a:pt x="33224" y="32564"/>
                    <a:pt x="32991" y="32497"/>
                  </a:cubicBezTo>
                  <a:cubicBezTo>
                    <a:pt x="32857" y="32430"/>
                    <a:pt x="32724" y="32430"/>
                    <a:pt x="32591" y="32364"/>
                  </a:cubicBezTo>
                  <a:cubicBezTo>
                    <a:pt x="33034" y="32258"/>
                    <a:pt x="33477" y="32193"/>
                    <a:pt x="33929" y="32193"/>
                  </a:cubicBezTo>
                  <a:close/>
                  <a:moveTo>
                    <a:pt x="49202" y="28895"/>
                  </a:moveTo>
                  <a:lnTo>
                    <a:pt x="49202" y="28895"/>
                  </a:lnTo>
                  <a:cubicBezTo>
                    <a:pt x="49936" y="29195"/>
                    <a:pt x="50637" y="29495"/>
                    <a:pt x="51271" y="29895"/>
                  </a:cubicBezTo>
                  <a:cubicBezTo>
                    <a:pt x="51537" y="30062"/>
                    <a:pt x="51804" y="30229"/>
                    <a:pt x="52038" y="30429"/>
                  </a:cubicBezTo>
                  <a:cubicBezTo>
                    <a:pt x="53205" y="31230"/>
                    <a:pt x="54139" y="32264"/>
                    <a:pt x="54873" y="33464"/>
                  </a:cubicBezTo>
                  <a:cubicBezTo>
                    <a:pt x="55140" y="33898"/>
                    <a:pt x="55107" y="34298"/>
                    <a:pt x="55007" y="34832"/>
                  </a:cubicBezTo>
                  <a:cubicBezTo>
                    <a:pt x="54940" y="34665"/>
                    <a:pt x="54873" y="34565"/>
                    <a:pt x="54840" y="34465"/>
                  </a:cubicBezTo>
                  <a:cubicBezTo>
                    <a:pt x="54673" y="34098"/>
                    <a:pt x="54573" y="33698"/>
                    <a:pt x="54339" y="33364"/>
                  </a:cubicBezTo>
                  <a:cubicBezTo>
                    <a:pt x="54206" y="33164"/>
                    <a:pt x="54039" y="32997"/>
                    <a:pt x="53872" y="32797"/>
                  </a:cubicBezTo>
                  <a:cubicBezTo>
                    <a:pt x="53739" y="32631"/>
                    <a:pt x="53639" y="32464"/>
                    <a:pt x="53506" y="32297"/>
                  </a:cubicBezTo>
                  <a:cubicBezTo>
                    <a:pt x="53506" y="32731"/>
                    <a:pt x="53506" y="33164"/>
                    <a:pt x="53472" y="33598"/>
                  </a:cubicBezTo>
                  <a:cubicBezTo>
                    <a:pt x="53172" y="33431"/>
                    <a:pt x="52938" y="33064"/>
                    <a:pt x="52938" y="32764"/>
                  </a:cubicBezTo>
                  <a:cubicBezTo>
                    <a:pt x="52905" y="32397"/>
                    <a:pt x="52872" y="32030"/>
                    <a:pt x="52838" y="31663"/>
                  </a:cubicBezTo>
                  <a:cubicBezTo>
                    <a:pt x="52705" y="31997"/>
                    <a:pt x="52805" y="32364"/>
                    <a:pt x="52738" y="32697"/>
                  </a:cubicBezTo>
                  <a:cubicBezTo>
                    <a:pt x="52171" y="32464"/>
                    <a:pt x="52271" y="31997"/>
                    <a:pt x="52238" y="31496"/>
                  </a:cubicBezTo>
                  <a:lnTo>
                    <a:pt x="52238" y="31496"/>
                  </a:lnTo>
                  <a:cubicBezTo>
                    <a:pt x="52338" y="31563"/>
                    <a:pt x="52405" y="31596"/>
                    <a:pt x="52505" y="31630"/>
                  </a:cubicBezTo>
                  <a:cubicBezTo>
                    <a:pt x="52238" y="31396"/>
                    <a:pt x="52171" y="31096"/>
                    <a:pt x="52105" y="30763"/>
                  </a:cubicBezTo>
                  <a:cubicBezTo>
                    <a:pt x="52071" y="30829"/>
                    <a:pt x="52038" y="30929"/>
                    <a:pt x="52004" y="31063"/>
                  </a:cubicBezTo>
                  <a:cubicBezTo>
                    <a:pt x="51638" y="30829"/>
                    <a:pt x="51271" y="30596"/>
                    <a:pt x="51304" y="30062"/>
                  </a:cubicBezTo>
                  <a:lnTo>
                    <a:pt x="51304" y="30062"/>
                  </a:lnTo>
                  <a:lnTo>
                    <a:pt x="51204" y="30095"/>
                  </a:lnTo>
                  <a:cubicBezTo>
                    <a:pt x="51204" y="30195"/>
                    <a:pt x="51204" y="30296"/>
                    <a:pt x="51171" y="30462"/>
                  </a:cubicBezTo>
                  <a:cubicBezTo>
                    <a:pt x="50837" y="30262"/>
                    <a:pt x="50537" y="30129"/>
                    <a:pt x="50270" y="29929"/>
                  </a:cubicBezTo>
                  <a:cubicBezTo>
                    <a:pt x="50170" y="29895"/>
                    <a:pt x="50136" y="29762"/>
                    <a:pt x="50103" y="29728"/>
                  </a:cubicBezTo>
                  <a:cubicBezTo>
                    <a:pt x="49970" y="29728"/>
                    <a:pt x="49870" y="29728"/>
                    <a:pt x="49703" y="29762"/>
                  </a:cubicBezTo>
                  <a:cubicBezTo>
                    <a:pt x="50003" y="29862"/>
                    <a:pt x="50136" y="30062"/>
                    <a:pt x="50070" y="30362"/>
                  </a:cubicBezTo>
                  <a:cubicBezTo>
                    <a:pt x="49803" y="30362"/>
                    <a:pt x="49603" y="30195"/>
                    <a:pt x="49403" y="30095"/>
                  </a:cubicBezTo>
                  <a:cubicBezTo>
                    <a:pt x="49336" y="30062"/>
                    <a:pt x="49303" y="29995"/>
                    <a:pt x="49303" y="29962"/>
                  </a:cubicBezTo>
                  <a:cubicBezTo>
                    <a:pt x="49269" y="29628"/>
                    <a:pt x="49236" y="29295"/>
                    <a:pt x="49202" y="28895"/>
                  </a:cubicBezTo>
                  <a:close/>
                  <a:moveTo>
                    <a:pt x="53672" y="32831"/>
                  </a:moveTo>
                  <a:cubicBezTo>
                    <a:pt x="54006" y="33231"/>
                    <a:pt x="54373" y="33631"/>
                    <a:pt x="54273" y="34198"/>
                  </a:cubicBezTo>
                  <a:cubicBezTo>
                    <a:pt x="54206" y="34499"/>
                    <a:pt x="54239" y="34765"/>
                    <a:pt x="54206" y="35132"/>
                  </a:cubicBezTo>
                  <a:cubicBezTo>
                    <a:pt x="54006" y="34732"/>
                    <a:pt x="53839" y="34398"/>
                    <a:pt x="53672" y="34065"/>
                  </a:cubicBezTo>
                  <a:cubicBezTo>
                    <a:pt x="53639" y="34032"/>
                    <a:pt x="53639" y="33998"/>
                    <a:pt x="53639" y="33965"/>
                  </a:cubicBezTo>
                  <a:cubicBezTo>
                    <a:pt x="53639" y="33598"/>
                    <a:pt x="53639" y="33198"/>
                    <a:pt x="53672" y="32831"/>
                  </a:cubicBezTo>
                  <a:close/>
                  <a:moveTo>
                    <a:pt x="9274" y="34432"/>
                  </a:moveTo>
                  <a:lnTo>
                    <a:pt x="9274" y="34432"/>
                  </a:lnTo>
                  <a:cubicBezTo>
                    <a:pt x="9674" y="34499"/>
                    <a:pt x="10008" y="34365"/>
                    <a:pt x="10241" y="34699"/>
                  </a:cubicBezTo>
                  <a:cubicBezTo>
                    <a:pt x="10243" y="34693"/>
                    <a:pt x="10245" y="34687"/>
                    <a:pt x="10247" y="34682"/>
                  </a:cubicBezTo>
                  <a:lnTo>
                    <a:pt x="10247" y="34682"/>
                  </a:lnTo>
                  <a:cubicBezTo>
                    <a:pt x="10312" y="34878"/>
                    <a:pt x="10377" y="35104"/>
                    <a:pt x="10441" y="35299"/>
                  </a:cubicBezTo>
                  <a:cubicBezTo>
                    <a:pt x="10475" y="35433"/>
                    <a:pt x="10575" y="35533"/>
                    <a:pt x="10642" y="35699"/>
                  </a:cubicBezTo>
                  <a:cubicBezTo>
                    <a:pt x="10408" y="35699"/>
                    <a:pt x="10208" y="35699"/>
                    <a:pt x="10041" y="35666"/>
                  </a:cubicBezTo>
                  <a:cubicBezTo>
                    <a:pt x="9974" y="35666"/>
                    <a:pt x="9874" y="35599"/>
                    <a:pt x="9841" y="35533"/>
                  </a:cubicBezTo>
                  <a:cubicBezTo>
                    <a:pt x="9674" y="35199"/>
                    <a:pt x="9474" y="34866"/>
                    <a:pt x="9274" y="34432"/>
                  </a:cubicBezTo>
                  <a:close/>
                  <a:moveTo>
                    <a:pt x="10408" y="34532"/>
                  </a:moveTo>
                  <a:cubicBezTo>
                    <a:pt x="10642" y="34565"/>
                    <a:pt x="10908" y="34599"/>
                    <a:pt x="11175" y="34632"/>
                  </a:cubicBezTo>
                  <a:cubicBezTo>
                    <a:pt x="11342" y="34966"/>
                    <a:pt x="11509" y="35333"/>
                    <a:pt x="11676" y="35733"/>
                  </a:cubicBezTo>
                  <a:cubicBezTo>
                    <a:pt x="11593" y="35753"/>
                    <a:pt x="11507" y="35761"/>
                    <a:pt x="11420" y="35761"/>
                  </a:cubicBezTo>
                  <a:cubicBezTo>
                    <a:pt x="11226" y="35761"/>
                    <a:pt x="11026" y="35722"/>
                    <a:pt x="10842" y="35699"/>
                  </a:cubicBezTo>
                  <a:cubicBezTo>
                    <a:pt x="10775" y="35699"/>
                    <a:pt x="10708" y="35566"/>
                    <a:pt x="10675" y="35499"/>
                  </a:cubicBezTo>
                  <a:cubicBezTo>
                    <a:pt x="10511" y="35237"/>
                    <a:pt x="10379" y="34942"/>
                    <a:pt x="10248" y="34678"/>
                  </a:cubicBezTo>
                  <a:lnTo>
                    <a:pt x="10248" y="34678"/>
                  </a:lnTo>
                  <a:cubicBezTo>
                    <a:pt x="10275" y="34590"/>
                    <a:pt x="10284" y="34532"/>
                    <a:pt x="10408" y="34532"/>
                  </a:cubicBezTo>
                  <a:close/>
                  <a:moveTo>
                    <a:pt x="11442" y="34632"/>
                  </a:moveTo>
                  <a:lnTo>
                    <a:pt x="11442" y="34632"/>
                  </a:lnTo>
                  <a:cubicBezTo>
                    <a:pt x="11776" y="34665"/>
                    <a:pt x="12043" y="34699"/>
                    <a:pt x="12309" y="34699"/>
                  </a:cubicBezTo>
                  <a:cubicBezTo>
                    <a:pt x="12576" y="34732"/>
                    <a:pt x="12876" y="34765"/>
                    <a:pt x="13143" y="34799"/>
                  </a:cubicBezTo>
                  <a:cubicBezTo>
                    <a:pt x="13277" y="35132"/>
                    <a:pt x="13444" y="35466"/>
                    <a:pt x="13610" y="35866"/>
                  </a:cubicBezTo>
                  <a:cubicBezTo>
                    <a:pt x="13043" y="35833"/>
                    <a:pt x="12543" y="35800"/>
                    <a:pt x="12009" y="35800"/>
                  </a:cubicBezTo>
                  <a:cubicBezTo>
                    <a:pt x="11809" y="35433"/>
                    <a:pt x="11642" y="35066"/>
                    <a:pt x="11442" y="34632"/>
                  </a:cubicBezTo>
                  <a:close/>
                  <a:moveTo>
                    <a:pt x="9941" y="35800"/>
                  </a:moveTo>
                  <a:cubicBezTo>
                    <a:pt x="10241" y="35800"/>
                    <a:pt x="10441" y="35833"/>
                    <a:pt x="10642" y="35833"/>
                  </a:cubicBezTo>
                  <a:cubicBezTo>
                    <a:pt x="10708" y="35833"/>
                    <a:pt x="10775" y="35900"/>
                    <a:pt x="10808" y="35933"/>
                  </a:cubicBezTo>
                  <a:cubicBezTo>
                    <a:pt x="11008" y="36300"/>
                    <a:pt x="11242" y="36633"/>
                    <a:pt x="11475" y="37034"/>
                  </a:cubicBezTo>
                  <a:cubicBezTo>
                    <a:pt x="11242" y="37000"/>
                    <a:pt x="11042" y="37000"/>
                    <a:pt x="10842" y="36967"/>
                  </a:cubicBezTo>
                  <a:cubicBezTo>
                    <a:pt x="10775" y="36967"/>
                    <a:pt x="10675" y="36900"/>
                    <a:pt x="10608" y="36834"/>
                  </a:cubicBezTo>
                  <a:cubicBezTo>
                    <a:pt x="10408" y="36533"/>
                    <a:pt x="10208" y="36200"/>
                    <a:pt x="9941" y="35800"/>
                  </a:cubicBezTo>
                  <a:close/>
                  <a:moveTo>
                    <a:pt x="10908" y="35866"/>
                  </a:moveTo>
                  <a:cubicBezTo>
                    <a:pt x="11209" y="35866"/>
                    <a:pt x="11442" y="35866"/>
                    <a:pt x="11709" y="35900"/>
                  </a:cubicBezTo>
                  <a:cubicBezTo>
                    <a:pt x="11742" y="35900"/>
                    <a:pt x="11842" y="35933"/>
                    <a:pt x="11842" y="36000"/>
                  </a:cubicBezTo>
                  <a:cubicBezTo>
                    <a:pt x="12076" y="36333"/>
                    <a:pt x="12309" y="36700"/>
                    <a:pt x="12543" y="37100"/>
                  </a:cubicBezTo>
                  <a:cubicBezTo>
                    <a:pt x="11676" y="37100"/>
                    <a:pt x="11676" y="37100"/>
                    <a:pt x="11242" y="36433"/>
                  </a:cubicBezTo>
                  <a:cubicBezTo>
                    <a:pt x="11142" y="36300"/>
                    <a:pt x="11042" y="36133"/>
                    <a:pt x="10975" y="36000"/>
                  </a:cubicBezTo>
                  <a:cubicBezTo>
                    <a:pt x="10942" y="35966"/>
                    <a:pt x="10942" y="35933"/>
                    <a:pt x="10908" y="35866"/>
                  </a:cubicBezTo>
                  <a:close/>
                  <a:moveTo>
                    <a:pt x="12076" y="35933"/>
                  </a:moveTo>
                  <a:cubicBezTo>
                    <a:pt x="12610" y="35933"/>
                    <a:pt x="13077" y="35966"/>
                    <a:pt x="13510" y="35966"/>
                  </a:cubicBezTo>
                  <a:cubicBezTo>
                    <a:pt x="13577" y="35966"/>
                    <a:pt x="13677" y="36033"/>
                    <a:pt x="13710" y="36066"/>
                  </a:cubicBezTo>
                  <a:cubicBezTo>
                    <a:pt x="13911" y="36467"/>
                    <a:pt x="14144" y="36834"/>
                    <a:pt x="14378" y="37234"/>
                  </a:cubicBezTo>
                  <a:cubicBezTo>
                    <a:pt x="13877" y="37201"/>
                    <a:pt x="13444" y="37201"/>
                    <a:pt x="13010" y="37167"/>
                  </a:cubicBezTo>
                  <a:cubicBezTo>
                    <a:pt x="12910" y="37134"/>
                    <a:pt x="12810" y="37100"/>
                    <a:pt x="12776" y="37034"/>
                  </a:cubicBezTo>
                  <a:cubicBezTo>
                    <a:pt x="12543" y="36700"/>
                    <a:pt x="12343" y="36333"/>
                    <a:pt x="12076" y="35933"/>
                  </a:cubicBezTo>
                  <a:close/>
                  <a:moveTo>
                    <a:pt x="43065" y="26159"/>
                  </a:moveTo>
                  <a:cubicBezTo>
                    <a:pt x="43165" y="26560"/>
                    <a:pt x="42998" y="26926"/>
                    <a:pt x="42831" y="27293"/>
                  </a:cubicBezTo>
                  <a:cubicBezTo>
                    <a:pt x="42531" y="27994"/>
                    <a:pt x="42164" y="28694"/>
                    <a:pt x="41897" y="29395"/>
                  </a:cubicBezTo>
                  <a:cubicBezTo>
                    <a:pt x="41597" y="30095"/>
                    <a:pt x="41364" y="30829"/>
                    <a:pt x="41130" y="31563"/>
                  </a:cubicBezTo>
                  <a:cubicBezTo>
                    <a:pt x="41030" y="31863"/>
                    <a:pt x="40963" y="32164"/>
                    <a:pt x="40897" y="32464"/>
                  </a:cubicBezTo>
                  <a:cubicBezTo>
                    <a:pt x="40863" y="32530"/>
                    <a:pt x="40863" y="32597"/>
                    <a:pt x="40930" y="32664"/>
                  </a:cubicBezTo>
                  <a:cubicBezTo>
                    <a:pt x="40997" y="32564"/>
                    <a:pt x="41097" y="32497"/>
                    <a:pt x="41163" y="32364"/>
                  </a:cubicBezTo>
                  <a:cubicBezTo>
                    <a:pt x="41397" y="31897"/>
                    <a:pt x="41764" y="31530"/>
                    <a:pt x="42231" y="31230"/>
                  </a:cubicBezTo>
                  <a:cubicBezTo>
                    <a:pt x="43065" y="30729"/>
                    <a:pt x="43965" y="30362"/>
                    <a:pt x="44933" y="30195"/>
                  </a:cubicBezTo>
                  <a:cubicBezTo>
                    <a:pt x="45333" y="30129"/>
                    <a:pt x="45767" y="30029"/>
                    <a:pt x="46267" y="29929"/>
                  </a:cubicBezTo>
                  <a:lnTo>
                    <a:pt x="46267" y="29929"/>
                  </a:lnTo>
                  <a:cubicBezTo>
                    <a:pt x="46000" y="30229"/>
                    <a:pt x="45733" y="30329"/>
                    <a:pt x="45433" y="30429"/>
                  </a:cubicBezTo>
                  <a:cubicBezTo>
                    <a:pt x="44933" y="30596"/>
                    <a:pt x="44466" y="30729"/>
                    <a:pt x="43965" y="30929"/>
                  </a:cubicBezTo>
                  <a:cubicBezTo>
                    <a:pt x="43432" y="31129"/>
                    <a:pt x="42965" y="31530"/>
                    <a:pt x="42564" y="31997"/>
                  </a:cubicBezTo>
                  <a:cubicBezTo>
                    <a:pt x="42464" y="32097"/>
                    <a:pt x="42398" y="32230"/>
                    <a:pt x="42331" y="32364"/>
                  </a:cubicBezTo>
                  <a:cubicBezTo>
                    <a:pt x="42064" y="32997"/>
                    <a:pt x="41797" y="33598"/>
                    <a:pt x="41630" y="34265"/>
                  </a:cubicBezTo>
                  <a:cubicBezTo>
                    <a:pt x="41497" y="34899"/>
                    <a:pt x="41297" y="35499"/>
                    <a:pt x="41097" y="36100"/>
                  </a:cubicBezTo>
                  <a:cubicBezTo>
                    <a:pt x="40997" y="36400"/>
                    <a:pt x="40763" y="36633"/>
                    <a:pt x="40596" y="36900"/>
                  </a:cubicBezTo>
                  <a:cubicBezTo>
                    <a:pt x="40596" y="36934"/>
                    <a:pt x="40530" y="36967"/>
                    <a:pt x="40496" y="37000"/>
                  </a:cubicBezTo>
                  <a:cubicBezTo>
                    <a:pt x="40435" y="37124"/>
                    <a:pt x="40401" y="37304"/>
                    <a:pt x="40212" y="37304"/>
                  </a:cubicBezTo>
                  <a:cubicBezTo>
                    <a:pt x="40197" y="37304"/>
                    <a:pt x="40180" y="37303"/>
                    <a:pt x="40163" y="37301"/>
                  </a:cubicBezTo>
                  <a:cubicBezTo>
                    <a:pt x="39896" y="37267"/>
                    <a:pt x="39596" y="37334"/>
                    <a:pt x="39395" y="37067"/>
                  </a:cubicBezTo>
                  <a:cubicBezTo>
                    <a:pt x="39291" y="36910"/>
                    <a:pt x="39145" y="36856"/>
                    <a:pt x="38974" y="36856"/>
                  </a:cubicBezTo>
                  <a:cubicBezTo>
                    <a:pt x="38927" y="36856"/>
                    <a:pt x="38879" y="36860"/>
                    <a:pt x="38828" y="36867"/>
                  </a:cubicBezTo>
                  <a:cubicBezTo>
                    <a:pt x="38728" y="36633"/>
                    <a:pt x="38662" y="36400"/>
                    <a:pt x="38695" y="36166"/>
                  </a:cubicBezTo>
                  <a:cubicBezTo>
                    <a:pt x="38695" y="36016"/>
                    <a:pt x="38770" y="35941"/>
                    <a:pt x="38892" y="35941"/>
                  </a:cubicBezTo>
                  <a:cubicBezTo>
                    <a:pt x="38933" y="35941"/>
                    <a:pt x="38978" y="35950"/>
                    <a:pt x="39029" y="35966"/>
                  </a:cubicBezTo>
                  <a:cubicBezTo>
                    <a:pt x="39229" y="36033"/>
                    <a:pt x="39395" y="36133"/>
                    <a:pt x="39462" y="36367"/>
                  </a:cubicBezTo>
                  <a:cubicBezTo>
                    <a:pt x="39529" y="36533"/>
                    <a:pt x="39662" y="36700"/>
                    <a:pt x="39796" y="36900"/>
                  </a:cubicBezTo>
                  <a:cubicBezTo>
                    <a:pt x="39829" y="36600"/>
                    <a:pt x="39662" y="35966"/>
                    <a:pt x="39496" y="35633"/>
                  </a:cubicBezTo>
                  <a:cubicBezTo>
                    <a:pt x="38962" y="34599"/>
                    <a:pt x="38595" y="33498"/>
                    <a:pt x="38295" y="32397"/>
                  </a:cubicBezTo>
                  <a:cubicBezTo>
                    <a:pt x="38128" y="31763"/>
                    <a:pt x="38061" y="31129"/>
                    <a:pt x="37928" y="30496"/>
                  </a:cubicBezTo>
                  <a:cubicBezTo>
                    <a:pt x="37928" y="30396"/>
                    <a:pt x="37928" y="30296"/>
                    <a:pt x="37994" y="30162"/>
                  </a:cubicBezTo>
                  <a:cubicBezTo>
                    <a:pt x="38094" y="30329"/>
                    <a:pt x="38195" y="30529"/>
                    <a:pt x="38328" y="30696"/>
                  </a:cubicBezTo>
                  <a:cubicBezTo>
                    <a:pt x="38428" y="30863"/>
                    <a:pt x="38428" y="31096"/>
                    <a:pt x="38695" y="31230"/>
                  </a:cubicBezTo>
                  <a:cubicBezTo>
                    <a:pt x="38662" y="30696"/>
                    <a:pt x="38628" y="30195"/>
                    <a:pt x="38595" y="29662"/>
                  </a:cubicBezTo>
                  <a:lnTo>
                    <a:pt x="38662" y="29662"/>
                  </a:lnTo>
                  <a:cubicBezTo>
                    <a:pt x="38695" y="29695"/>
                    <a:pt x="38762" y="29762"/>
                    <a:pt x="38795" y="29829"/>
                  </a:cubicBezTo>
                  <a:cubicBezTo>
                    <a:pt x="39029" y="30162"/>
                    <a:pt x="39229" y="30496"/>
                    <a:pt x="39462" y="30796"/>
                  </a:cubicBezTo>
                  <a:cubicBezTo>
                    <a:pt x="39929" y="31363"/>
                    <a:pt x="40196" y="31963"/>
                    <a:pt x="40329" y="32631"/>
                  </a:cubicBezTo>
                  <a:cubicBezTo>
                    <a:pt x="40396" y="33331"/>
                    <a:pt x="40596" y="33965"/>
                    <a:pt x="40997" y="34499"/>
                  </a:cubicBezTo>
                  <a:cubicBezTo>
                    <a:pt x="41097" y="34632"/>
                    <a:pt x="41197" y="34732"/>
                    <a:pt x="41297" y="34832"/>
                  </a:cubicBezTo>
                  <a:cubicBezTo>
                    <a:pt x="41530" y="33431"/>
                    <a:pt x="42031" y="32197"/>
                    <a:pt x="42965" y="31129"/>
                  </a:cubicBezTo>
                  <a:lnTo>
                    <a:pt x="42965" y="31129"/>
                  </a:lnTo>
                  <a:cubicBezTo>
                    <a:pt x="42664" y="31230"/>
                    <a:pt x="42498" y="31463"/>
                    <a:pt x="42331" y="31697"/>
                  </a:cubicBezTo>
                  <a:cubicBezTo>
                    <a:pt x="41964" y="32264"/>
                    <a:pt x="41630" y="32897"/>
                    <a:pt x="41430" y="33565"/>
                  </a:cubicBezTo>
                  <a:cubicBezTo>
                    <a:pt x="41430" y="33598"/>
                    <a:pt x="41397" y="33631"/>
                    <a:pt x="41330" y="33731"/>
                  </a:cubicBezTo>
                  <a:cubicBezTo>
                    <a:pt x="41430" y="33131"/>
                    <a:pt x="41497" y="32597"/>
                    <a:pt x="41664" y="32097"/>
                  </a:cubicBezTo>
                  <a:lnTo>
                    <a:pt x="41664" y="32097"/>
                  </a:lnTo>
                  <a:cubicBezTo>
                    <a:pt x="41330" y="32764"/>
                    <a:pt x="41230" y="33464"/>
                    <a:pt x="41130" y="34198"/>
                  </a:cubicBezTo>
                  <a:cubicBezTo>
                    <a:pt x="40796" y="33798"/>
                    <a:pt x="41097" y="33364"/>
                    <a:pt x="40963" y="32964"/>
                  </a:cubicBezTo>
                  <a:lnTo>
                    <a:pt x="40963" y="32964"/>
                  </a:lnTo>
                  <a:cubicBezTo>
                    <a:pt x="40897" y="33064"/>
                    <a:pt x="40863" y="33164"/>
                    <a:pt x="40796" y="33298"/>
                  </a:cubicBezTo>
                  <a:cubicBezTo>
                    <a:pt x="40696" y="32997"/>
                    <a:pt x="40596" y="32731"/>
                    <a:pt x="40730" y="32430"/>
                  </a:cubicBezTo>
                  <a:cubicBezTo>
                    <a:pt x="40796" y="32197"/>
                    <a:pt x="40830" y="31930"/>
                    <a:pt x="40863" y="31697"/>
                  </a:cubicBezTo>
                  <a:cubicBezTo>
                    <a:pt x="40997" y="30763"/>
                    <a:pt x="41297" y="29862"/>
                    <a:pt x="41797" y="29028"/>
                  </a:cubicBezTo>
                  <a:cubicBezTo>
                    <a:pt x="41931" y="28761"/>
                    <a:pt x="42064" y="28461"/>
                    <a:pt x="42197" y="28161"/>
                  </a:cubicBezTo>
                  <a:lnTo>
                    <a:pt x="42197" y="28161"/>
                  </a:lnTo>
                  <a:cubicBezTo>
                    <a:pt x="41364" y="29428"/>
                    <a:pt x="40696" y="30763"/>
                    <a:pt x="40696" y="32430"/>
                  </a:cubicBezTo>
                  <a:cubicBezTo>
                    <a:pt x="40329" y="31897"/>
                    <a:pt x="40263" y="31596"/>
                    <a:pt x="40496" y="31129"/>
                  </a:cubicBezTo>
                  <a:cubicBezTo>
                    <a:pt x="40663" y="30729"/>
                    <a:pt x="40897" y="30296"/>
                    <a:pt x="41097" y="29895"/>
                  </a:cubicBezTo>
                  <a:cubicBezTo>
                    <a:pt x="41330" y="29462"/>
                    <a:pt x="41564" y="28995"/>
                    <a:pt x="41797" y="28561"/>
                  </a:cubicBezTo>
                  <a:cubicBezTo>
                    <a:pt x="41931" y="28294"/>
                    <a:pt x="42097" y="27994"/>
                    <a:pt x="42231" y="27727"/>
                  </a:cubicBezTo>
                  <a:cubicBezTo>
                    <a:pt x="42531" y="27227"/>
                    <a:pt x="42931" y="26760"/>
                    <a:pt x="43065" y="26159"/>
                  </a:cubicBezTo>
                  <a:close/>
                  <a:moveTo>
                    <a:pt x="30989" y="32997"/>
                  </a:moveTo>
                  <a:cubicBezTo>
                    <a:pt x="31456" y="33765"/>
                    <a:pt x="31757" y="34532"/>
                    <a:pt x="31990" y="35333"/>
                  </a:cubicBezTo>
                  <a:cubicBezTo>
                    <a:pt x="32157" y="35900"/>
                    <a:pt x="32290" y="36467"/>
                    <a:pt x="32490" y="37034"/>
                  </a:cubicBezTo>
                  <a:cubicBezTo>
                    <a:pt x="32591" y="37367"/>
                    <a:pt x="32757" y="37734"/>
                    <a:pt x="32924" y="38168"/>
                  </a:cubicBezTo>
                  <a:cubicBezTo>
                    <a:pt x="31414" y="37500"/>
                    <a:pt x="29905" y="37070"/>
                    <a:pt x="28327" y="37070"/>
                  </a:cubicBezTo>
                  <a:cubicBezTo>
                    <a:pt x="27778" y="37070"/>
                    <a:pt x="27221" y="37122"/>
                    <a:pt x="26653" y="37234"/>
                  </a:cubicBezTo>
                  <a:cubicBezTo>
                    <a:pt x="26686" y="37134"/>
                    <a:pt x="26720" y="37067"/>
                    <a:pt x="26753" y="37000"/>
                  </a:cubicBezTo>
                  <a:cubicBezTo>
                    <a:pt x="26853" y="36834"/>
                    <a:pt x="26987" y="36667"/>
                    <a:pt x="27120" y="36533"/>
                  </a:cubicBezTo>
                  <a:cubicBezTo>
                    <a:pt x="27554" y="36033"/>
                    <a:pt x="28054" y="35533"/>
                    <a:pt x="28488" y="34999"/>
                  </a:cubicBezTo>
                  <a:cubicBezTo>
                    <a:pt x="28788" y="34665"/>
                    <a:pt x="29088" y="34365"/>
                    <a:pt x="29455" y="34098"/>
                  </a:cubicBezTo>
                  <a:cubicBezTo>
                    <a:pt x="29855" y="33831"/>
                    <a:pt x="30222" y="33531"/>
                    <a:pt x="30622" y="33231"/>
                  </a:cubicBezTo>
                  <a:cubicBezTo>
                    <a:pt x="30756" y="33164"/>
                    <a:pt x="30856" y="33098"/>
                    <a:pt x="30989" y="32997"/>
                  </a:cubicBezTo>
                  <a:close/>
                  <a:moveTo>
                    <a:pt x="32490" y="32564"/>
                  </a:moveTo>
                  <a:cubicBezTo>
                    <a:pt x="33791" y="32831"/>
                    <a:pt x="34825" y="33431"/>
                    <a:pt x="35926" y="34032"/>
                  </a:cubicBezTo>
                  <a:cubicBezTo>
                    <a:pt x="35459" y="35433"/>
                    <a:pt x="35393" y="36867"/>
                    <a:pt x="35359" y="38301"/>
                  </a:cubicBezTo>
                  <a:cubicBezTo>
                    <a:pt x="35326" y="38335"/>
                    <a:pt x="35292" y="38335"/>
                    <a:pt x="35292" y="38335"/>
                  </a:cubicBezTo>
                  <a:cubicBezTo>
                    <a:pt x="35159" y="38201"/>
                    <a:pt x="35059" y="38034"/>
                    <a:pt x="34959" y="37901"/>
                  </a:cubicBezTo>
                  <a:cubicBezTo>
                    <a:pt x="34659" y="37367"/>
                    <a:pt x="34392" y="36800"/>
                    <a:pt x="34225" y="36233"/>
                  </a:cubicBezTo>
                  <a:cubicBezTo>
                    <a:pt x="34092" y="35833"/>
                    <a:pt x="33958" y="35466"/>
                    <a:pt x="33825" y="35099"/>
                  </a:cubicBezTo>
                  <a:cubicBezTo>
                    <a:pt x="33558" y="34298"/>
                    <a:pt x="33224" y="33565"/>
                    <a:pt x="32724" y="32931"/>
                  </a:cubicBezTo>
                  <a:cubicBezTo>
                    <a:pt x="32657" y="32831"/>
                    <a:pt x="32591" y="32731"/>
                    <a:pt x="32490" y="32564"/>
                  </a:cubicBezTo>
                  <a:close/>
                  <a:moveTo>
                    <a:pt x="10942" y="37134"/>
                  </a:moveTo>
                  <a:cubicBezTo>
                    <a:pt x="11142" y="37134"/>
                    <a:pt x="11342" y="37167"/>
                    <a:pt x="11509" y="37201"/>
                  </a:cubicBezTo>
                  <a:cubicBezTo>
                    <a:pt x="11576" y="37201"/>
                    <a:pt x="11642" y="37234"/>
                    <a:pt x="11676" y="37267"/>
                  </a:cubicBezTo>
                  <a:cubicBezTo>
                    <a:pt x="11976" y="37634"/>
                    <a:pt x="12276" y="37968"/>
                    <a:pt x="12610" y="38368"/>
                  </a:cubicBezTo>
                  <a:cubicBezTo>
                    <a:pt x="12499" y="38377"/>
                    <a:pt x="12390" y="38387"/>
                    <a:pt x="12286" y="38387"/>
                  </a:cubicBezTo>
                  <a:cubicBezTo>
                    <a:pt x="12014" y="38387"/>
                    <a:pt x="11768" y="38324"/>
                    <a:pt x="11576" y="38034"/>
                  </a:cubicBezTo>
                  <a:cubicBezTo>
                    <a:pt x="11375" y="37734"/>
                    <a:pt x="11142" y="37501"/>
                    <a:pt x="10908" y="37201"/>
                  </a:cubicBezTo>
                  <a:cubicBezTo>
                    <a:pt x="10942" y="37201"/>
                    <a:pt x="10942" y="37167"/>
                    <a:pt x="10942" y="37134"/>
                  </a:cubicBezTo>
                  <a:close/>
                  <a:moveTo>
                    <a:pt x="11242" y="38435"/>
                  </a:moveTo>
                  <a:cubicBezTo>
                    <a:pt x="11609" y="38435"/>
                    <a:pt x="11876" y="38468"/>
                    <a:pt x="12043" y="38735"/>
                  </a:cubicBezTo>
                  <a:cubicBezTo>
                    <a:pt x="12143" y="38868"/>
                    <a:pt x="12276" y="38968"/>
                    <a:pt x="12409" y="39135"/>
                  </a:cubicBezTo>
                  <a:cubicBezTo>
                    <a:pt x="12319" y="39160"/>
                    <a:pt x="12237" y="39172"/>
                    <a:pt x="12160" y="39172"/>
                  </a:cubicBezTo>
                  <a:cubicBezTo>
                    <a:pt x="11728" y="39172"/>
                    <a:pt x="11497" y="38803"/>
                    <a:pt x="11242" y="38435"/>
                  </a:cubicBezTo>
                  <a:close/>
                  <a:moveTo>
                    <a:pt x="32190" y="32631"/>
                  </a:moveTo>
                  <a:cubicBezTo>
                    <a:pt x="32224" y="32731"/>
                    <a:pt x="32290" y="32797"/>
                    <a:pt x="32324" y="32864"/>
                  </a:cubicBezTo>
                  <a:cubicBezTo>
                    <a:pt x="33024" y="33965"/>
                    <a:pt x="33458" y="35199"/>
                    <a:pt x="33858" y="36433"/>
                  </a:cubicBezTo>
                  <a:cubicBezTo>
                    <a:pt x="34158" y="37301"/>
                    <a:pt x="34592" y="38101"/>
                    <a:pt x="35159" y="38835"/>
                  </a:cubicBezTo>
                  <a:cubicBezTo>
                    <a:pt x="35226" y="38902"/>
                    <a:pt x="35326" y="39002"/>
                    <a:pt x="35259" y="39102"/>
                  </a:cubicBezTo>
                  <a:cubicBezTo>
                    <a:pt x="35192" y="39191"/>
                    <a:pt x="35126" y="39220"/>
                    <a:pt x="35049" y="39220"/>
                  </a:cubicBezTo>
                  <a:cubicBezTo>
                    <a:pt x="35011" y="39220"/>
                    <a:pt x="34970" y="39213"/>
                    <a:pt x="34926" y="39202"/>
                  </a:cubicBezTo>
                  <a:cubicBezTo>
                    <a:pt x="34659" y="39069"/>
                    <a:pt x="34425" y="38935"/>
                    <a:pt x="34258" y="38668"/>
                  </a:cubicBezTo>
                  <a:cubicBezTo>
                    <a:pt x="33591" y="37634"/>
                    <a:pt x="33091" y="36500"/>
                    <a:pt x="32791" y="35299"/>
                  </a:cubicBezTo>
                  <a:cubicBezTo>
                    <a:pt x="32757" y="35166"/>
                    <a:pt x="32691" y="35066"/>
                    <a:pt x="32624" y="34932"/>
                  </a:cubicBezTo>
                  <a:lnTo>
                    <a:pt x="32557" y="34932"/>
                  </a:lnTo>
                  <a:cubicBezTo>
                    <a:pt x="32824" y="36267"/>
                    <a:pt x="33191" y="37534"/>
                    <a:pt x="34058" y="38635"/>
                  </a:cubicBezTo>
                  <a:cubicBezTo>
                    <a:pt x="34031" y="38638"/>
                    <a:pt x="34004" y="38640"/>
                    <a:pt x="33979" y="38640"/>
                  </a:cubicBezTo>
                  <a:cubicBezTo>
                    <a:pt x="33758" y="38640"/>
                    <a:pt x="33614" y="38514"/>
                    <a:pt x="33525" y="38335"/>
                  </a:cubicBezTo>
                  <a:cubicBezTo>
                    <a:pt x="33258" y="37868"/>
                    <a:pt x="33024" y="37367"/>
                    <a:pt x="32891" y="36834"/>
                  </a:cubicBezTo>
                  <a:cubicBezTo>
                    <a:pt x="32624" y="36033"/>
                    <a:pt x="32357" y="35232"/>
                    <a:pt x="32090" y="34432"/>
                  </a:cubicBezTo>
                  <a:cubicBezTo>
                    <a:pt x="31957" y="34098"/>
                    <a:pt x="31757" y="33765"/>
                    <a:pt x="31623" y="33431"/>
                  </a:cubicBezTo>
                  <a:cubicBezTo>
                    <a:pt x="31456" y="33098"/>
                    <a:pt x="31456" y="32997"/>
                    <a:pt x="31823" y="32831"/>
                  </a:cubicBezTo>
                  <a:cubicBezTo>
                    <a:pt x="31923" y="32764"/>
                    <a:pt x="32057" y="32697"/>
                    <a:pt x="32190" y="32631"/>
                  </a:cubicBezTo>
                  <a:close/>
                  <a:moveTo>
                    <a:pt x="12371" y="38498"/>
                  </a:moveTo>
                  <a:cubicBezTo>
                    <a:pt x="12898" y="38498"/>
                    <a:pt x="13246" y="38871"/>
                    <a:pt x="13644" y="39269"/>
                  </a:cubicBezTo>
                  <a:cubicBezTo>
                    <a:pt x="13550" y="39278"/>
                    <a:pt x="13459" y="39282"/>
                    <a:pt x="13371" y="39282"/>
                  </a:cubicBezTo>
                  <a:cubicBezTo>
                    <a:pt x="12804" y="39282"/>
                    <a:pt x="12365" y="39084"/>
                    <a:pt x="12076" y="38535"/>
                  </a:cubicBezTo>
                  <a:cubicBezTo>
                    <a:pt x="12181" y="38510"/>
                    <a:pt x="12279" y="38498"/>
                    <a:pt x="12371" y="38498"/>
                  </a:cubicBezTo>
                  <a:close/>
                  <a:moveTo>
                    <a:pt x="13077" y="38602"/>
                  </a:moveTo>
                  <a:cubicBezTo>
                    <a:pt x="13377" y="38602"/>
                    <a:pt x="13610" y="38635"/>
                    <a:pt x="13844" y="38635"/>
                  </a:cubicBezTo>
                  <a:cubicBezTo>
                    <a:pt x="13885" y="38630"/>
                    <a:pt x="13926" y="38627"/>
                    <a:pt x="13967" y="38627"/>
                  </a:cubicBezTo>
                  <a:cubicBezTo>
                    <a:pt x="14191" y="38627"/>
                    <a:pt x="14403" y="38710"/>
                    <a:pt x="14544" y="38935"/>
                  </a:cubicBezTo>
                  <a:cubicBezTo>
                    <a:pt x="14644" y="39102"/>
                    <a:pt x="14811" y="39202"/>
                    <a:pt x="14978" y="39402"/>
                  </a:cubicBezTo>
                  <a:cubicBezTo>
                    <a:pt x="14611" y="39369"/>
                    <a:pt x="14311" y="39369"/>
                    <a:pt x="14011" y="39335"/>
                  </a:cubicBezTo>
                  <a:cubicBezTo>
                    <a:pt x="13911" y="39302"/>
                    <a:pt x="13810" y="39235"/>
                    <a:pt x="13710" y="39169"/>
                  </a:cubicBezTo>
                  <a:cubicBezTo>
                    <a:pt x="13544" y="39002"/>
                    <a:pt x="13343" y="38835"/>
                    <a:pt x="13077" y="38602"/>
                  </a:cubicBezTo>
                  <a:close/>
                  <a:moveTo>
                    <a:pt x="10908" y="39202"/>
                  </a:moveTo>
                  <a:cubicBezTo>
                    <a:pt x="11375" y="39202"/>
                    <a:pt x="11742" y="39235"/>
                    <a:pt x="12009" y="39569"/>
                  </a:cubicBezTo>
                  <a:cubicBezTo>
                    <a:pt x="12009" y="39469"/>
                    <a:pt x="12009" y="39402"/>
                    <a:pt x="12009" y="39335"/>
                  </a:cubicBezTo>
                  <a:cubicBezTo>
                    <a:pt x="12443" y="39335"/>
                    <a:pt x="12810" y="39402"/>
                    <a:pt x="13110" y="39702"/>
                  </a:cubicBezTo>
                  <a:cubicBezTo>
                    <a:pt x="13310" y="39902"/>
                    <a:pt x="13510" y="40003"/>
                    <a:pt x="13744" y="40169"/>
                  </a:cubicBezTo>
                  <a:cubicBezTo>
                    <a:pt x="13710" y="40169"/>
                    <a:pt x="13710" y="40203"/>
                    <a:pt x="13710" y="40236"/>
                  </a:cubicBezTo>
                  <a:cubicBezTo>
                    <a:pt x="13410" y="40203"/>
                    <a:pt x="13143" y="40169"/>
                    <a:pt x="12876" y="40136"/>
                  </a:cubicBezTo>
                  <a:cubicBezTo>
                    <a:pt x="12710" y="40103"/>
                    <a:pt x="12576" y="40069"/>
                    <a:pt x="12409" y="40069"/>
                  </a:cubicBezTo>
                  <a:cubicBezTo>
                    <a:pt x="11976" y="40069"/>
                    <a:pt x="11642" y="39902"/>
                    <a:pt x="11342" y="39602"/>
                  </a:cubicBezTo>
                  <a:cubicBezTo>
                    <a:pt x="11242" y="39469"/>
                    <a:pt x="11109" y="39369"/>
                    <a:pt x="10908" y="39202"/>
                  </a:cubicBezTo>
                  <a:close/>
                  <a:moveTo>
                    <a:pt x="13143" y="39435"/>
                  </a:moveTo>
                  <a:cubicBezTo>
                    <a:pt x="13444" y="39502"/>
                    <a:pt x="13744" y="39536"/>
                    <a:pt x="14044" y="39602"/>
                  </a:cubicBezTo>
                  <a:cubicBezTo>
                    <a:pt x="14144" y="39602"/>
                    <a:pt x="14177" y="39569"/>
                    <a:pt x="14244" y="39569"/>
                  </a:cubicBezTo>
                  <a:cubicBezTo>
                    <a:pt x="14744" y="39602"/>
                    <a:pt x="15278" y="39502"/>
                    <a:pt x="15712" y="39902"/>
                  </a:cubicBezTo>
                  <a:cubicBezTo>
                    <a:pt x="15979" y="40136"/>
                    <a:pt x="16312" y="40269"/>
                    <a:pt x="16646" y="40470"/>
                  </a:cubicBezTo>
                  <a:cubicBezTo>
                    <a:pt x="16601" y="40470"/>
                    <a:pt x="16542" y="40484"/>
                    <a:pt x="16488" y="40484"/>
                  </a:cubicBezTo>
                  <a:cubicBezTo>
                    <a:pt x="16461" y="40484"/>
                    <a:pt x="16435" y="40481"/>
                    <a:pt x="16412" y="40470"/>
                  </a:cubicBezTo>
                  <a:cubicBezTo>
                    <a:pt x="15779" y="40436"/>
                    <a:pt x="15178" y="40369"/>
                    <a:pt x="14544" y="40336"/>
                  </a:cubicBezTo>
                  <a:cubicBezTo>
                    <a:pt x="14311" y="40303"/>
                    <a:pt x="14111" y="40269"/>
                    <a:pt x="13944" y="40136"/>
                  </a:cubicBezTo>
                  <a:cubicBezTo>
                    <a:pt x="13644" y="39936"/>
                    <a:pt x="13377" y="39736"/>
                    <a:pt x="13110" y="39569"/>
                  </a:cubicBezTo>
                  <a:cubicBezTo>
                    <a:pt x="13110" y="39536"/>
                    <a:pt x="13143" y="39469"/>
                    <a:pt x="13143" y="39435"/>
                  </a:cubicBezTo>
                  <a:close/>
                  <a:moveTo>
                    <a:pt x="12143" y="40169"/>
                  </a:moveTo>
                  <a:cubicBezTo>
                    <a:pt x="12443" y="40203"/>
                    <a:pt x="12743" y="40269"/>
                    <a:pt x="13043" y="40303"/>
                  </a:cubicBezTo>
                  <a:cubicBezTo>
                    <a:pt x="13110" y="40336"/>
                    <a:pt x="13177" y="40336"/>
                    <a:pt x="13243" y="40336"/>
                  </a:cubicBezTo>
                  <a:cubicBezTo>
                    <a:pt x="14111" y="40336"/>
                    <a:pt x="14811" y="40770"/>
                    <a:pt x="15478" y="41303"/>
                  </a:cubicBezTo>
                  <a:lnTo>
                    <a:pt x="15211" y="41303"/>
                  </a:lnTo>
                  <a:cubicBezTo>
                    <a:pt x="14611" y="41203"/>
                    <a:pt x="14011" y="41103"/>
                    <a:pt x="13377" y="41037"/>
                  </a:cubicBezTo>
                  <a:cubicBezTo>
                    <a:pt x="13310" y="41003"/>
                    <a:pt x="13277" y="41003"/>
                    <a:pt x="13210" y="40970"/>
                  </a:cubicBezTo>
                  <a:cubicBezTo>
                    <a:pt x="12810" y="40770"/>
                    <a:pt x="12443" y="40503"/>
                    <a:pt x="12143" y="40169"/>
                  </a:cubicBezTo>
                  <a:close/>
                  <a:moveTo>
                    <a:pt x="16278" y="22112"/>
                  </a:moveTo>
                  <a:cubicBezTo>
                    <a:pt x="16332" y="22112"/>
                    <a:pt x="16388" y="22116"/>
                    <a:pt x="16446" y="22123"/>
                  </a:cubicBezTo>
                  <a:cubicBezTo>
                    <a:pt x="17913" y="22357"/>
                    <a:pt x="19381" y="22557"/>
                    <a:pt x="20782" y="23057"/>
                  </a:cubicBezTo>
                  <a:cubicBezTo>
                    <a:pt x="21149" y="23190"/>
                    <a:pt x="21282" y="23457"/>
                    <a:pt x="21216" y="23924"/>
                  </a:cubicBezTo>
                  <a:cubicBezTo>
                    <a:pt x="20916" y="23724"/>
                    <a:pt x="20849" y="23357"/>
                    <a:pt x="20449" y="23190"/>
                  </a:cubicBezTo>
                  <a:lnTo>
                    <a:pt x="20449" y="23190"/>
                  </a:lnTo>
                  <a:cubicBezTo>
                    <a:pt x="20515" y="23324"/>
                    <a:pt x="20515" y="23391"/>
                    <a:pt x="20549" y="23457"/>
                  </a:cubicBezTo>
                  <a:cubicBezTo>
                    <a:pt x="20649" y="23557"/>
                    <a:pt x="20749" y="23691"/>
                    <a:pt x="20849" y="23824"/>
                  </a:cubicBezTo>
                  <a:cubicBezTo>
                    <a:pt x="21216" y="24258"/>
                    <a:pt x="21216" y="24358"/>
                    <a:pt x="20849" y="24892"/>
                  </a:cubicBezTo>
                  <a:cubicBezTo>
                    <a:pt x="20482" y="24225"/>
                    <a:pt x="20048" y="23591"/>
                    <a:pt x="19414" y="23124"/>
                  </a:cubicBezTo>
                  <a:lnTo>
                    <a:pt x="19414" y="23124"/>
                  </a:lnTo>
                  <a:cubicBezTo>
                    <a:pt x="19515" y="23224"/>
                    <a:pt x="19581" y="23324"/>
                    <a:pt x="19648" y="23424"/>
                  </a:cubicBezTo>
                  <a:cubicBezTo>
                    <a:pt x="19982" y="23891"/>
                    <a:pt x="20315" y="24358"/>
                    <a:pt x="20649" y="24792"/>
                  </a:cubicBezTo>
                  <a:cubicBezTo>
                    <a:pt x="20782" y="24992"/>
                    <a:pt x="20815" y="25159"/>
                    <a:pt x="20715" y="25392"/>
                  </a:cubicBezTo>
                  <a:cubicBezTo>
                    <a:pt x="20649" y="25525"/>
                    <a:pt x="20582" y="25726"/>
                    <a:pt x="20515" y="25926"/>
                  </a:cubicBezTo>
                  <a:cubicBezTo>
                    <a:pt x="20449" y="25859"/>
                    <a:pt x="20382" y="25826"/>
                    <a:pt x="20348" y="25792"/>
                  </a:cubicBezTo>
                  <a:lnTo>
                    <a:pt x="20348" y="25792"/>
                  </a:lnTo>
                  <a:cubicBezTo>
                    <a:pt x="20482" y="25992"/>
                    <a:pt x="20449" y="26159"/>
                    <a:pt x="20348" y="26359"/>
                  </a:cubicBezTo>
                  <a:cubicBezTo>
                    <a:pt x="20015" y="27060"/>
                    <a:pt x="19948" y="27794"/>
                    <a:pt x="20015" y="28561"/>
                  </a:cubicBezTo>
                  <a:cubicBezTo>
                    <a:pt x="20015" y="29028"/>
                    <a:pt x="20182" y="29261"/>
                    <a:pt x="20615" y="29428"/>
                  </a:cubicBezTo>
                  <a:cubicBezTo>
                    <a:pt x="20568" y="29436"/>
                    <a:pt x="20510" y="29440"/>
                    <a:pt x="20445" y="29440"/>
                  </a:cubicBezTo>
                  <a:cubicBezTo>
                    <a:pt x="20234" y="29440"/>
                    <a:pt x="19952" y="29397"/>
                    <a:pt x="19748" y="29295"/>
                  </a:cubicBezTo>
                  <a:cubicBezTo>
                    <a:pt x="19181" y="28995"/>
                    <a:pt x="18614" y="28694"/>
                    <a:pt x="18047" y="28394"/>
                  </a:cubicBezTo>
                  <a:cubicBezTo>
                    <a:pt x="17407" y="27998"/>
                    <a:pt x="16739" y="27685"/>
                    <a:pt x="15966" y="27685"/>
                  </a:cubicBezTo>
                  <a:cubicBezTo>
                    <a:pt x="15894" y="27685"/>
                    <a:pt x="15820" y="27688"/>
                    <a:pt x="15745" y="27694"/>
                  </a:cubicBezTo>
                  <a:cubicBezTo>
                    <a:pt x="15512" y="27727"/>
                    <a:pt x="15278" y="27760"/>
                    <a:pt x="15045" y="27827"/>
                  </a:cubicBezTo>
                  <a:cubicBezTo>
                    <a:pt x="14778" y="27927"/>
                    <a:pt x="14578" y="28094"/>
                    <a:pt x="14478" y="28361"/>
                  </a:cubicBezTo>
                  <a:cubicBezTo>
                    <a:pt x="14711" y="28261"/>
                    <a:pt x="14945" y="28127"/>
                    <a:pt x="15178" y="28094"/>
                  </a:cubicBezTo>
                  <a:cubicBezTo>
                    <a:pt x="15250" y="28076"/>
                    <a:pt x="15321" y="28068"/>
                    <a:pt x="15392" y="28068"/>
                  </a:cubicBezTo>
                  <a:cubicBezTo>
                    <a:pt x="15586" y="28068"/>
                    <a:pt x="15774" y="28130"/>
                    <a:pt x="15945" y="28227"/>
                  </a:cubicBezTo>
                  <a:cubicBezTo>
                    <a:pt x="16145" y="28361"/>
                    <a:pt x="16379" y="28494"/>
                    <a:pt x="16579" y="28628"/>
                  </a:cubicBezTo>
                  <a:cubicBezTo>
                    <a:pt x="16177" y="28555"/>
                    <a:pt x="15786" y="28472"/>
                    <a:pt x="15398" y="28472"/>
                  </a:cubicBezTo>
                  <a:cubicBezTo>
                    <a:pt x="15078" y="28472"/>
                    <a:pt x="14761" y="28528"/>
                    <a:pt x="14444" y="28694"/>
                  </a:cubicBezTo>
                  <a:cubicBezTo>
                    <a:pt x="14511" y="28694"/>
                    <a:pt x="14611" y="28728"/>
                    <a:pt x="14678" y="28728"/>
                  </a:cubicBezTo>
                  <a:cubicBezTo>
                    <a:pt x="15445" y="28728"/>
                    <a:pt x="16079" y="28961"/>
                    <a:pt x="16646" y="29495"/>
                  </a:cubicBezTo>
                  <a:cubicBezTo>
                    <a:pt x="17146" y="29962"/>
                    <a:pt x="17647" y="30362"/>
                    <a:pt x="18180" y="30763"/>
                  </a:cubicBezTo>
                  <a:cubicBezTo>
                    <a:pt x="18647" y="31096"/>
                    <a:pt x="19148" y="31396"/>
                    <a:pt x="19748" y="31430"/>
                  </a:cubicBezTo>
                  <a:cubicBezTo>
                    <a:pt x="19781" y="32197"/>
                    <a:pt x="20382" y="32631"/>
                    <a:pt x="20982" y="32764"/>
                  </a:cubicBezTo>
                  <a:cubicBezTo>
                    <a:pt x="21085" y="32787"/>
                    <a:pt x="21189" y="32798"/>
                    <a:pt x="21293" y="32798"/>
                  </a:cubicBezTo>
                  <a:cubicBezTo>
                    <a:pt x="21791" y="32798"/>
                    <a:pt x="22274" y="32539"/>
                    <a:pt x="22550" y="32097"/>
                  </a:cubicBezTo>
                  <a:cubicBezTo>
                    <a:pt x="22683" y="32164"/>
                    <a:pt x="22850" y="32230"/>
                    <a:pt x="22984" y="32264"/>
                  </a:cubicBezTo>
                  <a:cubicBezTo>
                    <a:pt x="22995" y="32275"/>
                    <a:pt x="23006" y="32278"/>
                    <a:pt x="23018" y="32278"/>
                  </a:cubicBezTo>
                  <a:cubicBezTo>
                    <a:pt x="23043" y="32278"/>
                    <a:pt x="23073" y="32264"/>
                    <a:pt x="23117" y="32264"/>
                  </a:cubicBezTo>
                  <a:cubicBezTo>
                    <a:pt x="23084" y="32030"/>
                    <a:pt x="23050" y="31797"/>
                    <a:pt x="23017" y="31563"/>
                  </a:cubicBezTo>
                  <a:cubicBezTo>
                    <a:pt x="22984" y="31330"/>
                    <a:pt x="22917" y="31096"/>
                    <a:pt x="22850" y="30829"/>
                  </a:cubicBezTo>
                  <a:cubicBezTo>
                    <a:pt x="23184" y="30662"/>
                    <a:pt x="23551" y="30496"/>
                    <a:pt x="23918" y="30396"/>
                  </a:cubicBezTo>
                  <a:cubicBezTo>
                    <a:pt x="24187" y="30311"/>
                    <a:pt x="24348" y="30262"/>
                    <a:pt x="24487" y="30262"/>
                  </a:cubicBezTo>
                  <a:cubicBezTo>
                    <a:pt x="24676" y="30262"/>
                    <a:pt x="24826" y="30351"/>
                    <a:pt x="25152" y="30562"/>
                  </a:cubicBezTo>
                  <a:cubicBezTo>
                    <a:pt x="25819" y="31029"/>
                    <a:pt x="26419" y="31530"/>
                    <a:pt x="27053" y="32030"/>
                  </a:cubicBezTo>
                  <a:cubicBezTo>
                    <a:pt x="27220" y="32130"/>
                    <a:pt x="27253" y="32297"/>
                    <a:pt x="27220" y="32464"/>
                  </a:cubicBezTo>
                  <a:cubicBezTo>
                    <a:pt x="27120" y="32831"/>
                    <a:pt x="27020" y="33231"/>
                    <a:pt x="26886" y="33598"/>
                  </a:cubicBezTo>
                  <a:cubicBezTo>
                    <a:pt x="26653" y="34132"/>
                    <a:pt x="26353" y="34599"/>
                    <a:pt x="25952" y="35032"/>
                  </a:cubicBezTo>
                  <a:cubicBezTo>
                    <a:pt x="25752" y="35266"/>
                    <a:pt x="25552" y="35533"/>
                    <a:pt x="25419" y="35800"/>
                  </a:cubicBezTo>
                  <a:cubicBezTo>
                    <a:pt x="25085" y="36467"/>
                    <a:pt x="24585" y="36967"/>
                    <a:pt x="23984" y="37367"/>
                  </a:cubicBezTo>
                  <a:cubicBezTo>
                    <a:pt x="23217" y="37901"/>
                    <a:pt x="22417" y="38401"/>
                    <a:pt x="21616" y="38902"/>
                  </a:cubicBezTo>
                  <a:cubicBezTo>
                    <a:pt x="20949" y="39302"/>
                    <a:pt x="20315" y="39802"/>
                    <a:pt x="19715" y="40303"/>
                  </a:cubicBezTo>
                  <a:cubicBezTo>
                    <a:pt x="19314" y="40670"/>
                    <a:pt x="18881" y="41037"/>
                    <a:pt x="18480" y="41370"/>
                  </a:cubicBezTo>
                  <a:cubicBezTo>
                    <a:pt x="18365" y="41486"/>
                    <a:pt x="18249" y="41577"/>
                    <a:pt x="18089" y="41577"/>
                  </a:cubicBezTo>
                  <a:cubicBezTo>
                    <a:pt x="18065" y="41577"/>
                    <a:pt x="18040" y="41575"/>
                    <a:pt x="18013" y="41570"/>
                  </a:cubicBezTo>
                  <a:cubicBezTo>
                    <a:pt x="17980" y="41637"/>
                    <a:pt x="17980" y="41704"/>
                    <a:pt x="17913" y="41737"/>
                  </a:cubicBezTo>
                  <a:cubicBezTo>
                    <a:pt x="17580" y="41904"/>
                    <a:pt x="17213" y="42104"/>
                    <a:pt x="16846" y="42237"/>
                  </a:cubicBezTo>
                  <a:cubicBezTo>
                    <a:pt x="16748" y="42286"/>
                    <a:pt x="16633" y="42317"/>
                    <a:pt x="16512" y="42317"/>
                  </a:cubicBezTo>
                  <a:cubicBezTo>
                    <a:pt x="16468" y="42317"/>
                    <a:pt x="16424" y="42313"/>
                    <a:pt x="16379" y="42304"/>
                  </a:cubicBezTo>
                  <a:cubicBezTo>
                    <a:pt x="15545" y="42204"/>
                    <a:pt x="14711" y="42104"/>
                    <a:pt x="13911" y="41904"/>
                  </a:cubicBezTo>
                  <a:cubicBezTo>
                    <a:pt x="13444" y="41804"/>
                    <a:pt x="13010" y="41570"/>
                    <a:pt x="12610" y="41337"/>
                  </a:cubicBezTo>
                  <a:cubicBezTo>
                    <a:pt x="10908" y="40269"/>
                    <a:pt x="9474" y="38902"/>
                    <a:pt x="8440" y="37167"/>
                  </a:cubicBezTo>
                  <a:cubicBezTo>
                    <a:pt x="7940" y="36367"/>
                    <a:pt x="7439" y="35533"/>
                    <a:pt x="7072" y="34665"/>
                  </a:cubicBezTo>
                  <a:cubicBezTo>
                    <a:pt x="6172" y="32597"/>
                    <a:pt x="6038" y="30462"/>
                    <a:pt x="7139" y="28361"/>
                  </a:cubicBezTo>
                  <a:cubicBezTo>
                    <a:pt x="7773" y="27160"/>
                    <a:pt x="8507" y="26026"/>
                    <a:pt x="9474" y="25025"/>
                  </a:cubicBezTo>
                  <a:cubicBezTo>
                    <a:pt x="10241" y="24258"/>
                    <a:pt x="11109" y="23691"/>
                    <a:pt x="12109" y="23224"/>
                  </a:cubicBezTo>
                  <a:cubicBezTo>
                    <a:pt x="12143" y="23190"/>
                    <a:pt x="12209" y="23190"/>
                    <a:pt x="12243" y="23190"/>
                  </a:cubicBezTo>
                  <a:cubicBezTo>
                    <a:pt x="12977" y="23024"/>
                    <a:pt x="13744" y="22857"/>
                    <a:pt x="14478" y="22657"/>
                  </a:cubicBezTo>
                  <a:cubicBezTo>
                    <a:pt x="14563" y="22645"/>
                    <a:pt x="14644" y="22637"/>
                    <a:pt x="14722" y="22637"/>
                  </a:cubicBezTo>
                  <a:cubicBezTo>
                    <a:pt x="14858" y="22637"/>
                    <a:pt x="14985" y="22660"/>
                    <a:pt x="15111" y="22723"/>
                  </a:cubicBezTo>
                  <a:cubicBezTo>
                    <a:pt x="15445" y="22924"/>
                    <a:pt x="15779" y="23124"/>
                    <a:pt x="16179" y="23324"/>
                  </a:cubicBezTo>
                  <a:cubicBezTo>
                    <a:pt x="15912" y="23457"/>
                    <a:pt x="15712" y="23557"/>
                    <a:pt x="15512" y="23624"/>
                  </a:cubicBezTo>
                  <a:cubicBezTo>
                    <a:pt x="15493" y="23630"/>
                    <a:pt x="15475" y="23633"/>
                    <a:pt x="15457" y="23633"/>
                  </a:cubicBezTo>
                  <a:cubicBezTo>
                    <a:pt x="15375" y="23633"/>
                    <a:pt x="15293" y="23579"/>
                    <a:pt x="15211" y="23524"/>
                  </a:cubicBezTo>
                  <a:cubicBezTo>
                    <a:pt x="15029" y="23463"/>
                    <a:pt x="14875" y="23320"/>
                    <a:pt x="14672" y="23320"/>
                  </a:cubicBezTo>
                  <a:cubicBezTo>
                    <a:pt x="14652" y="23320"/>
                    <a:pt x="14632" y="23321"/>
                    <a:pt x="14611" y="23324"/>
                  </a:cubicBezTo>
                  <a:cubicBezTo>
                    <a:pt x="14811" y="23457"/>
                    <a:pt x="15011" y="23557"/>
                    <a:pt x="15278" y="23724"/>
                  </a:cubicBezTo>
                  <a:cubicBezTo>
                    <a:pt x="14878" y="23991"/>
                    <a:pt x="14544" y="24225"/>
                    <a:pt x="14177" y="24458"/>
                  </a:cubicBezTo>
                  <a:cubicBezTo>
                    <a:pt x="13944" y="24325"/>
                    <a:pt x="13677" y="24158"/>
                    <a:pt x="13410" y="24024"/>
                  </a:cubicBezTo>
                  <a:cubicBezTo>
                    <a:pt x="13111" y="23845"/>
                    <a:pt x="12812" y="23719"/>
                    <a:pt x="12465" y="23719"/>
                  </a:cubicBezTo>
                  <a:cubicBezTo>
                    <a:pt x="12425" y="23719"/>
                    <a:pt x="12384" y="23721"/>
                    <a:pt x="12343" y="23724"/>
                  </a:cubicBezTo>
                  <a:lnTo>
                    <a:pt x="12309" y="23724"/>
                  </a:lnTo>
                  <a:cubicBezTo>
                    <a:pt x="12309" y="23724"/>
                    <a:pt x="12343" y="23758"/>
                    <a:pt x="12343" y="23758"/>
                  </a:cubicBezTo>
                  <a:cubicBezTo>
                    <a:pt x="12343" y="23758"/>
                    <a:pt x="12343" y="23758"/>
                    <a:pt x="12343" y="23758"/>
                  </a:cubicBezTo>
                  <a:lnTo>
                    <a:pt x="12343" y="23758"/>
                  </a:lnTo>
                  <a:cubicBezTo>
                    <a:pt x="12676" y="23891"/>
                    <a:pt x="13010" y="23991"/>
                    <a:pt x="13343" y="24124"/>
                  </a:cubicBezTo>
                  <a:cubicBezTo>
                    <a:pt x="13577" y="24258"/>
                    <a:pt x="13810" y="24391"/>
                    <a:pt x="14077" y="24558"/>
                  </a:cubicBezTo>
                  <a:cubicBezTo>
                    <a:pt x="13977" y="24692"/>
                    <a:pt x="13877" y="24758"/>
                    <a:pt x="13777" y="24858"/>
                  </a:cubicBezTo>
                  <a:cubicBezTo>
                    <a:pt x="13210" y="24625"/>
                    <a:pt x="12676" y="24391"/>
                    <a:pt x="12109" y="24124"/>
                  </a:cubicBezTo>
                  <a:cubicBezTo>
                    <a:pt x="12109" y="23991"/>
                    <a:pt x="12476" y="23991"/>
                    <a:pt x="12343" y="23758"/>
                  </a:cubicBezTo>
                  <a:lnTo>
                    <a:pt x="12343" y="23758"/>
                  </a:lnTo>
                  <a:cubicBezTo>
                    <a:pt x="12143" y="24024"/>
                    <a:pt x="11876" y="24124"/>
                    <a:pt x="11576" y="24124"/>
                  </a:cubicBezTo>
                  <a:cubicBezTo>
                    <a:pt x="11509" y="24225"/>
                    <a:pt x="11475" y="24325"/>
                    <a:pt x="11409" y="24425"/>
                  </a:cubicBezTo>
                  <a:cubicBezTo>
                    <a:pt x="11313" y="24520"/>
                    <a:pt x="11200" y="24599"/>
                    <a:pt x="11071" y="24599"/>
                  </a:cubicBezTo>
                  <a:cubicBezTo>
                    <a:pt x="11019" y="24599"/>
                    <a:pt x="10965" y="24586"/>
                    <a:pt x="10908" y="24558"/>
                  </a:cubicBezTo>
                  <a:cubicBezTo>
                    <a:pt x="10875" y="24547"/>
                    <a:pt x="10838" y="24543"/>
                    <a:pt x="10800" y="24543"/>
                  </a:cubicBezTo>
                  <a:cubicBezTo>
                    <a:pt x="10723" y="24543"/>
                    <a:pt x="10642" y="24558"/>
                    <a:pt x="10575" y="24558"/>
                  </a:cubicBezTo>
                  <a:cubicBezTo>
                    <a:pt x="10575" y="24591"/>
                    <a:pt x="10575" y="24591"/>
                    <a:pt x="10575" y="24625"/>
                  </a:cubicBezTo>
                  <a:cubicBezTo>
                    <a:pt x="10708" y="24658"/>
                    <a:pt x="10842" y="24692"/>
                    <a:pt x="11008" y="24725"/>
                  </a:cubicBezTo>
                  <a:cubicBezTo>
                    <a:pt x="10842" y="24925"/>
                    <a:pt x="10675" y="25092"/>
                    <a:pt x="10541" y="25225"/>
                  </a:cubicBezTo>
                  <a:cubicBezTo>
                    <a:pt x="10275" y="25559"/>
                    <a:pt x="10008" y="25859"/>
                    <a:pt x="9774" y="26159"/>
                  </a:cubicBezTo>
                  <a:cubicBezTo>
                    <a:pt x="9664" y="26324"/>
                    <a:pt x="9532" y="26443"/>
                    <a:pt x="9359" y="26443"/>
                  </a:cubicBezTo>
                  <a:cubicBezTo>
                    <a:pt x="9321" y="26443"/>
                    <a:pt x="9282" y="26438"/>
                    <a:pt x="9241" y="26426"/>
                  </a:cubicBezTo>
                  <a:cubicBezTo>
                    <a:pt x="9221" y="26416"/>
                    <a:pt x="9199" y="26412"/>
                    <a:pt x="9175" y="26412"/>
                  </a:cubicBezTo>
                  <a:cubicBezTo>
                    <a:pt x="9118" y="26412"/>
                    <a:pt x="9054" y="26436"/>
                    <a:pt x="9007" y="26459"/>
                  </a:cubicBezTo>
                  <a:cubicBezTo>
                    <a:pt x="9140" y="26493"/>
                    <a:pt x="9274" y="26526"/>
                    <a:pt x="9441" y="26560"/>
                  </a:cubicBezTo>
                  <a:cubicBezTo>
                    <a:pt x="8907" y="27527"/>
                    <a:pt x="8440" y="28461"/>
                    <a:pt x="8140" y="29528"/>
                  </a:cubicBezTo>
                  <a:cubicBezTo>
                    <a:pt x="7940" y="29562"/>
                    <a:pt x="7739" y="29595"/>
                    <a:pt x="7539" y="29628"/>
                  </a:cubicBezTo>
                  <a:cubicBezTo>
                    <a:pt x="7539" y="29662"/>
                    <a:pt x="7539" y="29695"/>
                    <a:pt x="7539" y="29728"/>
                  </a:cubicBezTo>
                  <a:cubicBezTo>
                    <a:pt x="7706" y="29695"/>
                    <a:pt x="7873" y="29695"/>
                    <a:pt x="8073" y="29695"/>
                  </a:cubicBezTo>
                  <a:cubicBezTo>
                    <a:pt x="8040" y="29795"/>
                    <a:pt x="8040" y="29862"/>
                    <a:pt x="8040" y="29962"/>
                  </a:cubicBezTo>
                  <a:cubicBezTo>
                    <a:pt x="7973" y="30329"/>
                    <a:pt x="7906" y="30662"/>
                    <a:pt x="7873" y="31029"/>
                  </a:cubicBezTo>
                  <a:cubicBezTo>
                    <a:pt x="7873" y="31196"/>
                    <a:pt x="7806" y="31296"/>
                    <a:pt x="7706" y="31296"/>
                  </a:cubicBezTo>
                  <a:cubicBezTo>
                    <a:pt x="7739" y="31396"/>
                    <a:pt x="7840" y="31496"/>
                    <a:pt x="7840" y="31596"/>
                  </a:cubicBezTo>
                  <a:cubicBezTo>
                    <a:pt x="7840" y="31930"/>
                    <a:pt x="7840" y="32264"/>
                    <a:pt x="7840" y="32597"/>
                  </a:cubicBezTo>
                  <a:cubicBezTo>
                    <a:pt x="7739" y="32631"/>
                    <a:pt x="7606" y="32631"/>
                    <a:pt x="7439" y="32664"/>
                  </a:cubicBezTo>
                  <a:cubicBezTo>
                    <a:pt x="7606" y="32697"/>
                    <a:pt x="7739" y="32731"/>
                    <a:pt x="7840" y="32764"/>
                  </a:cubicBezTo>
                  <a:cubicBezTo>
                    <a:pt x="7806" y="32764"/>
                    <a:pt x="7773" y="32797"/>
                    <a:pt x="7739" y="32797"/>
                  </a:cubicBezTo>
                  <a:cubicBezTo>
                    <a:pt x="7906" y="33231"/>
                    <a:pt x="8040" y="33665"/>
                    <a:pt x="8206" y="34132"/>
                  </a:cubicBezTo>
                  <a:cubicBezTo>
                    <a:pt x="8040" y="34165"/>
                    <a:pt x="7906" y="34165"/>
                    <a:pt x="7739" y="34165"/>
                  </a:cubicBezTo>
                  <a:cubicBezTo>
                    <a:pt x="7739" y="34198"/>
                    <a:pt x="7739" y="34198"/>
                    <a:pt x="7739" y="34232"/>
                  </a:cubicBezTo>
                  <a:cubicBezTo>
                    <a:pt x="7906" y="34265"/>
                    <a:pt x="8106" y="34298"/>
                    <a:pt x="8240" y="34298"/>
                  </a:cubicBezTo>
                  <a:cubicBezTo>
                    <a:pt x="8540" y="34966"/>
                    <a:pt x="8840" y="35566"/>
                    <a:pt x="9140" y="36166"/>
                  </a:cubicBezTo>
                  <a:cubicBezTo>
                    <a:pt x="9207" y="36333"/>
                    <a:pt x="9307" y="36433"/>
                    <a:pt x="9374" y="36567"/>
                  </a:cubicBezTo>
                  <a:cubicBezTo>
                    <a:pt x="9274" y="36333"/>
                    <a:pt x="9207" y="36100"/>
                    <a:pt x="9074" y="35866"/>
                  </a:cubicBezTo>
                  <a:cubicBezTo>
                    <a:pt x="9040" y="35733"/>
                    <a:pt x="9074" y="35699"/>
                    <a:pt x="9207" y="35666"/>
                  </a:cubicBezTo>
                  <a:cubicBezTo>
                    <a:pt x="9107" y="35633"/>
                    <a:pt x="8974" y="35599"/>
                    <a:pt x="8940" y="35499"/>
                  </a:cubicBezTo>
                  <a:cubicBezTo>
                    <a:pt x="8774" y="35132"/>
                    <a:pt x="8640" y="34732"/>
                    <a:pt x="8473" y="34298"/>
                  </a:cubicBezTo>
                  <a:lnTo>
                    <a:pt x="8473" y="34298"/>
                  </a:lnTo>
                  <a:cubicBezTo>
                    <a:pt x="8740" y="34332"/>
                    <a:pt x="8940" y="34332"/>
                    <a:pt x="9174" y="34365"/>
                  </a:cubicBezTo>
                  <a:cubicBezTo>
                    <a:pt x="9374" y="34765"/>
                    <a:pt x="9541" y="35166"/>
                    <a:pt x="9741" y="35599"/>
                  </a:cubicBezTo>
                  <a:cubicBezTo>
                    <a:pt x="9574" y="35599"/>
                    <a:pt x="9441" y="35599"/>
                    <a:pt x="9307" y="35633"/>
                  </a:cubicBezTo>
                  <a:lnTo>
                    <a:pt x="9341" y="35633"/>
                  </a:lnTo>
                  <a:cubicBezTo>
                    <a:pt x="9774" y="35633"/>
                    <a:pt x="9974" y="35900"/>
                    <a:pt x="10141" y="36267"/>
                  </a:cubicBezTo>
                  <a:cubicBezTo>
                    <a:pt x="10241" y="36467"/>
                    <a:pt x="10375" y="36667"/>
                    <a:pt x="10541" y="36900"/>
                  </a:cubicBezTo>
                  <a:lnTo>
                    <a:pt x="9607" y="36900"/>
                  </a:lnTo>
                  <a:cubicBezTo>
                    <a:pt x="9908" y="36934"/>
                    <a:pt x="10175" y="36967"/>
                    <a:pt x="10475" y="37034"/>
                  </a:cubicBezTo>
                  <a:cubicBezTo>
                    <a:pt x="10575" y="37067"/>
                    <a:pt x="10708" y="37100"/>
                    <a:pt x="10742" y="37167"/>
                  </a:cubicBezTo>
                  <a:cubicBezTo>
                    <a:pt x="11042" y="37501"/>
                    <a:pt x="11342" y="37868"/>
                    <a:pt x="11642" y="38235"/>
                  </a:cubicBezTo>
                  <a:cubicBezTo>
                    <a:pt x="11543" y="38253"/>
                    <a:pt x="11450" y="38263"/>
                    <a:pt x="11365" y="38263"/>
                  </a:cubicBezTo>
                  <a:cubicBezTo>
                    <a:pt x="11135" y="38263"/>
                    <a:pt x="10954" y="38186"/>
                    <a:pt x="10808" y="37968"/>
                  </a:cubicBezTo>
                  <a:cubicBezTo>
                    <a:pt x="10675" y="37768"/>
                    <a:pt x="10475" y="37567"/>
                    <a:pt x="10275" y="37401"/>
                  </a:cubicBezTo>
                  <a:lnTo>
                    <a:pt x="10275" y="37401"/>
                  </a:lnTo>
                  <a:cubicBezTo>
                    <a:pt x="10341" y="37701"/>
                    <a:pt x="10608" y="37868"/>
                    <a:pt x="10742" y="38168"/>
                  </a:cubicBezTo>
                  <a:lnTo>
                    <a:pt x="10475" y="38168"/>
                  </a:lnTo>
                  <a:cubicBezTo>
                    <a:pt x="10975" y="38235"/>
                    <a:pt x="11175" y="38635"/>
                    <a:pt x="11509" y="39035"/>
                  </a:cubicBezTo>
                  <a:cubicBezTo>
                    <a:pt x="11209" y="39035"/>
                    <a:pt x="11008" y="39035"/>
                    <a:pt x="10708" y="39002"/>
                  </a:cubicBezTo>
                  <a:lnTo>
                    <a:pt x="10708" y="39002"/>
                  </a:lnTo>
                  <a:cubicBezTo>
                    <a:pt x="10842" y="39169"/>
                    <a:pt x="10908" y="39302"/>
                    <a:pt x="11042" y="39369"/>
                  </a:cubicBezTo>
                  <a:cubicBezTo>
                    <a:pt x="11576" y="39869"/>
                    <a:pt x="12109" y="40336"/>
                    <a:pt x="12676" y="40770"/>
                  </a:cubicBezTo>
                  <a:cubicBezTo>
                    <a:pt x="13243" y="41203"/>
                    <a:pt x="13844" y="41604"/>
                    <a:pt x="14511" y="41871"/>
                  </a:cubicBezTo>
                  <a:cubicBezTo>
                    <a:pt x="14644" y="41904"/>
                    <a:pt x="14744" y="41937"/>
                    <a:pt x="14878" y="41937"/>
                  </a:cubicBezTo>
                  <a:cubicBezTo>
                    <a:pt x="14511" y="41670"/>
                    <a:pt x="14077" y="41604"/>
                    <a:pt x="13677" y="41237"/>
                  </a:cubicBezTo>
                  <a:cubicBezTo>
                    <a:pt x="13844" y="41237"/>
                    <a:pt x="13944" y="41237"/>
                    <a:pt x="14011" y="41270"/>
                  </a:cubicBezTo>
                  <a:cubicBezTo>
                    <a:pt x="14511" y="41337"/>
                    <a:pt x="14978" y="41437"/>
                    <a:pt x="15478" y="41470"/>
                  </a:cubicBezTo>
                  <a:cubicBezTo>
                    <a:pt x="15812" y="41504"/>
                    <a:pt x="16145" y="41570"/>
                    <a:pt x="16446" y="41770"/>
                  </a:cubicBezTo>
                  <a:cubicBezTo>
                    <a:pt x="16546" y="41837"/>
                    <a:pt x="16646" y="41871"/>
                    <a:pt x="16779" y="41904"/>
                  </a:cubicBezTo>
                  <a:cubicBezTo>
                    <a:pt x="16646" y="41804"/>
                    <a:pt x="16512" y="41704"/>
                    <a:pt x="16346" y="41637"/>
                  </a:cubicBezTo>
                  <a:cubicBezTo>
                    <a:pt x="16346" y="41604"/>
                    <a:pt x="16379" y="41604"/>
                    <a:pt x="16379" y="41570"/>
                  </a:cubicBezTo>
                  <a:lnTo>
                    <a:pt x="18013" y="41570"/>
                  </a:lnTo>
                  <a:cubicBezTo>
                    <a:pt x="17380" y="41504"/>
                    <a:pt x="16746" y="41437"/>
                    <a:pt x="16112" y="41370"/>
                  </a:cubicBezTo>
                  <a:cubicBezTo>
                    <a:pt x="15912" y="41370"/>
                    <a:pt x="15712" y="41303"/>
                    <a:pt x="15512" y="41137"/>
                  </a:cubicBezTo>
                  <a:cubicBezTo>
                    <a:pt x="15345" y="41003"/>
                    <a:pt x="15111" y="40870"/>
                    <a:pt x="14911" y="40736"/>
                  </a:cubicBezTo>
                  <a:cubicBezTo>
                    <a:pt x="14845" y="40703"/>
                    <a:pt x="14778" y="40636"/>
                    <a:pt x="14644" y="40536"/>
                  </a:cubicBezTo>
                  <a:lnTo>
                    <a:pt x="14978" y="40536"/>
                  </a:lnTo>
                  <a:cubicBezTo>
                    <a:pt x="15578" y="40570"/>
                    <a:pt x="16179" y="40603"/>
                    <a:pt x="16813" y="40603"/>
                  </a:cubicBezTo>
                  <a:cubicBezTo>
                    <a:pt x="16863" y="40620"/>
                    <a:pt x="16913" y="40620"/>
                    <a:pt x="16959" y="40620"/>
                  </a:cubicBezTo>
                  <a:cubicBezTo>
                    <a:pt x="17004" y="40620"/>
                    <a:pt x="17046" y="40620"/>
                    <a:pt x="17079" y="40636"/>
                  </a:cubicBezTo>
                  <a:cubicBezTo>
                    <a:pt x="17195" y="40682"/>
                    <a:pt x="17302" y="40701"/>
                    <a:pt x="17408" y="40701"/>
                  </a:cubicBezTo>
                  <a:cubicBezTo>
                    <a:pt x="17609" y="40701"/>
                    <a:pt x="17807" y="40635"/>
                    <a:pt x="18047" y="40570"/>
                  </a:cubicBezTo>
                  <a:cubicBezTo>
                    <a:pt x="17913" y="40570"/>
                    <a:pt x="17813" y="40536"/>
                    <a:pt x="17713" y="40536"/>
                  </a:cubicBezTo>
                  <a:cubicBezTo>
                    <a:pt x="17691" y="40537"/>
                    <a:pt x="17668" y="40538"/>
                    <a:pt x="17646" y="40538"/>
                  </a:cubicBezTo>
                  <a:cubicBezTo>
                    <a:pt x="16880" y="40538"/>
                    <a:pt x="16327" y="39994"/>
                    <a:pt x="15678" y="39702"/>
                  </a:cubicBezTo>
                  <a:cubicBezTo>
                    <a:pt x="15678" y="39669"/>
                    <a:pt x="15712" y="39636"/>
                    <a:pt x="15712" y="39602"/>
                  </a:cubicBezTo>
                  <a:cubicBezTo>
                    <a:pt x="16079" y="39602"/>
                    <a:pt x="16479" y="39602"/>
                    <a:pt x="16846" y="39569"/>
                  </a:cubicBezTo>
                  <a:cubicBezTo>
                    <a:pt x="17246" y="39569"/>
                    <a:pt x="17613" y="39536"/>
                    <a:pt x="18013" y="39502"/>
                  </a:cubicBezTo>
                  <a:lnTo>
                    <a:pt x="18013" y="39435"/>
                  </a:lnTo>
                  <a:cubicBezTo>
                    <a:pt x="17680" y="39435"/>
                    <a:pt x="17313" y="39402"/>
                    <a:pt x="16979" y="39402"/>
                  </a:cubicBezTo>
                  <a:lnTo>
                    <a:pt x="15445" y="39402"/>
                  </a:lnTo>
                  <a:cubicBezTo>
                    <a:pt x="15345" y="39369"/>
                    <a:pt x="15211" y="39302"/>
                    <a:pt x="15111" y="39235"/>
                  </a:cubicBezTo>
                  <a:cubicBezTo>
                    <a:pt x="14878" y="39069"/>
                    <a:pt x="14678" y="38868"/>
                    <a:pt x="14444" y="38702"/>
                  </a:cubicBezTo>
                  <a:cubicBezTo>
                    <a:pt x="14511" y="38635"/>
                    <a:pt x="14578" y="38618"/>
                    <a:pt x="14644" y="38618"/>
                  </a:cubicBezTo>
                  <a:cubicBezTo>
                    <a:pt x="14711" y="38618"/>
                    <a:pt x="14778" y="38635"/>
                    <a:pt x="14845" y="38635"/>
                  </a:cubicBezTo>
                  <a:cubicBezTo>
                    <a:pt x="14873" y="38631"/>
                    <a:pt x="14901" y="38629"/>
                    <a:pt x="14929" y="38629"/>
                  </a:cubicBezTo>
                  <a:cubicBezTo>
                    <a:pt x="15039" y="38629"/>
                    <a:pt x="15149" y="38654"/>
                    <a:pt x="15254" y="38654"/>
                  </a:cubicBezTo>
                  <a:cubicBezTo>
                    <a:pt x="15344" y="38654"/>
                    <a:pt x="15430" y="38636"/>
                    <a:pt x="15512" y="38568"/>
                  </a:cubicBezTo>
                  <a:cubicBezTo>
                    <a:pt x="14744" y="38535"/>
                    <a:pt x="13977" y="38468"/>
                    <a:pt x="13210" y="38401"/>
                  </a:cubicBezTo>
                  <a:cubicBezTo>
                    <a:pt x="12977" y="38401"/>
                    <a:pt x="12776" y="38335"/>
                    <a:pt x="12610" y="38168"/>
                  </a:cubicBezTo>
                  <a:cubicBezTo>
                    <a:pt x="12409" y="37901"/>
                    <a:pt x="12176" y="37668"/>
                    <a:pt x="11942" y="37401"/>
                  </a:cubicBezTo>
                  <a:cubicBezTo>
                    <a:pt x="11909" y="37334"/>
                    <a:pt x="11876" y="37267"/>
                    <a:pt x="11842" y="37201"/>
                  </a:cubicBezTo>
                  <a:cubicBezTo>
                    <a:pt x="12476" y="37201"/>
                    <a:pt x="12610" y="37234"/>
                    <a:pt x="12977" y="37467"/>
                  </a:cubicBezTo>
                  <a:cubicBezTo>
                    <a:pt x="13010" y="37401"/>
                    <a:pt x="13010" y="37367"/>
                    <a:pt x="13043" y="37301"/>
                  </a:cubicBezTo>
                  <a:cubicBezTo>
                    <a:pt x="13510" y="37301"/>
                    <a:pt x="13944" y="37334"/>
                    <a:pt x="14378" y="37367"/>
                  </a:cubicBezTo>
                  <a:cubicBezTo>
                    <a:pt x="14478" y="37367"/>
                    <a:pt x="14578" y="37434"/>
                    <a:pt x="14678" y="37501"/>
                  </a:cubicBezTo>
                  <a:cubicBezTo>
                    <a:pt x="14978" y="37801"/>
                    <a:pt x="15312" y="38101"/>
                    <a:pt x="15612" y="38401"/>
                  </a:cubicBezTo>
                  <a:cubicBezTo>
                    <a:pt x="15678" y="38468"/>
                    <a:pt x="15712" y="38568"/>
                    <a:pt x="15745" y="38635"/>
                  </a:cubicBezTo>
                  <a:cubicBezTo>
                    <a:pt x="16079" y="38802"/>
                    <a:pt x="16379" y="39002"/>
                    <a:pt x="16713" y="39169"/>
                  </a:cubicBezTo>
                  <a:cubicBezTo>
                    <a:pt x="16112" y="38602"/>
                    <a:pt x="15512" y="38034"/>
                    <a:pt x="14845" y="37434"/>
                  </a:cubicBezTo>
                  <a:cubicBezTo>
                    <a:pt x="15011" y="37401"/>
                    <a:pt x="15078" y="37401"/>
                    <a:pt x="15178" y="37401"/>
                  </a:cubicBezTo>
                  <a:lnTo>
                    <a:pt x="15512" y="37401"/>
                  </a:lnTo>
                  <a:cubicBezTo>
                    <a:pt x="15567" y="37398"/>
                    <a:pt x="15620" y="37397"/>
                    <a:pt x="15674" y="37397"/>
                  </a:cubicBezTo>
                  <a:cubicBezTo>
                    <a:pt x="16266" y="37397"/>
                    <a:pt x="16754" y="37570"/>
                    <a:pt x="17213" y="37968"/>
                  </a:cubicBezTo>
                  <a:cubicBezTo>
                    <a:pt x="17880" y="38535"/>
                    <a:pt x="18714" y="38768"/>
                    <a:pt x="19581" y="38835"/>
                  </a:cubicBezTo>
                  <a:cubicBezTo>
                    <a:pt x="19881" y="38868"/>
                    <a:pt x="20182" y="38868"/>
                    <a:pt x="20449" y="38868"/>
                  </a:cubicBezTo>
                  <a:cubicBezTo>
                    <a:pt x="20582" y="38868"/>
                    <a:pt x="20715" y="38835"/>
                    <a:pt x="20849" y="38768"/>
                  </a:cubicBezTo>
                  <a:cubicBezTo>
                    <a:pt x="19414" y="38735"/>
                    <a:pt x="18047" y="38501"/>
                    <a:pt x="16879" y="37501"/>
                  </a:cubicBezTo>
                  <a:cubicBezTo>
                    <a:pt x="16979" y="37467"/>
                    <a:pt x="17046" y="37434"/>
                    <a:pt x="17113" y="37434"/>
                  </a:cubicBezTo>
                  <a:cubicBezTo>
                    <a:pt x="16713" y="37434"/>
                    <a:pt x="16412" y="37201"/>
                    <a:pt x="16112" y="36967"/>
                  </a:cubicBezTo>
                  <a:lnTo>
                    <a:pt x="16112" y="36967"/>
                  </a:lnTo>
                  <a:cubicBezTo>
                    <a:pt x="16179" y="37067"/>
                    <a:pt x="16246" y="37167"/>
                    <a:pt x="16346" y="37334"/>
                  </a:cubicBezTo>
                  <a:cubicBezTo>
                    <a:pt x="16022" y="37307"/>
                    <a:pt x="15742" y="37258"/>
                    <a:pt x="15470" y="37258"/>
                  </a:cubicBezTo>
                  <a:cubicBezTo>
                    <a:pt x="15406" y="37258"/>
                    <a:pt x="15342" y="37261"/>
                    <a:pt x="15278" y="37267"/>
                  </a:cubicBezTo>
                  <a:cubicBezTo>
                    <a:pt x="15225" y="37275"/>
                    <a:pt x="15173" y="37279"/>
                    <a:pt x="15124" y="37279"/>
                  </a:cubicBezTo>
                  <a:cubicBezTo>
                    <a:pt x="14744" y="37279"/>
                    <a:pt x="14488" y="37058"/>
                    <a:pt x="14311" y="36734"/>
                  </a:cubicBezTo>
                  <a:cubicBezTo>
                    <a:pt x="14177" y="36500"/>
                    <a:pt x="14011" y="36267"/>
                    <a:pt x="13877" y="35966"/>
                  </a:cubicBezTo>
                  <a:cubicBezTo>
                    <a:pt x="14044" y="35966"/>
                    <a:pt x="14177" y="35966"/>
                    <a:pt x="14311" y="35933"/>
                  </a:cubicBezTo>
                  <a:cubicBezTo>
                    <a:pt x="14311" y="35933"/>
                    <a:pt x="14311" y="35900"/>
                    <a:pt x="14311" y="35900"/>
                  </a:cubicBezTo>
                  <a:cubicBezTo>
                    <a:pt x="14144" y="35900"/>
                    <a:pt x="14011" y="35866"/>
                    <a:pt x="13777" y="35833"/>
                  </a:cubicBezTo>
                  <a:cubicBezTo>
                    <a:pt x="13644" y="35533"/>
                    <a:pt x="13477" y="35166"/>
                    <a:pt x="13310" y="34765"/>
                  </a:cubicBezTo>
                  <a:lnTo>
                    <a:pt x="13310" y="34765"/>
                  </a:lnTo>
                  <a:cubicBezTo>
                    <a:pt x="13911" y="34832"/>
                    <a:pt x="14478" y="34899"/>
                    <a:pt x="15011" y="34932"/>
                  </a:cubicBezTo>
                  <a:cubicBezTo>
                    <a:pt x="15011" y="34932"/>
                    <a:pt x="15011" y="34899"/>
                    <a:pt x="15011" y="34899"/>
                  </a:cubicBezTo>
                  <a:cubicBezTo>
                    <a:pt x="14978" y="34866"/>
                    <a:pt x="14911" y="34832"/>
                    <a:pt x="14845" y="34832"/>
                  </a:cubicBezTo>
                  <a:cubicBezTo>
                    <a:pt x="14578" y="34832"/>
                    <a:pt x="14311" y="34732"/>
                    <a:pt x="14177" y="34465"/>
                  </a:cubicBezTo>
                  <a:lnTo>
                    <a:pt x="14177" y="34465"/>
                  </a:lnTo>
                  <a:cubicBezTo>
                    <a:pt x="14211" y="34532"/>
                    <a:pt x="14211" y="34599"/>
                    <a:pt x="14211" y="34732"/>
                  </a:cubicBezTo>
                  <a:cubicBezTo>
                    <a:pt x="14169" y="34737"/>
                    <a:pt x="14127" y="34739"/>
                    <a:pt x="14085" y="34739"/>
                  </a:cubicBezTo>
                  <a:cubicBezTo>
                    <a:pt x="13827" y="34739"/>
                    <a:pt x="13573" y="34661"/>
                    <a:pt x="13343" y="34632"/>
                  </a:cubicBezTo>
                  <a:cubicBezTo>
                    <a:pt x="13277" y="34632"/>
                    <a:pt x="13210" y="34532"/>
                    <a:pt x="13177" y="34465"/>
                  </a:cubicBezTo>
                  <a:cubicBezTo>
                    <a:pt x="13077" y="34232"/>
                    <a:pt x="13010" y="34032"/>
                    <a:pt x="12843" y="33831"/>
                  </a:cubicBezTo>
                  <a:lnTo>
                    <a:pt x="12843" y="33831"/>
                  </a:lnTo>
                  <a:cubicBezTo>
                    <a:pt x="12910" y="34065"/>
                    <a:pt x="12977" y="34298"/>
                    <a:pt x="13077" y="34599"/>
                  </a:cubicBezTo>
                  <a:cubicBezTo>
                    <a:pt x="12843" y="34565"/>
                    <a:pt x="12643" y="34565"/>
                    <a:pt x="12476" y="34532"/>
                  </a:cubicBezTo>
                  <a:cubicBezTo>
                    <a:pt x="12243" y="34532"/>
                    <a:pt x="12043" y="34499"/>
                    <a:pt x="11842" y="34465"/>
                  </a:cubicBezTo>
                  <a:cubicBezTo>
                    <a:pt x="11342" y="34432"/>
                    <a:pt x="11342" y="34432"/>
                    <a:pt x="11175" y="33931"/>
                  </a:cubicBezTo>
                  <a:cubicBezTo>
                    <a:pt x="11109" y="33698"/>
                    <a:pt x="11042" y="33464"/>
                    <a:pt x="11008" y="33264"/>
                  </a:cubicBezTo>
                  <a:cubicBezTo>
                    <a:pt x="10975" y="33164"/>
                    <a:pt x="10975" y="33098"/>
                    <a:pt x="10975" y="32997"/>
                  </a:cubicBezTo>
                  <a:cubicBezTo>
                    <a:pt x="11109" y="32997"/>
                    <a:pt x="11275" y="32997"/>
                    <a:pt x="11409" y="33031"/>
                  </a:cubicBezTo>
                  <a:cubicBezTo>
                    <a:pt x="11776" y="33064"/>
                    <a:pt x="12176" y="33098"/>
                    <a:pt x="12576" y="33131"/>
                  </a:cubicBezTo>
                  <a:cubicBezTo>
                    <a:pt x="12676" y="33131"/>
                    <a:pt x="12810" y="33098"/>
                    <a:pt x="12910" y="33098"/>
                  </a:cubicBezTo>
                  <a:cubicBezTo>
                    <a:pt x="12276" y="32997"/>
                    <a:pt x="11609" y="32931"/>
                    <a:pt x="10908" y="32864"/>
                  </a:cubicBezTo>
                  <a:cubicBezTo>
                    <a:pt x="10875" y="32430"/>
                    <a:pt x="10842" y="32063"/>
                    <a:pt x="10775" y="31596"/>
                  </a:cubicBezTo>
                  <a:lnTo>
                    <a:pt x="10775" y="31596"/>
                  </a:lnTo>
                  <a:cubicBezTo>
                    <a:pt x="11275" y="31630"/>
                    <a:pt x="11742" y="31663"/>
                    <a:pt x="12176" y="31730"/>
                  </a:cubicBezTo>
                  <a:cubicBezTo>
                    <a:pt x="12510" y="31730"/>
                    <a:pt x="12876" y="31763"/>
                    <a:pt x="13210" y="31797"/>
                  </a:cubicBezTo>
                  <a:cubicBezTo>
                    <a:pt x="12977" y="31730"/>
                    <a:pt x="12776" y="31697"/>
                    <a:pt x="12576" y="31663"/>
                  </a:cubicBezTo>
                  <a:cubicBezTo>
                    <a:pt x="12476" y="31630"/>
                    <a:pt x="12376" y="31563"/>
                    <a:pt x="12243" y="31530"/>
                  </a:cubicBezTo>
                  <a:cubicBezTo>
                    <a:pt x="12176" y="31563"/>
                    <a:pt x="12076" y="31563"/>
                    <a:pt x="12009" y="31563"/>
                  </a:cubicBezTo>
                  <a:cubicBezTo>
                    <a:pt x="11609" y="31530"/>
                    <a:pt x="11209" y="31496"/>
                    <a:pt x="10808" y="31430"/>
                  </a:cubicBezTo>
                  <a:lnTo>
                    <a:pt x="10808" y="30696"/>
                  </a:lnTo>
                  <a:cubicBezTo>
                    <a:pt x="10874" y="30691"/>
                    <a:pt x="10938" y="30689"/>
                    <a:pt x="11002" y="30689"/>
                  </a:cubicBezTo>
                  <a:cubicBezTo>
                    <a:pt x="11397" y="30689"/>
                    <a:pt x="11774" y="30767"/>
                    <a:pt x="12176" y="30796"/>
                  </a:cubicBezTo>
                  <a:cubicBezTo>
                    <a:pt x="12209" y="31063"/>
                    <a:pt x="12243" y="31296"/>
                    <a:pt x="12276" y="31530"/>
                  </a:cubicBezTo>
                  <a:cubicBezTo>
                    <a:pt x="12276" y="31330"/>
                    <a:pt x="12309" y="31096"/>
                    <a:pt x="12343" y="30829"/>
                  </a:cubicBezTo>
                  <a:cubicBezTo>
                    <a:pt x="12843" y="30863"/>
                    <a:pt x="13310" y="30929"/>
                    <a:pt x="13777" y="30996"/>
                  </a:cubicBezTo>
                  <a:lnTo>
                    <a:pt x="13810" y="30929"/>
                  </a:lnTo>
                  <a:cubicBezTo>
                    <a:pt x="13477" y="30863"/>
                    <a:pt x="13177" y="30829"/>
                    <a:pt x="12876" y="30763"/>
                  </a:cubicBezTo>
                  <a:cubicBezTo>
                    <a:pt x="12710" y="30696"/>
                    <a:pt x="12476" y="30763"/>
                    <a:pt x="12343" y="30596"/>
                  </a:cubicBezTo>
                  <a:cubicBezTo>
                    <a:pt x="12336" y="30589"/>
                    <a:pt x="12325" y="30586"/>
                    <a:pt x="12312" y="30586"/>
                  </a:cubicBezTo>
                  <a:cubicBezTo>
                    <a:pt x="12257" y="30586"/>
                    <a:pt x="12156" y="30629"/>
                    <a:pt x="12076" y="30629"/>
                  </a:cubicBezTo>
                  <a:cubicBezTo>
                    <a:pt x="11309" y="30529"/>
                    <a:pt x="10541" y="30462"/>
                    <a:pt x="9741" y="30362"/>
                  </a:cubicBezTo>
                  <a:cubicBezTo>
                    <a:pt x="9741" y="30162"/>
                    <a:pt x="9774" y="29962"/>
                    <a:pt x="9774" y="29695"/>
                  </a:cubicBezTo>
                  <a:cubicBezTo>
                    <a:pt x="10708" y="29728"/>
                    <a:pt x="11576" y="29929"/>
                    <a:pt x="12443" y="30062"/>
                  </a:cubicBezTo>
                  <a:cubicBezTo>
                    <a:pt x="11609" y="29795"/>
                    <a:pt x="10742" y="29662"/>
                    <a:pt x="9841" y="29562"/>
                  </a:cubicBezTo>
                  <a:cubicBezTo>
                    <a:pt x="9874" y="29328"/>
                    <a:pt x="9941" y="29095"/>
                    <a:pt x="9974" y="28895"/>
                  </a:cubicBezTo>
                  <a:cubicBezTo>
                    <a:pt x="10008" y="28794"/>
                    <a:pt x="10108" y="28728"/>
                    <a:pt x="10141" y="28628"/>
                  </a:cubicBezTo>
                  <a:cubicBezTo>
                    <a:pt x="10141" y="28561"/>
                    <a:pt x="10108" y="28461"/>
                    <a:pt x="10108" y="28394"/>
                  </a:cubicBezTo>
                  <a:cubicBezTo>
                    <a:pt x="10041" y="28494"/>
                    <a:pt x="9974" y="28661"/>
                    <a:pt x="9774" y="28661"/>
                  </a:cubicBezTo>
                  <a:cubicBezTo>
                    <a:pt x="9808" y="28728"/>
                    <a:pt x="9908" y="28794"/>
                    <a:pt x="9908" y="28828"/>
                  </a:cubicBezTo>
                  <a:cubicBezTo>
                    <a:pt x="9841" y="29061"/>
                    <a:pt x="9774" y="29295"/>
                    <a:pt x="9708" y="29528"/>
                  </a:cubicBezTo>
                  <a:cubicBezTo>
                    <a:pt x="9274" y="29528"/>
                    <a:pt x="8840" y="29495"/>
                    <a:pt x="8407" y="29495"/>
                  </a:cubicBezTo>
                  <a:cubicBezTo>
                    <a:pt x="8407" y="29161"/>
                    <a:pt x="8507" y="28895"/>
                    <a:pt x="8673" y="28628"/>
                  </a:cubicBezTo>
                  <a:cubicBezTo>
                    <a:pt x="9040" y="28628"/>
                    <a:pt x="9407" y="28661"/>
                    <a:pt x="9774" y="28661"/>
                  </a:cubicBezTo>
                  <a:cubicBezTo>
                    <a:pt x="9441" y="28628"/>
                    <a:pt x="9074" y="28561"/>
                    <a:pt x="8707" y="28528"/>
                  </a:cubicBezTo>
                  <a:cubicBezTo>
                    <a:pt x="8974" y="27827"/>
                    <a:pt x="9241" y="27193"/>
                    <a:pt x="9674" y="26560"/>
                  </a:cubicBezTo>
                  <a:cubicBezTo>
                    <a:pt x="10074" y="26660"/>
                    <a:pt x="10475" y="26726"/>
                    <a:pt x="10875" y="26860"/>
                  </a:cubicBezTo>
                  <a:cubicBezTo>
                    <a:pt x="11242" y="26960"/>
                    <a:pt x="11642" y="27027"/>
                    <a:pt x="11942" y="27260"/>
                  </a:cubicBezTo>
                  <a:cubicBezTo>
                    <a:pt x="11968" y="27258"/>
                    <a:pt x="11993" y="27257"/>
                    <a:pt x="12017" y="27257"/>
                  </a:cubicBezTo>
                  <a:cubicBezTo>
                    <a:pt x="12415" y="27257"/>
                    <a:pt x="12735" y="27499"/>
                    <a:pt x="13143" y="27594"/>
                  </a:cubicBezTo>
                  <a:cubicBezTo>
                    <a:pt x="12977" y="27860"/>
                    <a:pt x="12876" y="28061"/>
                    <a:pt x="12710" y="28327"/>
                  </a:cubicBezTo>
                  <a:cubicBezTo>
                    <a:pt x="12610" y="28261"/>
                    <a:pt x="12443" y="28227"/>
                    <a:pt x="12309" y="28194"/>
                  </a:cubicBezTo>
                  <a:cubicBezTo>
                    <a:pt x="11542" y="27894"/>
                    <a:pt x="10775" y="27694"/>
                    <a:pt x="9941" y="27660"/>
                  </a:cubicBezTo>
                  <a:lnTo>
                    <a:pt x="9941" y="27660"/>
                  </a:lnTo>
                  <a:cubicBezTo>
                    <a:pt x="10408" y="27760"/>
                    <a:pt x="10908" y="27860"/>
                    <a:pt x="11375" y="27994"/>
                  </a:cubicBezTo>
                  <a:cubicBezTo>
                    <a:pt x="11842" y="28127"/>
                    <a:pt x="12343" y="28261"/>
                    <a:pt x="12810" y="28428"/>
                  </a:cubicBezTo>
                  <a:cubicBezTo>
                    <a:pt x="12776" y="28161"/>
                    <a:pt x="13010" y="27961"/>
                    <a:pt x="13143" y="27760"/>
                  </a:cubicBezTo>
                  <a:cubicBezTo>
                    <a:pt x="13177" y="27727"/>
                    <a:pt x="13310" y="27727"/>
                    <a:pt x="13410" y="27727"/>
                  </a:cubicBezTo>
                  <a:cubicBezTo>
                    <a:pt x="13310" y="27627"/>
                    <a:pt x="13310" y="27494"/>
                    <a:pt x="13410" y="27360"/>
                  </a:cubicBezTo>
                  <a:cubicBezTo>
                    <a:pt x="13710" y="27027"/>
                    <a:pt x="13977" y="26693"/>
                    <a:pt x="14277" y="26359"/>
                  </a:cubicBezTo>
                  <a:cubicBezTo>
                    <a:pt x="14311" y="26293"/>
                    <a:pt x="14344" y="26293"/>
                    <a:pt x="14411" y="26259"/>
                  </a:cubicBezTo>
                  <a:cubicBezTo>
                    <a:pt x="14478" y="26259"/>
                    <a:pt x="14444" y="26259"/>
                    <a:pt x="14478" y="26226"/>
                  </a:cubicBezTo>
                  <a:cubicBezTo>
                    <a:pt x="14578" y="26059"/>
                    <a:pt x="14711" y="25926"/>
                    <a:pt x="14845" y="25792"/>
                  </a:cubicBezTo>
                  <a:cubicBezTo>
                    <a:pt x="14856" y="25781"/>
                    <a:pt x="14871" y="25778"/>
                    <a:pt x="14887" y="25778"/>
                  </a:cubicBezTo>
                  <a:cubicBezTo>
                    <a:pt x="14919" y="25778"/>
                    <a:pt x="14956" y="25792"/>
                    <a:pt x="14978" y="25792"/>
                  </a:cubicBezTo>
                  <a:cubicBezTo>
                    <a:pt x="14911" y="25525"/>
                    <a:pt x="15178" y="25492"/>
                    <a:pt x="15312" y="25359"/>
                  </a:cubicBezTo>
                  <a:cubicBezTo>
                    <a:pt x="15412" y="25425"/>
                    <a:pt x="15512" y="25459"/>
                    <a:pt x="15612" y="25525"/>
                  </a:cubicBezTo>
                  <a:lnTo>
                    <a:pt x="15612" y="25492"/>
                  </a:lnTo>
                  <a:cubicBezTo>
                    <a:pt x="15578" y="25425"/>
                    <a:pt x="15512" y="25359"/>
                    <a:pt x="15445" y="25259"/>
                  </a:cubicBezTo>
                  <a:cubicBezTo>
                    <a:pt x="15678" y="25159"/>
                    <a:pt x="15879" y="25058"/>
                    <a:pt x="16079" y="24958"/>
                  </a:cubicBezTo>
                  <a:cubicBezTo>
                    <a:pt x="16479" y="24825"/>
                    <a:pt x="16879" y="24692"/>
                    <a:pt x="17280" y="24558"/>
                  </a:cubicBezTo>
                  <a:cubicBezTo>
                    <a:pt x="17446" y="24458"/>
                    <a:pt x="17647" y="24525"/>
                    <a:pt x="17847" y="24458"/>
                  </a:cubicBezTo>
                  <a:cubicBezTo>
                    <a:pt x="18013" y="24358"/>
                    <a:pt x="18214" y="24391"/>
                    <a:pt x="18414" y="24358"/>
                  </a:cubicBezTo>
                  <a:cubicBezTo>
                    <a:pt x="18442" y="24352"/>
                    <a:pt x="18469" y="24349"/>
                    <a:pt x="18494" y="24349"/>
                  </a:cubicBezTo>
                  <a:cubicBezTo>
                    <a:pt x="18615" y="24349"/>
                    <a:pt x="18698" y="24414"/>
                    <a:pt x="18781" y="24525"/>
                  </a:cubicBezTo>
                  <a:cubicBezTo>
                    <a:pt x="18981" y="24792"/>
                    <a:pt x="19181" y="25058"/>
                    <a:pt x="19348" y="25325"/>
                  </a:cubicBezTo>
                  <a:cubicBezTo>
                    <a:pt x="19414" y="25392"/>
                    <a:pt x="19481" y="25525"/>
                    <a:pt x="19548" y="25592"/>
                  </a:cubicBezTo>
                  <a:cubicBezTo>
                    <a:pt x="19448" y="25125"/>
                    <a:pt x="19148" y="24758"/>
                    <a:pt x="18847" y="24391"/>
                  </a:cubicBezTo>
                  <a:cubicBezTo>
                    <a:pt x="19004" y="24343"/>
                    <a:pt x="19113" y="24317"/>
                    <a:pt x="19199" y="24317"/>
                  </a:cubicBezTo>
                  <a:cubicBezTo>
                    <a:pt x="19351" y="24317"/>
                    <a:pt x="19432" y="24400"/>
                    <a:pt x="19581" y="24591"/>
                  </a:cubicBezTo>
                  <a:cubicBezTo>
                    <a:pt x="19748" y="24825"/>
                    <a:pt x="19915" y="25092"/>
                    <a:pt x="20082" y="25325"/>
                  </a:cubicBezTo>
                  <a:cubicBezTo>
                    <a:pt x="20148" y="25425"/>
                    <a:pt x="20215" y="25525"/>
                    <a:pt x="20315" y="25626"/>
                  </a:cubicBezTo>
                  <a:cubicBezTo>
                    <a:pt x="20148" y="25325"/>
                    <a:pt x="19982" y="25025"/>
                    <a:pt x="19815" y="24725"/>
                  </a:cubicBezTo>
                  <a:cubicBezTo>
                    <a:pt x="19748" y="24591"/>
                    <a:pt x="19681" y="24458"/>
                    <a:pt x="19648" y="24358"/>
                  </a:cubicBezTo>
                  <a:cubicBezTo>
                    <a:pt x="19615" y="24325"/>
                    <a:pt x="19615" y="24291"/>
                    <a:pt x="19615" y="24291"/>
                  </a:cubicBezTo>
                  <a:cubicBezTo>
                    <a:pt x="19148" y="23858"/>
                    <a:pt x="18714" y="23424"/>
                    <a:pt x="18247" y="22990"/>
                  </a:cubicBezTo>
                  <a:cubicBezTo>
                    <a:pt x="18147" y="22924"/>
                    <a:pt x="18047" y="22857"/>
                    <a:pt x="17913" y="22790"/>
                  </a:cubicBezTo>
                  <a:lnTo>
                    <a:pt x="17913" y="22790"/>
                  </a:lnTo>
                  <a:cubicBezTo>
                    <a:pt x="17980" y="22924"/>
                    <a:pt x="18013" y="23024"/>
                    <a:pt x="18047" y="23124"/>
                  </a:cubicBezTo>
                  <a:cubicBezTo>
                    <a:pt x="18114" y="23124"/>
                    <a:pt x="18214" y="23124"/>
                    <a:pt x="18247" y="23157"/>
                  </a:cubicBezTo>
                  <a:cubicBezTo>
                    <a:pt x="18581" y="23491"/>
                    <a:pt x="18881" y="23791"/>
                    <a:pt x="19248" y="24124"/>
                  </a:cubicBezTo>
                  <a:cubicBezTo>
                    <a:pt x="19106" y="24172"/>
                    <a:pt x="18979" y="24204"/>
                    <a:pt x="18860" y="24204"/>
                  </a:cubicBezTo>
                  <a:cubicBezTo>
                    <a:pt x="18727" y="24204"/>
                    <a:pt x="18604" y="24163"/>
                    <a:pt x="18480" y="24058"/>
                  </a:cubicBezTo>
                  <a:cubicBezTo>
                    <a:pt x="18180" y="23758"/>
                    <a:pt x="17880" y="23524"/>
                    <a:pt x="17580" y="23224"/>
                  </a:cubicBezTo>
                  <a:cubicBezTo>
                    <a:pt x="17713" y="23157"/>
                    <a:pt x="17813" y="23124"/>
                    <a:pt x="17947" y="23057"/>
                  </a:cubicBezTo>
                  <a:lnTo>
                    <a:pt x="17947" y="23057"/>
                  </a:lnTo>
                  <a:cubicBezTo>
                    <a:pt x="17882" y="23062"/>
                    <a:pt x="17819" y="23065"/>
                    <a:pt x="17757" y="23065"/>
                  </a:cubicBezTo>
                  <a:cubicBezTo>
                    <a:pt x="17437" y="23065"/>
                    <a:pt x="17153" y="22991"/>
                    <a:pt x="16846" y="22824"/>
                  </a:cubicBezTo>
                  <a:cubicBezTo>
                    <a:pt x="16512" y="22623"/>
                    <a:pt x="16145" y="22490"/>
                    <a:pt x="15745" y="22323"/>
                  </a:cubicBezTo>
                  <a:cubicBezTo>
                    <a:pt x="15902" y="22166"/>
                    <a:pt x="16080" y="22112"/>
                    <a:pt x="16278" y="22112"/>
                  </a:cubicBezTo>
                  <a:close/>
                  <a:moveTo>
                    <a:pt x="21783" y="41837"/>
                  </a:moveTo>
                  <a:cubicBezTo>
                    <a:pt x="22317" y="41837"/>
                    <a:pt x="22784" y="41837"/>
                    <a:pt x="23217" y="42071"/>
                  </a:cubicBezTo>
                  <a:cubicBezTo>
                    <a:pt x="23417" y="42204"/>
                    <a:pt x="23651" y="42271"/>
                    <a:pt x="23884" y="42371"/>
                  </a:cubicBezTo>
                  <a:cubicBezTo>
                    <a:pt x="23861" y="42394"/>
                    <a:pt x="23837" y="42418"/>
                    <a:pt x="23814" y="42418"/>
                  </a:cubicBezTo>
                  <a:cubicBezTo>
                    <a:pt x="23804" y="42418"/>
                    <a:pt x="23794" y="42414"/>
                    <a:pt x="23784" y="42404"/>
                  </a:cubicBezTo>
                  <a:cubicBezTo>
                    <a:pt x="23150" y="42237"/>
                    <a:pt x="22517" y="42037"/>
                    <a:pt x="21783" y="41837"/>
                  </a:cubicBezTo>
                  <a:close/>
                  <a:moveTo>
                    <a:pt x="15945" y="42471"/>
                  </a:moveTo>
                  <a:cubicBezTo>
                    <a:pt x="15945" y="42504"/>
                    <a:pt x="15945" y="42538"/>
                    <a:pt x="15945" y="42538"/>
                  </a:cubicBezTo>
                  <a:cubicBezTo>
                    <a:pt x="15879" y="42538"/>
                    <a:pt x="15812" y="42504"/>
                    <a:pt x="15745" y="42504"/>
                  </a:cubicBezTo>
                  <a:cubicBezTo>
                    <a:pt x="15745" y="42471"/>
                    <a:pt x="15745" y="42471"/>
                    <a:pt x="15745" y="42471"/>
                  </a:cubicBezTo>
                  <a:close/>
                  <a:moveTo>
                    <a:pt x="28788" y="42671"/>
                  </a:moveTo>
                  <a:lnTo>
                    <a:pt x="28788" y="42671"/>
                  </a:lnTo>
                  <a:cubicBezTo>
                    <a:pt x="28754" y="42805"/>
                    <a:pt x="28721" y="42938"/>
                    <a:pt x="28654" y="43138"/>
                  </a:cubicBezTo>
                  <a:cubicBezTo>
                    <a:pt x="28521" y="42871"/>
                    <a:pt x="28754" y="42805"/>
                    <a:pt x="28788" y="42671"/>
                  </a:cubicBezTo>
                  <a:close/>
                  <a:moveTo>
                    <a:pt x="23884" y="42371"/>
                  </a:moveTo>
                  <a:lnTo>
                    <a:pt x="23884" y="42371"/>
                  </a:lnTo>
                  <a:cubicBezTo>
                    <a:pt x="24618" y="42704"/>
                    <a:pt x="25319" y="43105"/>
                    <a:pt x="25919" y="43638"/>
                  </a:cubicBezTo>
                  <a:cubicBezTo>
                    <a:pt x="25986" y="43705"/>
                    <a:pt x="26019" y="43739"/>
                    <a:pt x="26053" y="43805"/>
                  </a:cubicBezTo>
                  <a:cubicBezTo>
                    <a:pt x="26086" y="43805"/>
                    <a:pt x="26086" y="43839"/>
                    <a:pt x="26086" y="43905"/>
                  </a:cubicBezTo>
                  <a:cubicBezTo>
                    <a:pt x="25852" y="43739"/>
                    <a:pt x="25619" y="43572"/>
                    <a:pt x="25419" y="43372"/>
                  </a:cubicBezTo>
                  <a:cubicBezTo>
                    <a:pt x="25085" y="43038"/>
                    <a:pt x="24652" y="42838"/>
                    <a:pt x="24251" y="42638"/>
                  </a:cubicBezTo>
                  <a:cubicBezTo>
                    <a:pt x="24118" y="42571"/>
                    <a:pt x="24018" y="42471"/>
                    <a:pt x="23884" y="42371"/>
                  </a:cubicBezTo>
                  <a:close/>
                  <a:moveTo>
                    <a:pt x="28955" y="39135"/>
                  </a:moveTo>
                  <a:cubicBezTo>
                    <a:pt x="28988" y="39169"/>
                    <a:pt x="29055" y="39235"/>
                    <a:pt x="29088" y="39302"/>
                  </a:cubicBezTo>
                  <a:cubicBezTo>
                    <a:pt x="29188" y="39669"/>
                    <a:pt x="29322" y="40036"/>
                    <a:pt x="29355" y="40436"/>
                  </a:cubicBezTo>
                  <a:cubicBezTo>
                    <a:pt x="29388" y="40937"/>
                    <a:pt x="29355" y="41470"/>
                    <a:pt x="29322" y="41971"/>
                  </a:cubicBezTo>
                  <a:cubicBezTo>
                    <a:pt x="29255" y="42571"/>
                    <a:pt x="29121" y="43138"/>
                    <a:pt x="28988" y="43739"/>
                  </a:cubicBezTo>
                  <a:cubicBezTo>
                    <a:pt x="28988" y="43805"/>
                    <a:pt x="28955" y="43839"/>
                    <a:pt x="28955" y="43939"/>
                  </a:cubicBezTo>
                  <a:cubicBezTo>
                    <a:pt x="28788" y="43672"/>
                    <a:pt x="28721" y="43438"/>
                    <a:pt x="28855" y="43171"/>
                  </a:cubicBezTo>
                  <a:cubicBezTo>
                    <a:pt x="29021" y="42771"/>
                    <a:pt x="29188" y="42404"/>
                    <a:pt x="29055" y="41971"/>
                  </a:cubicBezTo>
                  <a:cubicBezTo>
                    <a:pt x="29055" y="41937"/>
                    <a:pt x="29055" y="41904"/>
                    <a:pt x="29055" y="41904"/>
                  </a:cubicBezTo>
                  <a:cubicBezTo>
                    <a:pt x="29255" y="41037"/>
                    <a:pt x="29055" y="40236"/>
                    <a:pt x="28955" y="39402"/>
                  </a:cubicBezTo>
                  <a:cubicBezTo>
                    <a:pt x="28921" y="39302"/>
                    <a:pt x="28921" y="39235"/>
                    <a:pt x="28955" y="39135"/>
                  </a:cubicBezTo>
                  <a:close/>
                  <a:moveTo>
                    <a:pt x="34559" y="44139"/>
                  </a:moveTo>
                  <a:cubicBezTo>
                    <a:pt x="34592" y="44172"/>
                    <a:pt x="34592" y="44172"/>
                    <a:pt x="34625" y="44206"/>
                  </a:cubicBezTo>
                  <a:cubicBezTo>
                    <a:pt x="34492" y="44406"/>
                    <a:pt x="34392" y="44606"/>
                    <a:pt x="34225" y="44773"/>
                  </a:cubicBezTo>
                  <a:cubicBezTo>
                    <a:pt x="33391" y="45673"/>
                    <a:pt x="32390" y="46340"/>
                    <a:pt x="31223" y="46741"/>
                  </a:cubicBezTo>
                  <a:cubicBezTo>
                    <a:pt x="30823" y="46874"/>
                    <a:pt x="30456" y="47041"/>
                    <a:pt x="30022" y="47208"/>
                  </a:cubicBezTo>
                  <a:cubicBezTo>
                    <a:pt x="31390" y="45907"/>
                    <a:pt x="32824" y="44806"/>
                    <a:pt x="34559" y="44139"/>
                  </a:cubicBezTo>
                  <a:close/>
                  <a:moveTo>
                    <a:pt x="32567" y="44624"/>
                  </a:moveTo>
                  <a:cubicBezTo>
                    <a:pt x="32594" y="44624"/>
                    <a:pt x="32624" y="44628"/>
                    <a:pt x="32657" y="44639"/>
                  </a:cubicBezTo>
                  <a:cubicBezTo>
                    <a:pt x="31423" y="45373"/>
                    <a:pt x="30322" y="46340"/>
                    <a:pt x="29322" y="47374"/>
                  </a:cubicBezTo>
                  <a:cubicBezTo>
                    <a:pt x="29455" y="46541"/>
                    <a:pt x="30089" y="46074"/>
                    <a:pt x="30723" y="45607"/>
                  </a:cubicBezTo>
                  <a:lnTo>
                    <a:pt x="30723" y="45607"/>
                  </a:lnTo>
                  <a:cubicBezTo>
                    <a:pt x="30189" y="45807"/>
                    <a:pt x="29822" y="46140"/>
                    <a:pt x="29488" y="46574"/>
                  </a:cubicBezTo>
                  <a:cubicBezTo>
                    <a:pt x="29422" y="46240"/>
                    <a:pt x="29388" y="46207"/>
                    <a:pt x="29588" y="46040"/>
                  </a:cubicBezTo>
                  <a:cubicBezTo>
                    <a:pt x="29822" y="45840"/>
                    <a:pt x="30055" y="45640"/>
                    <a:pt x="30322" y="45506"/>
                  </a:cubicBezTo>
                  <a:cubicBezTo>
                    <a:pt x="31023" y="45206"/>
                    <a:pt x="31723" y="44939"/>
                    <a:pt x="32424" y="44639"/>
                  </a:cubicBezTo>
                  <a:cubicBezTo>
                    <a:pt x="32468" y="44639"/>
                    <a:pt x="32513" y="44624"/>
                    <a:pt x="32567" y="44624"/>
                  </a:cubicBezTo>
                  <a:close/>
                  <a:moveTo>
                    <a:pt x="35087" y="44132"/>
                  </a:moveTo>
                  <a:cubicBezTo>
                    <a:pt x="35108" y="44132"/>
                    <a:pt x="35132" y="44134"/>
                    <a:pt x="35159" y="44139"/>
                  </a:cubicBezTo>
                  <a:cubicBezTo>
                    <a:pt x="34892" y="45640"/>
                    <a:pt x="34092" y="46641"/>
                    <a:pt x="32557" y="46907"/>
                  </a:cubicBezTo>
                  <a:cubicBezTo>
                    <a:pt x="32924" y="46641"/>
                    <a:pt x="33291" y="46407"/>
                    <a:pt x="33625" y="46140"/>
                  </a:cubicBezTo>
                  <a:cubicBezTo>
                    <a:pt x="33958" y="45840"/>
                    <a:pt x="34292" y="45573"/>
                    <a:pt x="34492" y="45173"/>
                  </a:cubicBezTo>
                  <a:lnTo>
                    <a:pt x="34492" y="45173"/>
                  </a:lnTo>
                  <a:cubicBezTo>
                    <a:pt x="34258" y="45406"/>
                    <a:pt x="34025" y="45640"/>
                    <a:pt x="33725" y="45840"/>
                  </a:cubicBezTo>
                  <a:cubicBezTo>
                    <a:pt x="33158" y="46274"/>
                    <a:pt x="32557" y="46674"/>
                    <a:pt x="31957" y="47074"/>
                  </a:cubicBezTo>
                  <a:cubicBezTo>
                    <a:pt x="31957" y="47108"/>
                    <a:pt x="31923" y="47108"/>
                    <a:pt x="31890" y="47108"/>
                  </a:cubicBezTo>
                  <a:cubicBezTo>
                    <a:pt x="31323" y="47274"/>
                    <a:pt x="30756" y="47441"/>
                    <a:pt x="30189" y="47575"/>
                  </a:cubicBezTo>
                  <a:cubicBezTo>
                    <a:pt x="30189" y="47541"/>
                    <a:pt x="30189" y="47541"/>
                    <a:pt x="30155" y="47508"/>
                  </a:cubicBezTo>
                  <a:cubicBezTo>
                    <a:pt x="30489" y="47374"/>
                    <a:pt x="30789" y="47241"/>
                    <a:pt x="31123" y="47108"/>
                  </a:cubicBezTo>
                  <a:cubicBezTo>
                    <a:pt x="32324" y="46674"/>
                    <a:pt x="33358" y="45940"/>
                    <a:pt x="34292" y="45073"/>
                  </a:cubicBezTo>
                  <a:cubicBezTo>
                    <a:pt x="34492" y="44839"/>
                    <a:pt x="34659" y="44572"/>
                    <a:pt x="34859" y="44306"/>
                  </a:cubicBezTo>
                  <a:cubicBezTo>
                    <a:pt x="34917" y="44219"/>
                    <a:pt x="34949" y="44132"/>
                    <a:pt x="35087" y="44132"/>
                  </a:cubicBezTo>
                  <a:close/>
                  <a:moveTo>
                    <a:pt x="27687" y="46907"/>
                  </a:moveTo>
                  <a:cubicBezTo>
                    <a:pt x="27754" y="47274"/>
                    <a:pt x="27820" y="47641"/>
                    <a:pt x="27887" y="47975"/>
                  </a:cubicBezTo>
                  <a:cubicBezTo>
                    <a:pt x="27787" y="48008"/>
                    <a:pt x="27687" y="48075"/>
                    <a:pt x="27620" y="48075"/>
                  </a:cubicBezTo>
                  <a:cubicBezTo>
                    <a:pt x="27353" y="48122"/>
                    <a:pt x="27078" y="48155"/>
                    <a:pt x="26806" y="48155"/>
                  </a:cubicBezTo>
                  <a:cubicBezTo>
                    <a:pt x="26502" y="48155"/>
                    <a:pt x="26201" y="48114"/>
                    <a:pt x="25919" y="48008"/>
                  </a:cubicBezTo>
                  <a:cubicBezTo>
                    <a:pt x="25547" y="47859"/>
                    <a:pt x="25184" y="47793"/>
                    <a:pt x="24821" y="47793"/>
                  </a:cubicBezTo>
                  <a:cubicBezTo>
                    <a:pt x="24534" y="47793"/>
                    <a:pt x="24246" y="47835"/>
                    <a:pt x="23951" y="47908"/>
                  </a:cubicBezTo>
                  <a:cubicBezTo>
                    <a:pt x="23651" y="47942"/>
                    <a:pt x="23384" y="48042"/>
                    <a:pt x="23084" y="48108"/>
                  </a:cubicBezTo>
                  <a:cubicBezTo>
                    <a:pt x="23117" y="47942"/>
                    <a:pt x="23251" y="47875"/>
                    <a:pt x="23384" y="47775"/>
                  </a:cubicBezTo>
                  <a:cubicBezTo>
                    <a:pt x="24118" y="47308"/>
                    <a:pt x="24918" y="47108"/>
                    <a:pt x="25786" y="47108"/>
                  </a:cubicBezTo>
                  <a:cubicBezTo>
                    <a:pt x="25886" y="47108"/>
                    <a:pt x="25986" y="47141"/>
                    <a:pt x="26053" y="47141"/>
                  </a:cubicBezTo>
                  <a:cubicBezTo>
                    <a:pt x="26227" y="47167"/>
                    <a:pt x="26369" y="47180"/>
                    <a:pt x="26498" y="47180"/>
                  </a:cubicBezTo>
                  <a:cubicBezTo>
                    <a:pt x="26863" y="47180"/>
                    <a:pt x="27120" y="47080"/>
                    <a:pt x="27687" y="46907"/>
                  </a:cubicBezTo>
                  <a:close/>
                  <a:moveTo>
                    <a:pt x="44766" y="28661"/>
                  </a:moveTo>
                  <a:cubicBezTo>
                    <a:pt x="44833" y="28928"/>
                    <a:pt x="44899" y="29128"/>
                    <a:pt x="44966" y="29362"/>
                  </a:cubicBezTo>
                  <a:cubicBezTo>
                    <a:pt x="45166" y="29261"/>
                    <a:pt x="44999" y="29128"/>
                    <a:pt x="45100" y="28961"/>
                  </a:cubicBezTo>
                  <a:cubicBezTo>
                    <a:pt x="45233" y="28961"/>
                    <a:pt x="45400" y="28928"/>
                    <a:pt x="45567" y="28895"/>
                  </a:cubicBezTo>
                  <a:cubicBezTo>
                    <a:pt x="45633" y="28995"/>
                    <a:pt x="45667" y="29095"/>
                    <a:pt x="45767" y="29261"/>
                  </a:cubicBezTo>
                  <a:cubicBezTo>
                    <a:pt x="45767" y="29128"/>
                    <a:pt x="45800" y="29028"/>
                    <a:pt x="45800" y="28895"/>
                  </a:cubicBezTo>
                  <a:cubicBezTo>
                    <a:pt x="45933" y="28861"/>
                    <a:pt x="46100" y="28861"/>
                    <a:pt x="46267" y="28861"/>
                  </a:cubicBezTo>
                  <a:cubicBezTo>
                    <a:pt x="46367" y="28861"/>
                    <a:pt x="46434" y="28928"/>
                    <a:pt x="46567" y="28961"/>
                  </a:cubicBezTo>
                  <a:cubicBezTo>
                    <a:pt x="46701" y="28783"/>
                    <a:pt x="46893" y="28783"/>
                    <a:pt x="47106" y="28783"/>
                  </a:cubicBezTo>
                  <a:cubicBezTo>
                    <a:pt x="47212" y="28783"/>
                    <a:pt x="47323" y="28783"/>
                    <a:pt x="47435" y="28761"/>
                  </a:cubicBezTo>
                  <a:cubicBezTo>
                    <a:pt x="47568" y="29362"/>
                    <a:pt x="47701" y="29929"/>
                    <a:pt x="47835" y="30529"/>
                  </a:cubicBezTo>
                  <a:cubicBezTo>
                    <a:pt x="47968" y="30229"/>
                    <a:pt x="47868" y="29962"/>
                    <a:pt x="47835" y="29695"/>
                  </a:cubicBezTo>
                  <a:cubicBezTo>
                    <a:pt x="47801" y="29395"/>
                    <a:pt x="47735" y="29128"/>
                    <a:pt x="47668" y="28861"/>
                  </a:cubicBezTo>
                  <a:cubicBezTo>
                    <a:pt x="47701" y="28861"/>
                    <a:pt x="47735" y="28828"/>
                    <a:pt x="47768" y="28828"/>
                  </a:cubicBezTo>
                  <a:cubicBezTo>
                    <a:pt x="48268" y="28961"/>
                    <a:pt x="48268" y="28961"/>
                    <a:pt x="48369" y="29495"/>
                  </a:cubicBezTo>
                  <a:cubicBezTo>
                    <a:pt x="48435" y="29862"/>
                    <a:pt x="48502" y="30229"/>
                    <a:pt x="48635" y="30629"/>
                  </a:cubicBezTo>
                  <a:cubicBezTo>
                    <a:pt x="48735" y="30396"/>
                    <a:pt x="48602" y="30162"/>
                    <a:pt x="48669" y="29929"/>
                  </a:cubicBezTo>
                  <a:lnTo>
                    <a:pt x="48669" y="29929"/>
                  </a:lnTo>
                  <a:cubicBezTo>
                    <a:pt x="48969" y="30062"/>
                    <a:pt x="49236" y="30162"/>
                    <a:pt x="49503" y="30329"/>
                  </a:cubicBezTo>
                  <a:cubicBezTo>
                    <a:pt x="49770" y="30462"/>
                    <a:pt x="50103" y="30496"/>
                    <a:pt x="50203" y="30829"/>
                  </a:cubicBezTo>
                  <a:cubicBezTo>
                    <a:pt x="50270" y="30829"/>
                    <a:pt x="50337" y="30814"/>
                    <a:pt x="50384" y="30814"/>
                  </a:cubicBezTo>
                  <a:cubicBezTo>
                    <a:pt x="50407" y="30814"/>
                    <a:pt x="50426" y="30818"/>
                    <a:pt x="50437" y="30829"/>
                  </a:cubicBezTo>
                  <a:cubicBezTo>
                    <a:pt x="50670" y="30963"/>
                    <a:pt x="50904" y="31096"/>
                    <a:pt x="51137" y="31230"/>
                  </a:cubicBezTo>
                  <a:cubicBezTo>
                    <a:pt x="51271" y="31330"/>
                    <a:pt x="51337" y="31496"/>
                    <a:pt x="51371" y="31663"/>
                  </a:cubicBezTo>
                  <a:cubicBezTo>
                    <a:pt x="51404" y="31997"/>
                    <a:pt x="51437" y="32330"/>
                    <a:pt x="51537" y="32664"/>
                  </a:cubicBezTo>
                  <a:cubicBezTo>
                    <a:pt x="51604" y="32497"/>
                    <a:pt x="51604" y="32297"/>
                    <a:pt x="51604" y="32097"/>
                  </a:cubicBezTo>
                  <a:cubicBezTo>
                    <a:pt x="51571" y="31897"/>
                    <a:pt x="51571" y="31697"/>
                    <a:pt x="51571" y="31496"/>
                  </a:cubicBezTo>
                  <a:cubicBezTo>
                    <a:pt x="51537" y="31296"/>
                    <a:pt x="51471" y="31096"/>
                    <a:pt x="51437" y="30896"/>
                  </a:cubicBezTo>
                  <a:lnTo>
                    <a:pt x="51504" y="30896"/>
                  </a:lnTo>
                  <a:cubicBezTo>
                    <a:pt x="51638" y="30996"/>
                    <a:pt x="51804" y="31063"/>
                    <a:pt x="51938" y="31196"/>
                  </a:cubicBezTo>
                  <a:cubicBezTo>
                    <a:pt x="52004" y="31296"/>
                    <a:pt x="52038" y="31430"/>
                    <a:pt x="52071" y="31563"/>
                  </a:cubicBezTo>
                  <a:cubicBezTo>
                    <a:pt x="52105" y="32097"/>
                    <a:pt x="52138" y="32664"/>
                    <a:pt x="52171" y="33198"/>
                  </a:cubicBezTo>
                  <a:cubicBezTo>
                    <a:pt x="52171" y="33298"/>
                    <a:pt x="52205" y="33398"/>
                    <a:pt x="52271" y="33498"/>
                  </a:cubicBezTo>
                  <a:cubicBezTo>
                    <a:pt x="52271" y="33198"/>
                    <a:pt x="52305" y="32897"/>
                    <a:pt x="52305" y="32564"/>
                  </a:cubicBezTo>
                  <a:cubicBezTo>
                    <a:pt x="52605" y="32831"/>
                    <a:pt x="52838" y="33064"/>
                    <a:pt x="52805" y="33464"/>
                  </a:cubicBezTo>
                  <a:cubicBezTo>
                    <a:pt x="52772" y="33765"/>
                    <a:pt x="52805" y="34065"/>
                    <a:pt x="52805" y="34332"/>
                  </a:cubicBezTo>
                  <a:lnTo>
                    <a:pt x="52872" y="34332"/>
                  </a:lnTo>
                  <a:cubicBezTo>
                    <a:pt x="52905" y="34032"/>
                    <a:pt x="52938" y="33731"/>
                    <a:pt x="52972" y="33331"/>
                  </a:cubicBezTo>
                  <a:cubicBezTo>
                    <a:pt x="53305" y="33731"/>
                    <a:pt x="53539" y="34032"/>
                    <a:pt x="53472" y="34532"/>
                  </a:cubicBezTo>
                  <a:cubicBezTo>
                    <a:pt x="53405" y="34799"/>
                    <a:pt x="53439" y="35066"/>
                    <a:pt x="53405" y="35366"/>
                  </a:cubicBezTo>
                  <a:lnTo>
                    <a:pt x="53506" y="35366"/>
                  </a:lnTo>
                  <a:cubicBezTo>
                    <a:pt x="53539" y="35032"/>
                    <a:pt x="53572" y="34699"/>
                    <a:pt x="53639" y="34398"/>
                  </a:cubicBezTo>
                  <a:cubicBezTo>
                    <a:pt x="53639" y="34398"/>
                    <a:pt x="53672" y="34365"/>
                    <a:pt x="53706" y="34365"/>
                  </a:cubicBezTo>
                  <a:cubicBezTo>
                    <a:pt x="53872" y="34732"/>
                    <a:pt x="54039" y="35099"/>
                    <a:pt x="54273" y="35566"/>
                  </a:cubicBezTo>
                  <a:cubicBezTo>
                    <a:pt x="54306" y="34999"/>
                    <a:pt x="54373" y="34532"/>
                    <a:pt x="54406" y="34032"/>
                  </a:cubicBezTo>
                  <a:cubicBezTo>
                    <a:pt x="54473" y="34132"/>
                    <a:pt x="54506" y="34165"/>
                    <a:pt x="54540" y="34232"/>
                  </a:cubicBezTo>
                  <a:cubicBezTo>
                    <a:pt x="55007" y="35266"/>
                    <a:pt x="55007" y="35266"/>
                    <a:pt x="54840" y="36367"/>
                  </a:cubicBezTo>
                  <a:cubicBezTo>
                    <a:pt x="54806" y="36567"/>
                    <a:pt x="54773" y="36767"/>
                    <a:pt x="54806" y="37000"/>
                  </a:cubicBezTo>
                  <a:cubicBezTo>
                    <a:pt x="54873" y="36633"/>
                    <a:pt x="54973" y="36233"/>
                    <a:pt x="55040" y="35866"/>
                  </a:cubicBezTo>
                  <a:cubicBezTo>
                    <a:pt x="55207" y="36467"/>
                    <a:pt x="55474" y="37034"/>
                    <a:pt x="55273" y="37668"/>
                  </a:cubicBezTo>
                  <a:cubicBezTo>
                    <a:pt x="55107" y="38168"/>
                    <a:pt x="55007" y="38702"/>
                    <a:pt x="54973" y="39235"/>
                  </a:cubicBezTo>
                  <a:cubicBezTo>
                    <a:pt x="55107" y="38735"/>
                    <a:pt x="55240" y="38235"/>
                    <a:pt x="55374" y="37768"/>
                  </a:cubicBezTo>
                  <a:cubicBezTo>
                    <a:pt x="55507" y="38168"/>
                    <a:pt x="55574" y="38568"/>
                    <a:pt x="55474" y="38935"/>
                  </a:cubicBezTo>
                  <a:cubicBezTo>
                    <a:pt x="55340" y="39335"/>
                    <a:pt x="55474" y="39702"/>
                    <a:pt x="55374" y="40103"/>
                  </a:cubicBezTo>
                  <a:cubicBezTo>
                    <a:pt x="55307" y="40503"/>
                    <a:pt x="55207" y="40870"/>
                    <a:pt x="55073" y="41270"/>
                  </a:cubicBezTo>
                  <a:cubicBezTo>
                    <a:pt x="54973" y="41637"/>
                    <a:pt x="54806" y="42004"/>
                    <a:pt x="54740" y="42404"/>
                  </a:cubicBezTo>
                  <a:cubicBezTo>
                    <a:pt x="54806" y="42304"/>
                    <a:pt x="54873" y="42204"/>
                    <a:pt x="54973" y="42071"/>
                  </a:cubicBezTo>
                  <a:cubicBezTo>
                    <a:pt x="54973" y="42271"/>
                    <a:pt x="54973" y="42438"/>
                    <a:pt x="54973" y="42638"/>
                  </a:cubicBezTo>
                  <a:cubicBezTo>
                    <a:pt x="55140" y="42471"/>
                    <a:pt x="55207" y="42304"/>
                    <a:pt x="55173" y="42171"/>
                  </a:cubicBezTo>
                  <a:cubicBezTo>
                    <a:pt x="55173" y="41704"/>
                    <a:pt x="55307" y="41237"/>
                    <a:pt x="55440" y="40770"/>
                  </a:cubicBezTo>
                  <a:cubicBezTo>
                    <a:pt x="55674" y="39969"/>
                    <a:pt x="55774" y="39169"/>
                    <a:pt x="55740" y="38335"/>
                  </a:cubicBezTo>
                  <a:cubicBezTo>
                    <a:pt x="55707" y="37868"/>
                    <a:pt x="55640" y="37434"/>
                    <a:pt x="55574" y="37000"/>
                  </a:cubicBezTo>
                  <a:cubicBezTo>
                    <a:pt x="55574" y="36867"/>
                    <a:pt x="55607" y="36734"/>
                    <a:pt x="55607" y="36633"/>
                  </a:cubicBezTo>
                  <a:cubicBezTo>
                    <a:pt x="55607" y="36367"/>
                    <a:pt x="55640" y="36100"/>
                    <a:pt x="55640" y="35833"/>
                  </a:cubicBezTo>
                  <a:lnTo>
                    <a:pt x="55640" y="35833"/>
                  </a:lnTo>
                  <a:cubicBezTo>
                    <a:pt x="55607" y="36033"/>
                    <a:pt x="55540" y="36200"/>
                    <a:pt x="55474" y="36467"/>
                  </a:cubicBezTo>
                  <a:cubicBezTo>
                    <a:pt x="55273" y="35733"/>
                    <a:pt x="55007" y="35032"/>
                    <a:pt x="55273" y="34265"/>
                  </a:cubicBezTo>
                  <a:lnTo>
                    <a:pt x="55273" y="34265"/>
                  </a:lnTo>
                  <a:cubicBezTo>
                    <a:pt x="55474" y="34699"/>
                    <a:pt x="55774" y="35066"/>
                    <a:pt x="55640" y="35566"/>
                  </a:cubicBezTo>
                  <a:cubicBezTo>
                    <a:pt x="55607" y="35666"/>
                    <a:pt x="55640" y="35766"/>
                    <a:pt x="55674" y="35833"/>
                  </a:cubicBezTo>
                  <a:cubicBezTo>
                    <a:pt x="55674" y="35733"/>
                    <a:pt x="55707" y="35599"/>
                    <a:pt x="55774" y="35433"/>
                  </a:cubicBezTo>
                  <a:cubicBezTo>
                    <a:pt x="55807" y="35533"/>
                    <a:pt x="55874" y="35566"/>
                    <a:pt x="55874" y="35599"/>
                  </a:cubicBezTo>
                  <a:cubicBezTo>
                    <a:pt x="56441" y="37034"/>
                    <a:pt x="56708" y="38501"/>
                    <a:pt x="56474" y="40036"/>
                  </a:cubicBezTo>
                  <a:cubicBezTo>
                    <a:pt x="56274" y="41337"/>
                    <a:pt x="55807" y="42471"/>
                    <a:pt x="54940" y="43472"/>
                  </a:cubicBezTo>
                  <a:cubicBezTo>
                    <a:pt x="54239" y="44272"/>
                    <a:pt x="53572" y="45106"/>
                    <a:pt x="52872" y="45907"/>
                  </a:cubicBezTo>
                  <a:cubicBezTo>
                    <a:pt x="52271" y="46574"/>
                    <a:pt x="51571" y="47108"/>
                    <a:pt x="50770" y="47475"/>
                  </a:cubicBezTo>
                  <a:cubicBezTo>
                    <a:pt x="50103" y="47775"/>
                    <a:pt x="49403" y="48075"/>
                    <a:pt x="48702" y="48308"/>
                  </a:cubicBezTo>
                  <a:cubicBezTo>
                    <a:pt x="48078" y="48511"/>
                    <a:pt x="47446" y="48597"/>
                    <a:pt x="46814" y="48597"/>
                  </a:cubicBezTo>
                  <a:cubicBezTo>
                    <a:pt x="46096" y="48597"/>
                    <a:pt x="45376" y="48486"/>
                    <a:pt x="44666" y="48308"/>
                  </a:cubicBezTo>
                  <a:cubicBezTo>
                    <a:pt x="44065" y="48142"/>
                    <a:pt x="43465" y="47908"/>
                    <a:pt x="42865" y="47708"/>
                  </a:cubicBezTo>
                  <a:cubicBezTo>
                    <a:pt x="42331" y="47541"/>
                    <a:pt x="41764" y="47408"/>
                    <a:pt x="41230" y="47241"/>
                  </a:cubicBezTo>
                  <a:cubicBezTo>
                    <a:pt x="40963" y="47141"/>
                    <a:pt x="40696" y="47008"/>
                    <a:pt x="40463" y="46907"/>
                  </a:cubicBezTo>
                  <a:cubicBezTo>
                    <a:pt x="38895" y="46207"/>
                    <a:pt x="37794" y="45073"/>
                    <a:pt x="37027" y="43605"/>
                  </a:cubicBezTo>
                  <a:cubicBezTo>
                    <a:pt x="36460" y="42471"/>
                    <a:pt x="36093" y="41270"/>
                    <a:pt x="35826" y="40036"/>
                  </a:cubicBezTo>
                  <a:cubicBezTo>
                    <a:pt x="35726" y="39702"/>
                    <a:pt x="35726" y="39369"/>
                    <a:pt x="35726" y="39035"/>
                  </a:cubicBezTo>
                  <a:cubicBezTo>
                    <a:pt x="35726" y="37834"/>
                    <a:pt x="35759" y="36667"/>
                    <a:pt x="35960" y="35499"/>
                  </a:cubicBezTo>
                  <a:cubicBezTo>
                    <a:pt x="35993" y="35199"/>
                    <a:pt x="36060" y="34932"/>
                    <a:pt x="36126" y="34632"/>
                  </a:cubicBezTo>
                  <a:cubicBezTo>
                    <a:pt x="36160" y="34532"/>
                    <a:pt x="36226" y="34465"/>
                    <a:pt x="36260" y="34332"/>
                  </a:cubicBezTo>
                  <a:cubicBezTo>
                    <a:pt x="36627" y="34499"/>
                    <a:pt x="36960" y="34632"/>
                    <a:pt x="37194" y="34932"/>
                  </a:cubicBezTo>
                  <a:cubicBezTo>
                    <a:pt x="36693" y="35933"/>
                    <a:pt x="36493" y="36967"/>
                    <a:pt x="36327" y="38034"/>
                  </a:cubicBezTo>
                  <a:cubicBezTo>
                    <a:pt x="36360" y="38068"/>
                    <a:pt x="36393" y="38068"/>
                    <a:pt x="36393" y="38068"/>
                  </a:cubicBezTo>
                  <a:cubicBezTo>
                    <a:pt x="36460" y="37934"/>
                    <a:pt x="36493" y="37801"/>
                    <a:pt x="36593" y="37601"/>
                  </a:cubicBezTo>
                  <a:cubicBezTo>
                    <a:pt x="36593" y="37801"/>
                    <a:pt x="36627" y="37968"/>
                    <a:pt x="36627" y="38135"/>
                  </a:cubicBezTo>
                  <a:lnTo>
                    <a:pt x="36660" y="38135"/>
                  </a:lnTo>
                  <a:cubicBezTo>
                    <a:pt x="36693" y="38001"/>
                    <a:pt x="36693" y="37868"/>
                    <a:pt x="36727" y="37768"/>
                  </a:cubicBezTo>
                  <a:cubicBezTo>
                    <a:pt x="36827" y="37100"/>
                    <a:pt x="36894" y="36467"/>
                    <a:pt x="37027" y="35800"/>
                  </a:cubicBezTo>
                  <a:cubicBezTo>
                    <a:pt x="37060" y="35566"/>
                    <a:pt x="37160" y="35333"/>
                    <a:pt x="37261" y="35099"/>
                  </a:cubicBezTo>
                  <a:cubicBezTo>
                    <a:pt x="37627" y="35299"/>
                    <a:pt x="37828" y="35766"/>
                    <a:pt x="37694" y="36100"/>
                  </a:cubicBezTo>
                  <a:cubicBezTo>
                    <a:pt x="37294" y="37000"/>
                    <a:pt x="37094" y="37901"/>
                    <a:pt x="36827" y="38835"/>
                  </a:cubicBezTo>
                  <a:cubicBezTo>
                    <a:pt x="36827" y="38868"/>
                    <a:pt x="36827" y="38935"/>
                    <a:pt x="36827" y="39069"/>
                  </a:cubicBezTo>
                  <a:cubicBezTo>
                    <a:pt x="36894" y="38935"/>
                    <a:pt x="36960" y="38868"/>
                    <a:pt x="37027" y="38768"/>
                  </a:cubicBezTo>
                  <a:cubicBezTo>
                    <a:pt x="37027" y="38935"/>
                    <a:pt x="37027" y="39035"/>
                    <a:pt x="37060" y="39135"/>
                  </a:cubicBezTo>
                  <a:cubicBezTo>
                    <a:pt x="37060" y="39069"/>
                    <a:pt x="37094" y="39002"/>
                    <a:pt x="37094" y="38935"/>
                  </a:cubicBezTo>
                  <a:cubicBezTo>
                    <a:pt x="37160" y="38001"/>
                    <a:pt x="37461" y="37134"/>
                    <a:pt x="37761" y="36267"/>
                  </a:cubicBezTo>
                  <a:cubicBezTo>
                    <a:pt x="37794" y="36233"/>
                    <a:pt x="37794" y="36233"/>
                    <a:pt x="37828" y="36200"/>
                  </a:cubicBezTo>
                  <a:cubicBezTo>
                    <a:pt x="37928" y="36367"/>
                    <a:pt x="38028" y="36533"/>
                    <a:pt x="38094" y="36700"/>
                  </a:cubicBezTo>
                  <a:cubicBezTo>
                    <a:pt x="38094" y="36800"/>
                    <a:pt x="38094" y="36900"/>
                    <a:pt x="38061" y="37000"/>
                  </a:cubicBezTo>
                  <a:cubicBezTo>
                    <a:pt x="37794" y="37801"/>
                    <a:pt x="37494" y="38602"/>
                    <a:pt x="37227" y="39402"/>
                  </a:cubicBezTo>
                  <a:cubicBezTo>
                    <a:pt x="37194" y="39435"/>
                    <a:pt x="37127" y="39502"/>
                    <a:pt x="37060" y="39536"/>
                  </a:cubicBezTo>
                  <a:cubicBezTo>
                    <a:pt x="37027" y="39836"/>
                    <a:pt x="37027" y="40136"/>
                    <a:pt x="36994" y="40436"/>
                  </a:cubicBezTo>
                  <a:lnTo>
                    <a:pt x="37027" y="40436"/>
                  </a:lnTo>
                  <a:lnTo>
                    <a:pt x="37627" y="38501"/>
                  </a:lnTo>
                  <a:cubicBezTo>
                    <a:pt x="37661" y="38501"/>
                    <a:pt x="37694" y="38501"/>
                    <a:pt x="37694" y="38535"/>
                  </a:cubicBezTo>
                  <a:cubicBezTo>
                    <a:pt x="37694" y="38635"/>
                    <a:pt x="37694" y="38735"/>
                    <a:pt x="37694" y="38868"/>
                  </a:cubicBezTo>
                  <a:cubicBezTo>
                    <a:pt x="37694" y="39469"/>
                    <a:pt x="37661" y="40069"/>
                    <a:pt x="37694" y="40636"/>
                  </a:cubicBezTo>
                  <a:cubicBezTo>
                    <a:pt x="37728" y="41003"/>
                    <a:pt x="37861" y="41337"/>
                    <a:pt x="37961" y="41670"/>
                  </a:cubicBezTo>
                  <a:cubicBezTo>
                    <a:pt x="38061" y="41871"/>
                    <a:pt x="38061" y="42071"/>
                    <a:pt x="37994" y="42304"/>
                  </a:cubicBezTo>
                  <a:cubicBezTo>
                    <a:pt x="37961" y="42571"/>
                    <a:pt x="37894" y="42838"/>
                    <a:pt x="37828" y="43105"/>
                  </a:cubicBezTo>
                  <a:cubicBezTo>
                    <a:pt x="37094" y="41770"/>
                    <a:pt x="36460" y="40403"/>
                    <a:pt x="36493" y="38802"/>
                  </a:cubicBezTo>
                  <a:lnTo>
                    <a:pt x="36493" y="38802"/>
                  </a:lnTo>
                  <a:cubicBezTo>
                    <a:pt x="36327" y="38868"/>
                    <a:pt x="36360" y="39002"/>
                    <a:pt x="36360" y="39069"/>
                  </a:cubicBezTo>
                  <a:cubicBezTo>
                    <a:pt x="36393" y="39702"/>
                    <a:pt x="36460" y="40336"/>
                    <a:pt x="36693" y="40937"/>
                  </a:cubicBezTo>
                  <a:cubicBezTo>
                    <a:pt x="36927" y="41570"/>
                    <a:pt x="37194" y="42171"/>
                    <a:pt x="37461" y="42771"/>
                  </a:cubicBezTo>
                  <a:cubicBezTo>
                    <a:pt x="37661" y="43171"/>
                    <a:pt x="37928" y="43538"/>
                    <a:pt x="37761" y="44039"/>
                  </a:cubicBezTo>
                  <a:lnTo>
                    <a:pt x="37861" y="44039"/>
                  </a:lnTo>
                  <a:cubicBezTo>
                    <a:pt x="37861" y="43939"/>
                    <a:pt x="37894" y="43839"/>
                    <a:pt x="37894" y="43672"/>
                  </a:cubicBezTo>
                  <a:cubicBezTo>
                    <a:pt x="38161" y="44039"/>
                    <a:pt x="38395" y="44339"/>
                    <a:pt x="38595" y="44639"/>
                  </a:cubicBezTo>
                  <a:cubicBezTo>
                    <a:pt x="38561" y="44572"/>
                    <a:pt x="38528" y="44472"/>
                    <a:pt x="38461" y="44372"/>
                  </a:cubicBezTo>
                  <a:cubicBezTo>
                    <a:pt x="38428" y="44272"/>
                    <a:pt x="38361" y="44206"/>
                    <a:pt x="38328" y="44105"/>
                  </a:cubicBezTo>
                  <a:cubicBezTo>
                    <a:pt x="37894" y="43372"/>
                    <a:pt x="37861" y="43205"/>
                    <a:pt x="38061" y="42371"/>
                  </a:cubicBezTo>
                  <a:cubicBezTo>
                    <a:pt x="38061" y="42338"/>
                    <a:pt x="38094" y="42304"/>
                    <a:pt x="38128" y="42271"/>
                  </a:cubicBezTo>
                  <a:cubicBezTo>
                    <a:pt x="38195" y="42338"/>
                    <a:pt x="38261" y="42404"/>
                    <a:pt x="38328" y="42538"/>
                  </a:cubicBezTo>
                  <a:cubicBezTo>
                    <a:pt x="38161" y="41570"/>
                    <a:pt x="37728" y="40703"/>
                    <a:pt x="37928" y="39736"/>
                  </a:cubicBezTo>
                  <a:cubicBezTo>
                    <a:pt x="37728" y="38802"/>
                    <a:pt x="37961" y="37901"/>
                    <a:pt x="38161" y="36967"/>
                  </a:cubicBezTo>
                  <a:cubicBezTo>
                    <a:pt x="38595" y="37134"/>
                    <a:pt x="38962" y="37301"/>
                    <a:pt x="39362" y="37467"/>
                  </a:cubicBezTo>
                  <a:cubicBezTo>
                    <a:pt x="39629" y="37601"/>
                    <a:pt x="39929" y="37634"/>
                    <a:pt x="40229" y="37634"/>
                  </a:cubicBezTo>
                  <a:cubicBezTo>
                    <a:pt x="40363" y="37601"/>
                    <a:pt x="40496" y="37567"/>
                    <a:pt x="40596" y="37467"/>
                  </a:cubicBezTo>
                  <a:cubicBezTo>
                    <a:pt x="41297" y="36900"/>
                    <a:pt x="41864" y="36200"/>
                    <a:pt x="42164" y="35366"/>
                  </a:cubicBezTo>
                  <a:cubicBezTo>
                    <a:pt x="42531" y="34232"/>
                    <a:pt x="43232" y="33298"/>
                    <a:pt x="44099" y="32530"/>
                  </a:cubicBezTo>
                  <a:cubicBezTo>
                    <a:pt x="44266" y="32364"/>
                    <a:pt x="44499" y="32264"/>
                    <a:pt x="44733" y="32130"/>
                  </a:cubicBezTo>
                  <a:cubicBezTo>
                    <a:pt x="45500" y="31730"/>
                    <a:pt x="46267" y="31296"/>
                    <a:pt x="46968" y="30696"/>
                  </a:cubicBezTo>
                  <a:cubicBezTo>
                    <a:pt x="47068" y="30596"/>
                    <a:pt x="47268" y="30496"/>
                    <a:pt x="47101" y="30329"/>
                  </a:cubicBezTo>
                  <a:cubicBezTo>
                    <a:pt x="47063" y="30281"/>
                    <a:pt x="47024" y="30263"/>
                    <a:pt x="46987" y="30263"/>
                  </a:cubicBezTo>
                  <a:cubicBezTo>
                    <a:pt x="46894" y="30263"/>
                    <a:pt x="46805" y="30372"/>
                    <a:pt x="46734" y="30396"/>
                  </a:cubicBezTo>
                  <a:cubicBezTo>
                    <a:pt x="46200" y="30696"/>
                    <a:pt x="45667" y="30963"/>
                    <a:pt x="45133" y="31230"/>
                  </a:cubicBezTo>
                  <a:cubicBezTo>
                    <a:pt x="44899" y="31363"/>
                    <a:pt x="44633" y="31463"/>
                    <a:pt x="44432" y="31630"/>
                  </a:cubicBezTo>
                  <a:cubicBezTo>
                    <a:pt x="44099" y="31897"/>
                    <a:pt x="43732" y="31997"/>
                    <a:pt x="43365" y="32130"/>
                  </a:cubicBezTo>
                  <a:cubicBezTo>
                    <a:pt x="43131" y="32197"/>
                    <a:pt x="42898" y="32297"/>
                    <a:pt x="42631" y="32364"/>
                  </a:cubicBezTo>
                  <a:cubicBezTo>
                    <a:pt x="42698" y="32164"/>
                    <a:pt x="42831" y="32063"/>
                    <a:pt x="42998" y="31930"/>
                  </a:cubicBezTo>
                  <a:cubicBezTo>
                    <a:pt x="43699" y="31296"/>
                    <a:pt x="44499" y="30929"/>
                    <a:pt x="45433" y="30729"/>
                  </a:cubicBezTo>
                  <a:cubicBezTo>
                    <a:pt x="45900" y="30629"/>
                    <a:pt x="46300" y="30429"/>
                    <a:pt x="46601" y="30029"/>
                  </a:cubicBezTo>
                  <a:cubicBezTo>
                    <a:pt x="46767" y="29795"/>
                    <a:pt x="46867" y="29528"/>
                    <a:pt x="47001" y="29228"/>
                  </a:cubicBezTo>
                  <a:cubicBezTo>
                    <a:pt x="47034" y="29195"/>
                    <a:pt x="46968" y="29128"/>
                    <a:pt x="46934" y="28995"/>
                  </a:cubicBezTo>
                  <a:cubicBezTo>
                    <a:pt x="46867" y="29128"/>
                    <a:pt x="46801" y="29195"/>
                    <a:pt x="46767" y="29261"/>
                  </a:cubicBezTo>
                  <a:cubicBezTo>
                    <a:pt x="46601" y="29528"/>
                    <a:pt x="46400" y="29662"/>
                    <a:pt x="46100" y="29728"/>
                  </a:cubicBezTo>
                  <a:cubicBezTo>
                    <a:pt x="45800" y="29795"/>
                    <a:pt x="45500" y="29862"/>
                    <a:pt x="45200" y="29929"/>
                  </a:cubicBezTo>
                  <a:cubicBezTo>
                    <a:pt x="44266" y="30062"/>
                    <a:pt x="43365" y="30362"/>
                    <a:pt x="42531" y="30796"/>
                  </a:cubicBezTo>
                  <a:cubicBezTo>
                    <a:pt x="42431" y="30829"/>
                    <a:pt x="42331" y="30863"/>
                    <a:pt x="42164" y="30963"/>
                  </a:cubicBezTo>
                  <a:cubicBezTo>
                    <a:pt x="42331" y="30462"/>
                    <a:pt x="42631" y="30129"/>
                    <a:pt x="42965" y="29862"/>
                  </a:cubicBezTo>
                  <a:cubicBezTo>
                    <a:pt x="43465" y="29462"/>
                    <a:pt x="44032" y="29128"/>
                    <a:pt x="44599" y="28761"/>
                  </a:cubicBezTo>
                  <a:cubicBezTo>
                    <a:pt x="44633" y="28728"/>
                    <a:pt x="44699" y="28694"/>
                    <a:pt x="44766" y="28661"/>
                  </a:cubicBezTo>
                  <a:close/>
                  <a:moveTo>
                    <a:pt x="43832" y="49409"/>
                  </a:moveTo>
                  <a:lnTo>
                    <a:pt x="43832" y="49409"/>
                  </a:lnTo>
                  <a:cubicBezTo>
                    <a:pt x="43665" y="49709"/>
                    <a:pt x="43498" y="49976"/>
                    <a:pt x="43298" y="50277"/>
                  </a:cubicBezTo>
                  <a:cubicBezTo>
                    <a:pt x="43232" y="49676"/>
                    <a:pt x="43298" y="49576"/>
                    <a:pt x="43832" y="49409"/>
                  </a:cubicBezTo>
                  <a:close/>
                  <a:moveTo>
                    <a:pt x="41697" y="49709"/>
                  </a:moveTo>
                  <a:cubicBezTo>
                    <a:pt x="41364" y="50110"/>
                    <a:pt x="41097" y="50443"/>
                    <a:pt x="40796" y="50810"/>
                  </a:cubicBezTo>
                  <a:cubicBezTo>
                    <a:pt x="40596" y="50610"/>
                    <a:pt x="40463" y="50377"/>
                    <a:pt x="40296" y="50076"/>
                  </a:cubicBezTo>
                  <a:cubicBezTo>
                    <a:pt x="40730" y="49910"/>
                    <a:pt x="41197" y="49876"/>
                    <a:pt x="41697" y="49709"/>
                  </a:cubicBezTo>
                  <a:close/>
                  <a:moveTo>
                    <a:pt x="38561" y="50043"/>
                  </a:moveTo>
                  <a:cubicBezTo>
                    <a:pt x="38628" y="50343"/>
                    <a:pt x="38728" y="50643"/>
                    <a:pt x="38795" y="50977"/>
                  </a:cubicBezTo>
                  <a:cubicBezTo>
                    <a:pt x="38628" y="51110"/>
                    <a:pt x="38428" y="51211"/>
                    <a:pt x="38161" y="51377"/>
                  </a:cubicBezTo>
                  <a:cubicBezTo>
                    <a:pt x="38295" y="50877"/>
                    <a:pt x="38395" y="50443"/>
                    <a:pt x="38495" y="50043"/>
                  </a:cubicBezTo>
                  <a:close/>
                  <a:moveTo>
                    <a:pt x="38895" y="47341"/>
                  </a:moveTo>
                  <a:cubicBezTo>
                    <a:pt x="38995" y="47708"/>
                    <a:pt x="39095" y="48042"/>
                    <a:pt x="39195" y="48409"/>
                  </a:cubicBezTo>
                  <a:cubicBezTo>
                    <a:pt x="39395" y="49109"/>
                    <a:pt x="39629" y="49810"/>
                    <a:pt x="40063" y="50443"/>
                  </a:cubicBezTo>
                  <a:cubicBezTo>
                    <a:pt x="40163" y="50577"/>
                    <a:pt x="40229" y="50744"/>
                    <a:pt x="40163" y="50977"/>
                  </a:cubicBezTo>
                  <a:cubicBezTo>
                    <a:pt x="40096" y="50910"/>
                    <a:pt x="40063" y="50877"/>
                    <a:pt x="39996" y="50844"/>
                  </a:cubicBezTo>
                  <a:lnTo>
                    <a:pt x="39996" y="50844"/>
                  </a:lnTo>
                  <a:cubicBezTo>
                    <a:pt x="40163" y="51110"/>
                    <a:pt x="40229" y="51377"/>
                    <a:pt x="40063" y="51711"/>
                  </a:cubicBezTo>
                  <a:cubicBezTo>
                    <a:pt x="39996" y="51577"/>
                    <a:pt x="39929" y="51511"/>
                    <a:pt x="39862" y="51411"/>
                  </a:cubicBezTo>
                  <a:cubicBezTo>
                    <a:pt x="39696" y="51110"/>
                    <a:pt x="39496" y="50810"/>
                    <a:pt x="39329" y="50477"/>
                  </a:cubicBezTo>
                  <a:cubicBezTo>
                    <a:pt x="39229" y="50310"/>
                    <a:pt x="39095" y="50176"/>
                    <a:pt x="38962" y="50010"/>
                  </a:cubicBezTo>
                  <a:cubicBezTo>
                    <a:pt x="38762" y="49743"/>
                    <a:pt x="38695" y="49409"/>
                    <a:pt x="38662" y="49076"/>
                  </a:cubicBezTo>
                  <a:cubicBezTo>
                    <a:pt x="38662" y="48876"/>
                    <a:pt x="38728" y="48675"/>
                    <a:pt x="38762" y="48475"/>
                  </a:cubicBezTo>
                  <a:cubicBezTo>
                    <a:pt x="38762" y="48442"/>
                    <a:pt x="38828" y="48409"/>
                    <a:pt x="38862" y="48409"/>
                  </a:cubicBezTo>
                  <a:cubicBezTo>
                    <a:pt x="38695" y="48042"/>
                    <a:pt x="38828" y="47708"/>
                    <a:pt x="38895" y="47341"/>
                  </a:cubicBezTo>
                  <a:close/>
                  <a:moveTo>
                    <a:pt x="39095" y="50477"/>
                  </a:moveTo>
                  <a:cubicBezTo>
                    <a:pt x="39162" y="50610"/>
                    <a:pt x="39229" y="50744"/>
                    <a:pt x="39295" y="50844"/>
                  </a:cubicBezTo>
                  <a:cubicBezTo>
                    <a:pt x="39496" y="51177"/>
                    <a:pt x="39696" y="51511"/>
                    <a:pt x="39896" y="51811"/>
                  </a:cubicBezTo>
                  <a:cubicBezTo>
                    <a:pt x="40063" y="52078"/>
                    <a:pt x="40063" y="52078"/>
                    <a:pt x="39829" y="52378"/>
                  </a:cubicBezTo>
                  <a:cubicBezTo>
                    <a:pt x="39462" y="51811"/>
                    <a:pt x="39262" y="51144"/>
                    <a:pt x="39095" y="50477"/>
                  </a:cubicBezTo>
                  <a:close/>
                  <a:moveTo>
                    <a:pt x="38895" y="51144"/>
                  </a:moveTo>
                  <a:cubicBezTo>
                    <a:pt x="39295" y="52111"/>
                    <a:pt x="39696" y="53045"/>
                    <a:pt x="40096" y="54013"/>
                  </a:cubicBezTo>
                  <a:cubicBezTo>
                    <a:pt x="39529" y="53712"/>
                    <a:pt x="39029" y="53412"/>
                    <a:pt x="38461" y="53112"/>
                  </a:cubicBezTo>
                  <a:cubicBezTo>
                    <a:pt x="38662" y="52912"/>
                    <a:pt x="38895" y="52745"/>
                    <a:pt x="39095" y="52578"/>
                  </a:cubicBezTo>
                  <a:cubicBezTo>
                    <a:pt x="39072" y="52575"/>
                    <a:pt x="39049" y="52574"/>
                    <a:pt x="39028" y="52574"/>
                  </a:cubicBezTo>
                  <a:cubicBezTo>
                    <a:pt x="38800" y="52574"/>
                    <a:pt x="38650" y="52726"/>
                    <a:pt x="38528" y="52878"/>
                  </a:cubicBezTo>
                  <a:cubicBezTo>
                    <a:pt x="38380" y="53002"/>
                    <a:pt x="38231" y="53071"/>
                    <a:pt x="38056" y="53071"/>
                  </a:cubicBezTo>
                  <a:cubicBezTo>
                    <a:pt x="37994" y="53071"/>
                    <a:pt x="37930" y="53062"/>
                    <a:pt x="37861" y="53045"/>
                  </a:cubicBezTo>
                  <a:cubicBezTo>
                    <a:pt x="37694" y="53012"/>
                    <a:pt x="37527" y="53012"/>
                    <a:pt x="37361" y="53012"/>
                  </a:cubicBezTo>
                  <a:cubicBezTo>
                    <a:pt x="37661" y="52211"/>
                    <a:pt x="38128" y="51611"/>
                    <a:pt x="38895" y="51144"/>
                  </a:cubicBezTo>
                  <a:close/>
                  <a:moveTo>
                    <a:pt x="36592" y="54168"/>
                  </a:moveTo>
                  <a:cubicBezTo>
                    <a:pt x="36622" y="54168"/>
                    <a:pt x="36656" y="54172"/>
                    <a:pt x="36693" y="54179"/>
                  </a:cubicBezTo>
                  <a:cubicBezTo>
                    <a:pt x="36960" y="54246"/>
                    <a:pt x="37227" y="54346"/>
                    <a:pt x="37527" y="54413"/>
                  </a:cubicBezTo>
                  <a:cubicBezTo>
                    <a:pt x="37561" y="54413"/>
                    <a:pt x="37594" y="54413"/>
                    <a:pt x="37661" y="54446"/>
                  </a:cubicBezTo>
                  <a:cubicBezTo>
                    <a:pt x="37694" y="54446"/>
                    <a:pt x="37761" y="54480"/>
                    <a:pt x="37794" y="54546"/>
                  </a:cubicBezTo>
                  <a:cubicBezTo>
                    <a:pt x="37694" y="54513"/>
                    <a:pt x="37594" y="54446"/>
                    <a:pt x="37527" y="54413"/>
                  </a:cubicBezTo>
                  <a:cubicBezTo>
                    <a:pt x="37494" y="54413"/>
                    <a:pt x="37461" y="54446"/>
                    <a:pt x="37427" y="54446"/>
                  </a:cubicBezTo>
                  <a:cubicBezTo>
                    <a:pt x="37094" y="54413"/>
                    <a:pt x="36760" y="54379"/>
                    <a:pt x="36427" y="54346"/>
                  </a:cubicBezTo>
                  <a:cubicBezTo>
                    <a:pt x="36427" y="54217"/>
                    <a:pt x="36487" y="54168"/>
                    <a:pt x="36592" y="54168"/>
                  </a:cubicBezTo>
                  <a:close/>
                  <a:moveTo>
                    <a:pt x="38295" y="54713"/>
                  </a:moveTo>
                  <a:cubicBezTo>
                    <a:pt x="38662" y="54947"/>
                    <a:pt x="38995" y="55180"/>
                    <a:pt x="39362" y="55414"/>
                  </a:cubicBezTo>
                  <a:cubicBezTo>
                    <a:pt x="38995" y="55213"/>
                    <a:pt x="38628" y="54980"/>
                    <a:pt x="38228" y="54780"/>
                  </a:cubicBezTo>
                  <a:cubicBezTo>
                    <a:pt x="38261" y="54746"/>
                    <a:pt x="38261" y="54746"/>
                    <a:pt x="38295" y="54713"/>
                  </a:cubicBezTo>
                  <a:close/>
                  <a:moveTo>
                    <a:pt x="37237" y="53336"/>
                  </a:moveTo>
                  <a:cubicBezTo>
                    <a:pt x="37256" y="53336"/>
                    <a:pt x="37275" y="53339"/>
                    <a:pt x="37294" y="53345"/>
                  </a:cubicBezTo>
                  <a:cubicBezTo>
                    <a:pt x="38128" y="53445"/>
                    <a:pt x="38895" y="53679"/>
                    <a:pt x="39596" y="54146"/>
                  </a:cubicBezTo>
                  <a:cubicBezTo>
                    <a:pt x="39963" y="54413"/>
                    <a:pt x="40296" y="54680"/>
                    <a:pt x="40596" y="54980"/>
                  </a:cubicBezTo>
                  <a:cubicBezTo>
                    <a:pt x="40863" y="55247"/>
                    <a:pt x="41063" y="55614"/>
                    <a:pt x="41263" y="55914"/>
                  </a:cubicBezTo>
                  <a:lnTo>
                    <a:pt x="41197" y="56014"/>
                  </a:lnTo>
                  <a:cubicBezTo>
                    <a:pt x="41030" y="55947"/>
                    <a:pt x="40863" y="55914"/>
                    <a:pt x="40730" y="55814"/>
                  </a:cubicBezTo>
                  <a:cubicBezTo>
                    <a:pt x="40163" y="55480"/>
                    <a:pt x="39662" y="55080"/>
                    <a:pt x="39129" y="54746"/>
                  </a:cubicBezTo>
                  <a:cubicBezTo>
                    <a:pt x="38428" y="54279"/>
                    <a:pt x="37694" y="53946"/>
                    <a:pt x="36860" y="53912"/>
                  </a:cubicBezTo>
                  <a:cubicBezTo>
                    <a:pt x="36827" y="53912"/>
                    <a:pt x="36827" y="53879"/>
                    <a:pt x="36760" y="53879"/>
                  </a:cubicBezTo>
                  <a:cubicBezTo>
                    <a:pt x="36827" y="53712"/>
                    <a:pt x="36927" y="53546"/>
                    <a:pt x="37027" y="53412"/>
                  </a:cubicBezTo>
                  <a:cubicBezTo>
                    <a:pt x="37081" y="53385"/>
                    <a:pt x="37157" y="53336"/>
                    <a:pt x="37237" y="53336"/>
                  </a:cubicBezTo>
                  <a:close/>
                  <a:moveTo>
                    <a:pt x="38662" y="56081"/>
                  </a:moveTo>
                  <a:cubicBezTo>
                    <a:pt x="38995" y="56181"/>
                    <a:pt x="39329" y="56181"/>
                    <a:pt x="39596" y="56414"/>
                  </a:cubicBezTo>
                  <a:cubicBezTo>
                    <a:pt x="39262" y="56348"/>
                    <a:pt x="38895" y="56314"/>
                    <a:pt x="38495" y="56181"/>
                  </a:cubicBezTo>
                  <a:cubicBezTo>
                    <a:pt x="38595" y="56114"/>
                    <a:pt x="38662" y="56081"/>
                    <a:pt x="38662" y="56081"/>
                  </a:cubicBezTo>
                  <a:close/>
                  <a:moveTo>
                    <a:pt x="37327" y="56648"/>
                  </a:moveTo>
                  <a:cubicBezTo>
                    <a:pt x="37494" y="56681"/>
                    <a:pt x="37627" y="56714"/>
                    <a:pt x="37761" y="56748"/>
                  </a:cubicBezTo>
                  <a:lnTo>
                    <a:pt x="37794" y="56815"/>
                  </a:lnTo>
                  <a:cubicBezTo>
                    <a:pt x="37594" y="56915"/>
                    <a:pt x="37427" y="56981"/>
                    <a:pt x="37194" y="57115"/>
                  </a:cubicBezTo>
                  <a:cubicBezTo>
                    <a:pt x="37261" y="56915"/>
                    <a:pt x="37294" y="56815"/>
                    <a:pt x="37327" y="56648"/>
                  </a:cubicBezTo>
                  <a:close/>
                  <a:moveTo>
                    <a:pt x="36226" y="56614"/>
                  </a:moveTo>
                  <a:lnTo>
                    <a:pt x="36260" y="56681"/>
                  </a:lnTo>
                  <a:cubicBezTo>
                    <a:pt x="35926" y="56915"/>
                    <a:pt x="35559" y="57181"/>
                    <a:pt x="35226" y="57415"/>
                  </a:cubicBezTo>
                  <a:cubicBezTo>
                    <a:pt x="35192" y="57415"/>
                    <a:pt x="35192" y="57415"/>
                    <a:pt x="35159" y="57382"/>
                  </a:cubicBezTo>
                  <a:cubicBezTo>
                    <a:pt x="35226" y="57181"/>
                    <a:pt x="35292" y="57015"/>
                    <a:pt x="35393" y="56815"/>
                  </a:cubicBezTo>
                  <a:cubicBezTo>
                    <a:pt x="35426" y="56748"/>
                    <a:pt x="35526" y="56714"/>
                    <a:pt x="35593" y="56681"/>
                  </a:cubicBezTo>
                  <a:cubicBezTo>
                    <a:pt x="35826" y="56648"/>
                    <a:pt x="36026" y="56648"/>
                    <a:pt x="36226" y="56614"/>
                  </a:cubicBezTo>
                  <a:close/>
                  <a:moveTo>
                    <a:pt x="36885" y="56636"/>
                  </a:moveTo>
                  <a:cubicBezTo>
                    <a:pt x="36970" y="56636"/>
                    <a:pt x="37062" y="56651"/>
                    <a:pt x="37160" y="56681"/>
                  </a:cubicBezTo>
                  <a:cubicBezTo>
                    <a:pt x="37160" y="57315"/>
                    <a:pt x="36660" y="57482"/>
                    <a:pt x="36160" y="57782"/>
                  </a:cubicBezTo>
                  <a:cubicBezTo>
                    <a:pt x="36226" y="57515"/>
                    <a:pt x="36260" y="57315"/>
                    <a:pt x="36327" y="57115"/>
                  </a:cubicBezTo>
                  <a:cubicBezTo>
                    <a:pt x="36404" y="56806"/>
                    <a:pt x="36600" y="56636"/>
                    <a:pt x="36885" y="56636"/>
                  </a:cubicBezTo>
                  <a:close/>
                  <a:moveTo>
                    <a:pt x="42898" y="49576"/>
                  </a:moveTo>
                  <a:cubicBezTo>
                    <a:pt x="42698" y="50610"/>
                    <a:pt x="42798" y="51544"/>
                    <a:pt x="43098" y="52478"/>
                  </a:cubicBezTo>
                  <a:cubicBezTo>
                    <a:pt x="43332" y="53245"/>
                    <a:pt x="43465" y="54013"/>
                    <a:pt x="43398" y="54813"/>
                  </a:cubicBezTo>
                  <a:cubicBezTo>
                    <a:pt x="43365" y="55347"/>
                    <a:pt x="43198" y="55847"/>
                    <a:pt x="42965" y="56314"/>
                  </a:cubicBezTo>
                  <a:cubicBezTo>
                    <a:pt x="42865" y="56548"/>
                    <a:pt x="42698" y="56714"/>
                    <a:pt x="42531" y="56915"/>
                  </a:cubicBezTo>
                  <a:cubicBezTo>
                    <a:pt x="42585" y="56936"/>
                    <a:pt x="42635" y="56946"/>
                    <a:pt x="42682" y="56946"/>
                  </a:cubicBezTo>
                  <a:cubicBezTo>
                    <a:pt x="42921" y="56946"/>
                    <a:pt x="43075" y="56698"/>
                    <a:pt x="43298" y="56614"/>
                  </a:cubicBezTo>
                  <a:lnTo>
                    <a:pt x="43298" y="56614"/>
                  </a:lnTo>
                  <a:cubicBezTo>
                    <a:pt x="43265" y="56714"/>
                    <a:pt x="43298" y="56781"/>
                    <a:pt x="43265" y="56848"/>
                  </a:cubicBezTo>
                  <a:cubicBezTo>
                    <a:pt x="43058" y="57516"/>
                    <a:pt x="42564" y="58008"/>
                    <a:pt x="41961" y="58008"/>
                  </a:cubicBezTo>
                  <a:cubicBezTo>
                    <a:pt x="41690" y="58008"/>
                    <a:pt x="41396" y="57909"/>
                    <a:pt x="41097" y="57682"/>
                  </a:cubicBezTo>
                  <a:cubicBezTo>
                    <a:pt x="40730" y="57382"/>
                    <a:pt x="40430" y="57048"/>
                    <a:pt x="40129" y="56581"/>
                  </a:cubicBezTo>
                  <a:cubicBezTo>
                    <a:pt x="40430" y="56581"/>
                    <a:pt x="40663" y="56614"/>
                    <a:pt x="40863" y="56815"/>
                  </a:cubicBezTo>
                  <a:cubicBezTo>
                    <a:pt x="41230" y="57215"/>
                    <a:pt x="41697" y="57515"/>
                    <a:pt x="42231" y="57582"/>
                  </a:cubicBezTo>
                  <a:cubicBezTo>
                    <a:pt x="42364" y="57615"/>
                    <a:pt x="42498" y="57615"/>
                    <a:pt x="42631" y="57615"/>
                  </a:cubicBezTo>
                  <a:cubicBezTo>
                    <a:pt x="42731" y="57615"/>
                    <a:pt x="42798" y="57515"/>
                    <a:pt x="42731" y="57415"/>
                  </a:cubicBezTo>
                  <a:lnTo>
                    <a:pt x="42731" y="57415"/>
                  </a:lnTo>
                  <a:cubicBezTo>
                    <a:pt x="42676" y="57422"/>
                    <a:pt x="42620" y="57426"/>
                    <a:pt x="42563" y="57426"/>
                  </a:cubicBezTo>
                  <a:cubicBezTo>
                    <a:pt x="42106" y="57426"/>
                    <a:pt x="41601" y="57186"/>
                    <a:pt x="41097" y="56681"/>
                  </a:cubicBezTo>
                  <a:cubicBezTo>
                    <a:pt x="41397" y="56614"/>
                    <a:pt x="41697" y="56548"/>
                    <a:pt x="41997" y="56481"/>
                  </a:cubicBezTo>
                  <a:cubicBezTo>
                    <a:pt x="41997" y="56414"/>
                    <a:pt x="41997" y="56381"/>
                    <a:pt x="41964" y="56381"/>
                  </a:cubicBezTo>
                  <a:cubicBezTo>
                    <a:pt x="41630" y="56348"/>
                    <a:pt x="41564" y="56114"/>
                    <a:pt x="41464" y="55847"/>
                  </a:cubicBezTo>
                  <a:cubicBezTo>
                    <a:pt x="41230" y="55180"/>
                    <a:pt x="41063" y="54513"/>
                    <a:pt x="40963" y="53812"/>
                  </a:cubicBezTo>
                  <a:cubicBezTo>
                    <a:pt x="40796" y="52778"/>
                    <a:pt x="40930" y="51811"/>
                    <a:pt x="41497" y="50910"/>
                  </a:cubicBezTo>
                  <a:cubicBezTo>
                    <a:pt x="41831" y="50343"/>
                    <a:pt x="42331" y="49943"/>
                    <a:pt x="42898" y="49576"/>
                  </a:cubicBezTo>
                  <a:close/>
                  <a:moveTo>
                    <a:pt x="22950" y="22256"/>
                  </a:moveTo>
                  <a:cubicBezTo>
                    <a:pt x="22984" y="22623"/>
                    <a:pt x="23050" y="23024"/>
                    <a:pt x="23050" y="23391"/>
                  </a:cubicBezTo>
                  <a:cubicBezTo>
                    <a:pt x="23084" y="24491"/>
                    <a:pt x="22984" y="25592"/>
                    <a:pt x="22683" y="26660"/>
                  </a:cubicBezTo>
                  <a:cubicBezTo>
                    <a:pt x="22583" y="26893"/>
                    <a:pt x="22483" y="27093"/>
                    <a:pt x="22383" y="27327"/>
                  </a:cubicBezTo>
                  <a:cubicBezTo>
                    <a:pt x="22317" y="27427"/>
                    <a:pt x="22283" y="27494"/>
                    <a:pt x="22250" y="27594"/>
                  </a:cubicBezTo>
                  <a:cubicBezTo>
                    <a:pt x="22216" y="27894"/>
                    <a:pt x="22216" y="28227"/>
                    <a:pt x="22183" y="28528"/>
                  </a:cubicBezTo>
                  <a:cubicBezTo>
                    <a:pt x="22183" y="28728"/>
                    <a:pt x="22216" y="28728"/>
                    <a:pt x="22417" y="28961"/>
                  </a:cubicBezTo>
                  <a:cubicBezTo>
                    <a:pt x="22450" y="28794"/>
                    <a:pt x="22483" y="28694"/>
                    <a:pt x="22483" y="28594"/>
                  </a:cubicBezTo>
                  <a:cubicBezTo>
                    <a:pt x="22517" y="27994"/>
                    <a:pt x="22683" y="27427"/>
                    <a:pt x="22950" y="26893"/>
                  </a:cubicBezTo>
                  <a:cubicBezTo>
                    <a:pt x="23084" y="26626"/>
                    <a:pt x="23150" y="26326"/>
                    <a:pt x="23217" y="26026"/>
                  </a:cubicBezTo>
                  <a:cubicBezTo>
                    <a:pt x="23251" y="25759"/>
                    <a:pt x="23317" y="25492"/>
                    <a:pt x="23484" y="25259"/>
                  </a:cubicBezTo>
                  <a:cubicBezTo>
                    <a:pt x="23584" y="25092"/>
                    <a:pt x="23617" y="24925"/>
                    <a:pt x="23718" y="24758"/>
                  </a:cubicBezTo>
                  <a:lnTo>
                    <a:pt x="23718" y="24758"/>
                  </a:lnTo>
                  <a:cubicBezTo>
                    <a:pt x="23551" y="26126"/>
                    <a:pt x="23451" y="27527"/>
                    <a:pt x="22617" y="28694"/>
                  </a:cubicBezTo>
                  <a:cubicBezTo>
                    <a:pt x="22650" y="28728"/>
                    <a:pt x="22683" y="28728"/>
                    <a:pt x="22683" y="28761"/>
                  </a:cubicBezTo>
                  <a:cubicBezTo>
                    <a:pt x="22750" y="28694"/>
                    <a:pt x="22817" y="28661"/>
                    <a:pt x="22884" y="28628"/>
                  </a:cubicBezTo>
                  <a:cubicBezTo>
                    <a:pt x="23058" y="28475"/>
                    <a:pt x="23247" y="28408"/>
                    <a:pt x="23451" y="28408"/>
                  </a:cubicBezTo>
                  <a:cubicBezTo>
                    <a:pt x="23558" y="28408"/>
                    <a:pt x="23669" y="28426"/>
                    <a:pt x="23784" y="28461"/>
                  </a:cubicBezTo>
                  <a:cubicBezTo>
                    <a:pt x="24285" y="28594"/>
                    <a:pt x="24718" y="28895"/>
                    <a:pt x="25119" y="29228"/>
                  </a:cubicBezTo>
                  <a:cubicBezTo>
                    <a:pt x="25719" y="29728"/>
                    <a:pt x="26286" y="30262"/>
                    <a:pt x="26920" y="30729"/>
                  </a:cubicBezTo>
                  <a:cubicBezTo>
                    <a:pt x="27554" y="31230"/>
                    <a:pt x="28254" y="31663"/>
                    <a:pt x="29121" y="31697"/>
                  </a:cubicBezTo>
                  <a:cubicBezTo>
                    <a:pt x="29422" y="31697"/>
                    <a:pt x="29722" y="31697"/>
                    <a:pt x="29989" y="31630"/>
                  </a:cubicBezTo>
                  <a:cubicBezTo>
                    <a:pt x="30389" y="31496"/>
                    <a:pt x="30823" y="31330"/>
                    <a:pt x="31190" y="31129"/>
                  </a:cubicBezTo>
                  <a:cubicBezTo>
                    <a:pt x="32124" y="30629"/>
                    <a:pt x="33058" y="30095"/>
                    <a:pt x="33958" y="29595"/>
                  </a:cubicBezTo>
                  <a:cubicBezTo>
                    <a:pt x="34358" y="29362"/>
                    <a:pt x="34792" y="29128"/>
                    <a:pt x="35192" y="28928"/>
                  </a:cubicBezTo>
                  <a:cubicBezTo>
                    <a:pt x="35316" y="28866"/>
                    <a:pt x="35440" y="28836"/>
                    <a:pt x="35558" y="28836"/>
                  </a:cubicBezTo>
                  <a:cubicBezTo>
                    <a:pt x="35821" y="28836"/>
                    <a:pt x="36055" y="28985"/>
                    <a:pt x="36193" y="29261"/>
                  </a:cubicBezTo>
                  <a:cubicBezTo>
                    <a:pt x="36260" y="29362"/>
                    <a:pt x="36293" y="29495"/>
                    <a:pt x="36360" y="29595"/>
                  </a:cubicBezTo>
                  <a:cubicBezTo>
                    <a:pt x="36493" y="29929"/>
                    <a:pt x="36693" y="30262"/>
                    <a:pt x="36994" y="30462"/>
                  </a:cubicBezTo>
                  <a:cubicBezTo>
                    <a:pt x="37261" y="30696"/>
                    <a:pt x="37394" y="30996"/>
                    <a:pt x="37394" y="31363"/>
                  </a:cubicBezTo>
                  <a:cubicBezTo>
                    <a:pt x="37394" y="31496"/>
                    <a:pt x="37394" y="31596"/>
                    <a:pt x="37394" y="31797"/>
                  </a:cubicBezTo>
                  <a:cubicBezTo>
                    <a:pt x="37227" y="31630"/>
                    <a:pt x="37060" y="31530"/>
                    <a:pt x="36894" y="31396"/>
                  </a:cubicBezTo>
                  <a:lnTo>
                    <a:pt x="36860" y="31463"/>
                  </a:lnTo>
                  <a:cubicBezTo>
                    <a:pt x="36960" y="31596"/>
                    <a:pt x="37094" y="31730"/>
                    <a:pt x="37194" y="31863"/>
                  </a:cubicBezTo>
                  <a:cubicBezTo>
                    <a:pt x="37194" y="31863"/>
                    <a:pt x="37194" y="31897"/>
                    <a:pt x="37194" y="31897"/>
                  </a:cubicBezTo>
                  <a:cubicBezTo>
                    <a:pt x="37027" y="31763"/>
                    <a:pt x="36894" y="31663"/>
                    <a:pt x="36760" y="31530"/>
                  </a:cubicBezTo>
                  <a:cubicBezTo>
                    <a:pt x="36493" y="31263"/>
                    <a:pt x="36226" y="31063"/>
                    <a:pt x="35860" y="30963"/>
                  </a:cubicBezTo>
                  <a:cubicBezTo>
                    <a:pt x="35659" y="30909"/>
                    <a:pt x="35459" y="30883"/>
                    <a:pt x="35259" y="30883"/>
                  </a:cubicBezTo>
                  <a:cubicBezTo>
                    <a:pt x="34959" y="30883"/>
                    <a:pt x="34659" y="30943"/>
                    <a:pt x="34358" y="31063"/>
                  </a:cubicBezTo>
                  <a:cubicBezTo>
                    <a:pt x="33191" y="31463"/>
                    <a:pt x="32057" y="32063"/>
                    <a:pt x="30956" y="32631"/>
                  </a:cubicBezTo>
                  <a:cubicBezTo>
                    <a:pt x="30889" y="32664"/>
                    <a:pt x="30823" y="32697"/>
                    <a:pt x="30756" y="32697"/>
                  </a:cubicBezTo>
                  <a:cubicBezTo>
                    <a:pt x="30689" y="32764"/>
                    <a:pt x="30622" y="32797"/>
                    <a:pt x="30556" y="32864"/>
                  </a:cubicBezTo>
                  <a:cubicBezTo>
                    <a:pt x="30222" y="33098"/>
                    <a:pt x="29922" y="33364"/>
                    <a:pt x="29588" y="33598"/>
                  </a:cubicBezTo>
                  <a:cubicBezTo>
                    <a:pt x="28688" y="34265"/>
                    <a:pt x="27887" y="34999"/>
                    <a:pt x="27153" y="35833"/>
                  </a:cubicBezTo>
                  <a:cubicBezTo>
                    <a:pt x="26853" y="36200"/>
                    <a:pt x="26553" y="36533"/>
                    <a:pt x="26286" y="36900"/>
                  </a:cubicBezTo>
                  <a:cubicBezTo>
                    <a:pt x="25852" y="37501"/>
                    <a:pt x="25752" y="38135"/>
                    <a:pt x="25952" y="38802"/>
                  </a:cubicBezTo>
                  <a:cubicBezTo>
                    <a:pt x="26153" y="39435"/>
                    <a:pt x="26386" y="39969"/>
                    <a:pt x="26720" y="40503"/>
                  </a:cubicBezTo>
                  <a:cubicBezTo>
                    <a:pt x="27353" y="41470"/>
                    <a:pt x="27954" y="42438"/>
                    <a:pt x="28321" y="43538"/>
                  </a:cubicBezTo>
                  <a:cubicBezTo>
                    <a:pt x="28488" y="44139"/>
                    <a:pt x="28654" y="44773"/>
                    <a:pt x="28821" y="45373"/>
                  </a:cubicBezTo>
                  <a:cubicBezTo>
                    <a:pt x="28855" y="45473"/>
                    <a:pt x="28855" y="45607"/>
                    <a:pt x="28888" y="45707"/>
                  </a:cubicBezTo>
                  <a:cubicBezTo>
                    <a:pt x="29088" y="46107"/>
                    <a:pt x="29088" y="46507"/>
                    <a:pt x="29121" y="46907"/>
                  </a:cubicBezTo>
                  <a:cubicBezTo>
                    <a:pt x="29121" y="47274"/>
                    <a:pt x="29155" y="47641"/>
                    <a:pt x="28955" y="47975"/>
                  </a:cubicBezTo>
                  <a:cubicBezTo>
                    <a:pt x="29065" y="48038"/>
                    <a:pt x="29175" y="48071"/>
                    <a:pt x="29285" y="48071"/>
                  </a:cubicBezTo>
                  <a:cubicBezTo>
                    <a:pt x="29409" y="48071"/>
                    <a:pt x="29532" y="48030"/>
                    <a:pt x="29655" y="47942"/>
                  </a:cubicBezTo>
                  <a:lnTo>
                    <a:pt x="29655" y="47942"/>
                  </a:lnTo>
                  <a:cubicBezTo>
                    <a:pt x="29622" y="48542"/>
                    <a:pt x="29455" y="49009"/>
                    <a:pt x="28955" y="49242"/>
                  </a:cubicBezTo>
                  <a:cubicBezTo>
                    <a:pt x="28626" y="49397"/>
                    <a:pt x="28286" y="49507"/>
                    <a:pt x="27935" y="49507"/>
                  </a:cubicBezTo>
                  <a:cubicBezTo>
                    <a:pt x="27680" y="49507"/>
                    <a:pt x="27420" y="49449"/>
                    <a:pt x="27153" y="49309"/>
                  </a:cubicBezTo>
                  <a:cubicBezTo>
                    <a:pt x="27245" y="49195"/>
                    <a:pt x="27320" y="49144"/>
                    <a:pt x="27423" y="49144"/>
                  </a:cubicBezTo>
                  <a:cubicBezTo>
                    <a:pt x="27470" y="49144"/>
                    <a:pt x="27524" y="49155"/>
                    <a:pt x="27587" y="49176"/>
                  </a:cubicBezTo>
                  <a:cubicBezTo>
                    <a:pt x="27743" y="49241"/>
                    <a:pt x="27899" y="49270"/>
                    <a:pt x="28055" y="49270"/>
                  </a:cubicBezTo>
                  <a:cubicBezTo>
                    <a:pt x="28299" y="49270"/>
                    <a:pt x="28544" y="49198"/>
                    <a:pt x="28788" y="49076"/>
                  </a:cubicBezTo>
                  <a:cubicBezTo>
                    <a:pt x="28888" y="49009"/>
                    <a:pt x="28988" y="48876"/>
                    <a:pt x="29155" y="48742"/>
                  </a:cubicBezTo>
                  <a:cubicBezTo>
                    <a:pt x="29021" y="48742"/>
                    <a:pt x="28988" y="48709"/>
                    <a:pt x="28921" y="48709"/>
                  </a:cubicBezTo>
                  <a:cubicBezTo>
                    <a:pt x="28888" y="48709"/>
                    <a:pt x="28855" y="48742"/>
                    <a:pt x="28821" y="48742"/>
                  </a:cubicBezTo>
                  <a:cubicBezTo>
                    <a:pt x="28548" y="48988"/>
                    <a:pt x="28231" y="49010"/>
                    <a:pt x="27868" y="49010"/>
                  </a:cubicBezTo>
                  <a:cubicBezTo>
                    <a:pt x="27788" y="49010"/>
                    <a:pt x="27705" y="49009"/>
                    <a:pt x="27620" y="49009"/>
                  </a:cubicBezTo>
                  <a:cubicBezTo>
                    <a:pt x="27820" y="48842"/>
                    <a:pt x="27987" y="48742"/>
                    <a:pt x="28121" y="48642"/>
                  </a:cubicBezTo>
                  <a:cubicBezTo>
                    <a:pt x="28287" y="48509"/>
                    <a:pt x="28321" y="48375"/>
                    <a:pt x="28287" y="48175"/>
                  </a:cubicBezTo>
                  <a:cubicBezTo>
                    <a:pt x="28154" y="47274"/>
                    <a:pt x="27820" y="46440"/>
                    <a:pt x="27353" y="45640"/>
                  </a:cubicBezTo>
                  <a:cubicBezTo>
                    <a:pt x="27220" y="45406"/>
                    <a:pt x="27087" y="45206"/>
                    <a:pt x="26987" y="44939"/>
                  </a:cubicBezTo>
                  <a:lnTo>
                    <a:pt x="26987" y="44939"/>
                  </a:lnTo>
                  <a:cubicBezTo>
                    <a:pt x="27654" y="45740"/>
                    <a:pt x="28187" y="46641"/>
                    <a:pt x="28654" y="47575"/>
                  </a:cubicBezTo>
                  <a:cubicBezTo>
                    <a:pt x="28654" y="47508"/>
                    <a:pt x="28654" y="47441"/>
                    <a:pt x="28621" y="47374"/>
                  </a:cubicBezTo>
                  <a:cubicBezTo>
                    <a:pt x="28421" y="46607"/>
                    <a:pt x="28021" y="45907"/>
                    <a:pt x="27587" y="45273"/>
                  </a:cubicBezTo>
                  <a:cubicBezTo>
                    <a:pt x="26753" y="44072"/>
                    <a:pt x="25719" y="43071"/>
                    <a:pt x="24385" y="42438"/>
                  </a:cubicBezTo>
                  <a:cubicBezTo>
                    <a:pt x="24318" y="42438"/>
                    <a:pt x="24285" y="42438"/>
                    <a:pt x="24251" y="42404"/>
                  </a:cubicBezTo>
                  <a:cubicBezTo>
                    <a:pt x="24118" y="42371"/>
                    <a:pt x="24018" y="42304"/>
                    <a:pt x="23918" y="42237"/>
                  </a:cubicBezTo>
                  <a:cubicBezTo>
                    <a:pt x="23918" y="42237"/>
                    <a:pt x="23951" y="42237"/>
                    <a:pt x="23951" y="42204"/>
                  </a:cubicBezTo>
                  <a:lnTo>
                    <a:pt x="24251" y="42404"/>
                  </a:lnTo>
                  <a:cubicBezTo>
                    <a:pt x="24277" y="42365"/>
                    <a:pt x="24309" y="42351"/>
                    <a:pt x="24343" y="42351"/>
                  </a:cubicBezTo>
                  <a:cubicBezTo>
                    <a:pt x="24397" y="42351"/>
                    <a:pt x="24457" y="42384"/>
                    <a:pt x="24518" y="42404"/>
                  </a:cubicBezTo>
                  <a:cubicBezTo>
                    <a:pt x="25586" y="42838"/>
                    <a:pt x="26520" y="43505"/>
                    <a:pt x="27320" y="44406"/>
                  </a:cubicBezTo>
                  <a:cubicBezTo>
                    <a:pt x="27854" y="45006"/>
                    <a:pt x="28287" y="45707"/>
                    <a:pt x="28721" y="46407"/>
                  </a:cubicBezTo>
                  <a:cubicBezTo>
                    <a:pt x="28788" y="46507"/>
                    <a:pt x="28821" y="46607"/>
                    <a:pt x="28921" y="46674"/>
                  </a:cubicBezTo>
                  <a:cubicBezTo>
                    <a:pt x="29021" y="46374"/>
                    <a:pt x="28921" y="46107"/>
                    <a:pt x="28788" y="45840"/>
                  </a:cubicBezTo>
                  <a:cubicBezTo>
                    <a:pt x="28588" y="45473"/>
                    <a:pt x="28354" y="45106"/>
                    <a:pt x="28121" y="44773"/>
                  </a:cubicBezTo>
                  <a:cubicBezTo>
                    <a:pt x="26686" y="42938"/>
                    <a:pt x="24818" y="41937"/>
                    <a:pt x="22517" y="41637"/>
                  </a:cubicBezTo>
                  <a:cubicBezTo>
                    <a:pt x="22435" y="41627"/>
                    <a:pt x="22354" y="41623"/>
                    <a:pt x="22275" y="41623"/>
                  </a:cubicBezTo>
                  <a:cubicBezTo>
                    <a:pt x="21805" y="41623"/>
                    <a:pt x="21377" y="41790"/>
                    <a:pt x="20949" y="42104"/>
                  </a:cubicBezTo>
                  <a:cubicBezTo>
                    <a:pt x="21383" y="42137"/>
                    <a:pt x="21816" y="42104"/>
                    <a:pt x="22250" y="42171"/>
                  </a:cubicBezTo>
                  <a:cubicBezTo>
                    <a:pt x="22650" y="42271"/>
                    <a:pt x="23050" y="42404"/>
                    <a:pt x="23451" y="42571"/>
                  </a:cubicBezTo>
                  <a:cubicBezTo>
                    <a:pt x="23851" y="42704"/>
                    <a:pt x="24251" y="42905"/>
                    <a:pt x="24652" y="43105"/>
                  </a:cubicBezTo>
                  <a:cubicBezTo>
                    <a:pt x="25018" y="43305"/>
                    <a:pt x="25352" y="43572"/>
                    <a:pt x="25586" y="43939"/>
                  </a:cubicBezTo>
                  <a:cubicBezTo>
                    <a:pt x="25152" y="43705"/>
                    <a:pt x="24718" y="43438"/>
                    <a:pt x="24285" y="43205"/>
                  </a:cubicBezTo>
                  <a:cubicBezTo>
                    <a:pt x="23784" y="42938"/>
                    <a:pt x="23284" y="42704"/>
                    <a:pt x="22717" y="42704"/>
                  </a:cubicBezTo>
                  <a:cubicBezTo>
                    <a:pt x="22517" y="42704"/>
                    <a:pt x="22350" y="42638"/>
                    <a:pt x="22150" y="42604"/>
                  </a:cubicBezTo>
                  <a:cubicBezTo>
                    <a:pt x="22105" y="42599"/>
                    <a:pt x="22061" y="42596"/>
                    <a:pt x="22017" y="42596"/>
                  </a:cubicBezTo>
                  <a:cubicBezTo>
                    <a:pt x="21796" y="42596"/>
                    <a:pt x="21583" y="42666"/>
                    <a:pt x="21416" y="42805"/>
                  </a:cubicBezTo>
                  <a:cubicBezTo>
                    <a:pt x="21416" y="42838"/>
                    <a:pt x="21416" y="42871"/>
                    <a:pt x="21416" y="42871"/>
                  </a:cubicBezTo>
                  <a:cubicBezTo>
                    <a:pt x="21983" y="43005"/>
                    <a:pt x="22483" y="43305"/>
                    <a:pt x="23050" y="43405"/>
                  </a:cubicBezTo>
                  <a:cubicBezTo>
                    <a:pt x="23784" y="43572"/>
                    <a:pt x="24418" y="44005"/>
                    <a:pt x="24918" y="44539"/>
                  </a:cubicBezTo>
                  <a:cubicBezTo>
                    <a:pt x="25185" y="44806"/>
                    <a:pt x="25419" y="45106"/>
                    <a:pt x="25652" y="45373"/>
                  </a:cubicBezTo>
                  <a:cubicBezTo>
                    <a:pt x="25986" y="45840"/>
                    <a:pt x="26319" y="46274"/>
                    <a:pt x="26720" y="46774"/>
                  </a:cubicBezTo>
                  <a:cubicBezTo>
                    <a:pt x="26586" y="46807"/>
                    <a:pt x="26453" y="46807"/>
                    <a:pt x="26319" y="46841"/>
                  </a:cubicBezTo>
                  <a:cubicBezTo>
                    <a:pt x="25819" y="46907"/>
                    <a:pt x="25319" y="46941"/>
                    <a:pt x="24852" y="47041"/>
                  </a:cubicBezTo>
                  <a:cubicBezTo>
                    <a:pt x="24084" y="47174"/>
                    <a:pt x="23384" y="47508"/>
                    <a:pt x="22817" y="48108"/>
                  </a:cubicBezTo>
                  <a:cubicBezTo>
                    <a:pt x="22683" y="48275"/>
                    <a:pt x="22517" y="48409"/>
                    <a:pt x="22350" y="48575"/>
                  </a:cubicBezTo>
                  <a:cubicBezTo>
                    <a:pt x="22350" y="48609"/>
                    <a:pt x="22383" y="48642"/>
                    <a:pt x="22383" y="48642"/>
                  </a:cubicBezTo>
                  <a:lnTo>
                    <a:pt x="22583" y="48642"/>
                  </a:lnTo>
                  <a:cubicBezTo>
                    <a:pt x="23217" y="48275"/>
                    <a:pt x="23918" y="48175"/>
                    <a:pt x="24618" y="48142"/>
                  </a:cubicBezTo>
                  <a:cubicBezTo>
                    <a:pt x="24658" y="48139"/>
                    <a:pt x="24697" y="48138"/>
                    <a:pt x="24735" y="48138"/>
                  </a:cubicBezTo>
                  <a:cubicBezTo>
                    <a:pt x="25216" y="48138"/>
                    <a:pt x="25618" y="48323"/>
                    <a:pt x="26019" y="48509"/>
                  </a:cubicBezTo>
                  <a:cubicBezTo>
                    <a:pt x="24985" y="48575"/>
                    <a:pt x="23951" y="48742"/>
                    <a:pt x="23117" y="49443"/>
                  </a:cubicBezTo>
                  <a:cubicBezTo>
                    <a:pt x="23017" y="49509"/>
                    <a:pt x="22950" y="49643"/>
                    <a:pt x="22817" y="49810"/>
                  </a:cubicBezTo>
                  <a:cubicBezTo>
                    <a:pt x="22911" y="49833"/>
                    <a:pt x="22989" y="49857"/>
                    <a:pt x="23050" y="49857"/>
                  </a:cubicBezTo>
                  <a:cubicBezTo>
                    <a:pt x="23075" y="49857"/>
                    <a:pt x="23098" y="49853"/>
                    <a:pt x="23117" y="49843"/>
                  </a:cubicBezTo>
                  <a:cubicBezTo>
                    <a:pt x="23818" y="49609"/>
                    <a:pt x="24551" y="49543"/>
                    <a:pt x="25285" y="49543"/>
                  </a:cubicBezTo>
                  <a:cubicBezTo>
                    <a:pt x="25719" y="49543"/>
                    <a:pt x="26153" y="49476"/>
                    <a:pt x="26620" y="49409"/>
                  </a:cubicBezTo>
                  <a:cubicBezTo>
                    <a:pt x="26786" y="49409"/>
                    <a:pt x="26886" y="49409"/>
                    <a:pt x="27020" y="49509"/>
                  </a:cubicBezTo>
                  <a:cubicBezTo>
                    <a:pt x="27280" y="49698"/>
                    <a:pt x="27557" y="49787"/>
                    <a:pt x="27838" y="49787"/>
                  </a:cubicBezTo>
                  <a:cubicBezTo>
                    <a:pt x="27954" y="49787"/>
                    <a:pt x="28071" y="49772"/>
                    <a:pt x="28187" y="49743"/>
                  </a:cubicBezTo>
                  <a:cubicBezTo>
                    <a:pt x="28554" y="49676"/>
                    <a:pt x="28888" y="49576"/>
                    <a:pt x="29188" y="49409"/>
                  </a:cubicBezTo>
                  <a:cubicBezTo>
                    <a:pt x="29622" y="49209"/>
                    <a:pt x="29889" y="48842"/>
                    <a:pt x="29922" y="48342"/>
                  </a:cubicBezTo>
                  <a:cubicBezTo>
                    <a:pt x="29922" y="48175"/>
                    <a:pt x="29989" y="48008"/>
                    <a:pt x="30022" y="47875"/>
                  </a:cubicBezTo>
                  <a:cubicBezTo>
                    <a:pt x="30422" y="47775"/>
                    <a:pt x="30823" y="47675"/>
                    <a:pt x="31190" y="47575"/>
                  </a:cubicBezTo>
                  <a:cubicBezTo>
                    <a:pt x="31890" y="47374"/>
                    <a:pt x="32557" y="47208"/>
                    <a:pt x="33224" y="47008"/>
                  </a:cubicBezTo>
                  <a:cubicBezTo>
                    <a:pt x="33891" y="46807"/>
                    <a:pt x="34392" y="46374"/>
                    <a:pt x="34759" y="45807"/>
                  </a:cubicBezTo>
                  <a:cubicBezTo>
                    <a:pt x="34992" y="45340"/>
                    <a:pt x="35192" y="44873"/>
                    <a:pt x="35359" y="44372"/>
                  </a:cubicBezTo>
                  <a:cubicBezTo>
                    <a:pt x="35426" y="44206"/>
                    <a:pt x="35359" y="43972"/>
                    <a:pt x="35359" y="43705"/>
                  </a:cubicBezTo>
                  <a:cubicBezTo>
                    <a:pt x="35426" y="43638"/>
                    <a:pt x="35559" y="43572"/>
                    <a:pt x="35659" y="43472"/>
                  </a:cubicBezTo>
                  <a:cubicBezTo>
                    <a:pt x="35659" y="43472"/>
                    <a:pt x="35626" y="43438"/>
                    <a:pt x="35626" y="43405"/>
                  </a:cubicBezTo>
                  <a:cubicBezTo>
                    <a:pt x="35526" y="43438"/>
                    <a:pt x="35426" y="43438"/>
                    <a:pt x="35292" y="43472"/>
                  </a:cubicBezTo>
                  <a:cubicBezTo>
                    <a:pt x="34025" y="43872"/>
                    <a:pt x="32724" y="44306"/>
                    <a:pt x="31423" y="44739"/>
                  </a:cubicBezTo>
                  <a:cubicBezTo>
                    <a:pt x="30889" y="44939"/>
                    <a:pt x="30389" y="45206"/>
                    <a:pt x="29822" y="45440"/>
                  </a:cubicBezTo>
                  <a:cubicBezTo>
                    <a:pt x="29755" y="44973"/>
                    <a:pt x="29622" y="44506"/>
                    <a:pt x="29822" y="44039"/>
                  </a:cubicBezTo>
                  <a:cubicBezTo>
                    <a:pt x="30022" y="43605"/>
                    <a:pt x="30089" y="43138"/>
                    <a:pt x="30122" y="42638"/>
                  </a:cubicBezTo>
                  <a:cubicBezTo>
                    <a:pt x="30189" y="42237"/>
                    <a:pt x="30256" y="41837"/>
                    <a:pt x="30322" y="41470"/>
                  </a:cubicBezTo>
                  <a:cubicBezTo>
                    <a:pt x="30422" y="40937"/>
                    <a:pt x="30489" y="40436"/>
                    <a:pt x="30389" y="39902"/>
                  </a:cubicBezTo>
                  <a:cubicBezTo>
                    <a:pt x="30356" y="39702"/>
                    <a:pt x="30322" y="39502"/>
                    <a:pt x="30089" y="39302"/>
                  </a:cubicBezTo>
                  <a:cubicBezTo>
                    <a:pt x="29922" y="39902"/>
                    <a:pt x="29989" y="40503"/>
                    <a:pt x="29688" y="41037"/>
                  </a:cubicBezTo>
                  <a:cubicBezTo>
                    <a:pt x="29655" y="40803"/>
                    <a:pt x="29655" y="40536"/>
                    <a:pt x="29622" y="40303"/>
                  </a:cubicBezTo>
                  <a:cubicBezTo>
                    <a:pt x="29555" y="40036"/>
                    <a:pt x="29522" y="39769"/>
                    <a:pt x="29422" y="39536"/>
                  </a:cubicBezTo>
                  <a:cubicBezTo>
                    <a:pt x="29322" y="39302"/>
                    <a:pt x="29221" y="39069"/>
                    <a:pt x="29088" y="38835"/>
                  </a:cubicBezTo>
                  <a:cubicBezTo>
                    <a:pt x="28955" y="38635"/>
                    <a:pt x="28788" y="38435"/>
                    <a:pt x="28554" y="38301"/>
                  </a:cubicBezTo>
                  <a:cubicBezTo>
                    <a:pt x="28554" y="38368"/>
                    <a:pt x="28521" y="38401"/>
                    <a:pt x="28521" y="38435"/>
                  </a:cubicBezTo>
                  <a:cubicBezTo>
                    <a:pt x="28754" y="39102"/>
                    <a:pt x="28754" y="39802"/>
                    <a:pt x="28821" y="40470"/>
                  </a:cubicBezTo>
                  <a:cubicBezTo>
                    <a:pt x="28921" y="41203"/>
                    <a:pt x="28754" y="41937"/>
                    <a:pt x="28421" y="42638"/>
                  </a:cubicBezTo>
                  <a:cubicBezTo>
                    <a:pt x="28354" y="42504"/>
                    <a:pt x="28321" y="42438"/>
                    <a:pt x="28254" y="42338"/>
                  </a:cubicBezTo>
                  <a:cubicBezTo>
                    <a:pt x="27921" y="41670"/>
                    <a:pt x="27587" y="40970"/>
                    <a:pt x="27220" y="40303"/>
                  </a:cubicBezTo>
                  <a:cubicBezTo>
                    <a:pt x="26987" y="39836"/>
                    <a:pt x="26886" y="39335"/>
                    <a:pt x="26987" y="38835"/>
                  </a:cubicBezTo>
                  <a:cubicBezTo>
                    <a:pt x="27053" y="38435"/>
                    <a:pt x="27187" y="38034"/>
                    <a:pt x="27320" y="37634"/>
                  </a:cubicBezTo>
                  <a:cubicBezTo>
                    <a:pt x="27387" y="37467"/>
                    <a:pt x="27520" y="37401"/>
                    <a:pt x="27720" y="37401"/>
                  </a:cubicBezTo>
                  <a:cubicBezTo>
                    <a:pt x="27867" y="37393"/>
                    <a:pt x="28013" y="37389"/>
                    <a:pt x="28158" y="37389"/>
                  </a:cubicBezTo>
                  <a:cubicBezTo>
                    <a:pt x="29306" y="37389"/>
                    <a:pt x="30428" y="37620"/>
                    <a:pt x="31523" y="38034"/>
                  </a:cubicBezTo>
                  <a:cubicBezTo>
                    <a:pt x="32724" y="38468"/>
                    <a:pt x="33858" y="39102"/>
                    <a:pt x="34926" y="39836"/>
                  </a:cubicBezTo>
                  <a:cubicBezTo>
                    <a:pt x="35259" y="40103"/>
                    <a:pt x="35526" y="40436"/>
                    <a:pt x="35659" y="40870"/>
                  </a:cubicBezTo>
                  <a:cubicBezTo>
                    <a:pt x="36026" y="42171"/>
                    <a:pt x="36593" y="43438"/>
                    <a:pt x="37327" y="44572"/>
                  </a:cubicBezTo>
                  <a:cubicBezTo>
                    <a:pt x="37427" y="44706"/>
                    <a:pt x="37494" y="44873"/>
                    <a:pt x="37561" y="45039"/>
                  </a:cubicBezTo>
                  <a:cubicBezTo>
                    <a:pt x="37761" y="45673"/>
                    <a:pt x="37961" y="46274"/>
                    <a:pt x="38128" y="46907"/>
                  </a:cubicBezTo>
                  <a:cubicBezTo>
                    <a:pt x="38295" y="47541"/>
                    <a:pt x="38328" y="48175"/>
                    <a:pt x="38161" y="48842"/>
                  </a:cubicBezTo>
                  <a:cubicBezTo>
                    <a:pt x="38028" y="49443"/>
                    <a:pt x="37928" y="50043"/>
                    <a:pt x="37761" y="50643"/>
                  </a:cubicBezTo>
                  <a:cubicBezTo>
                    <a:pt x="37694" y="50977"/>
                    <a:pt x="37561" y="51311"/>
                    <a:pt x="37427" y="51611"/>
                  </a:cubicBezTo>
                  <a:cubicBezTo>
                    <a:pt x="36493" y="53612"/>
                    <a:pt x="35126" y="55180"/>
                    <a:pt x="33258" y="56314"/>
                  </a:cubicBezTo>
                  <a:cubicBezTo>
                    <a:pt x="32691" y="56648"/>
                    <a:pt x="32124" y="56981"/>
                    <a:pt x="31556" y="57282"/>
                  </a:cubicBezTo>
                  <a:cubicBezTo>
                    <a:pt x="30344" y="57888"/>
                    <a:pt x="29075" y="58191"/>
                    <a:pt x="27727" y="58191"/>
                  </a:cubicBezTo>
                  <a:cubicBezTo>
                    <a:pt x="27592" y="58191"/>
                    <a:pt x="27457" y="58188"/>
                    <a:pt x="27320" y="58182"/>
                  </a:cubicBezTo>
                  <a:cubicBezTo>
                    <a:pt x="26019" y="58115"/>
                    <a:pt x="24718" y="57982"/>
                    <a:pt x="23551" y="57448"/>
                  </a:cubicBezTo>
                  <a:cubicBezTo>
                    <a:pt x="21616" y="56614"/>
                    <a:pt x="19982" y="55380"/>
                    <a:pt x="18981" y="53445"/>
                  </a:cubicBezTo>
                  <a:cubicBezTo>
                    <a:pt x="18547" y="52578"/>
                    <a:pt x="18080" y="51678"/>
                    <a:pt x="17747" y="50744"/>
                  </a:cubicBezTo>
                  <a:cubicBezTo>
                    <a:pt x="17213" y="49242"/>
                    <a:pt x="17013" y="47708"/>
                    <a:pt x="17113" y="46140"/>
                  </a:cubicBezTo>
                  <a:cubicBezTo>
                    <a:pt x="17146" y="45173"/>
                    <a:pt x="17413" y="44272"/>
                    <a:pt x="17880" y="43405"/>
                  </a:cubicBezTo>
                  <a:cubicBezTo>
                    <a:pt x="18914" y="41437"/>
                    <a:pt x="20482" y="40003"/>
                    <a:pt x="22417" y="38968"/>
                  </a:cubicBezTo>
                  <a:cubicBezTo>
                    <a:pt x="22917" y="38702"/>
                    <a:pt x="23384" y="38435"/>
                    <a:pt x="23884" y="38201"/>
                  </a:cubicBezTo>
                  <a:cubicBezTo>
                    <a:pt x="24185" y="38034"/>
                    <a:pt x="24518" y="37968"/>
                    <a:pt x="24885" y="37834"/>
                  </a:cubicBezTo>
                  <a:cubicBezTo>
                    <a:pt x="25786" y="40003"/>
                    <a:pt x="26853" y="42104"/>
                    <a:pt x="27820" y="44206"/>
                  </a:cubicBezTo>
                  <a:cubicBezTo>
                    <a:pt x="27854" y="44206"/>
                    <a:pt x="27887" y="44172"/>
                    <a:pt x="27887" y="44172"/>
                  </a:cubicBezTo>
                  <a:cubicBezTo>
                    <a:pt x="27854" y="44039"/>
                    <a:pt x="27820" y="43905"/>
                    <a:pt x="27787" y="43772"/>
                  </a:cubicBezTo>
                  <a:cubicBezTo>
                    <a:pt x="27487" y="42938"/>
                    <a:pt x="27153" y="42104"/>
                    <a:pt x="26753" y="41303"/>
                  </a:cubicBezTo>
                  <a:cubicBezTo>
                    <a:pt x="26253" y="40303"/>
                    <a:pt x="25819" y="39302"/>
                    <a:pt x="25352" y="38301"/>
                  </a:cubicBezTo>
                  <a:cubicBezTo>
                    <a:pt x="25152" y="37868"/>
                    <a:pt x="25152" y="37401"/>
                    <a:pt x="25319" y="36934"/>
                  </a:cubicBezTo>
                  <a:cubicBezTo>
                    <a:pt x="25552" y="36233"/>
                    <a:pt x="25886" y="35633"/>
                    <a:pt x="26486" y="35132"/>
                  </a:cubicBezTo>
                  <a:cubicBezTo>
                    <a:pt x="26920" y="34765"/>
                    <a:pt x="27320" y="34365"/>
                    <a:pt x="27720" y="33965"/>
                  </a:cubicBezTo>
                  <a:cubicBezTo>
                    <a:pt x="27820" y="33898"/>
                    <a:pt x="27887" y="33798"/>
                    <a:pt x="27921" y="33698"/>
                  </a:cubicBezTo>
                  <a:cubicBezTo>
                    <a:pt x="28154" y="33398"/>
                    <a:pt x="28421" y="33131"/>
                    <a:pt x="28788" y="32997"/>
                  </a:cubicBezTo>
                  <a:cubicBezTo>
                    <a:pt x="28855" y="32964"/>
                    <a:pt x="28921" y="32897"/>
                    <a:pt x="29021" y="32831"/>
                  </a:cubicBezTo>
                  <a:cubicBezTo>
                    <a:pt x="28821" y="32764"/>
                    <a:pt x="28621" y="32697"/>
                    <a:pt x="28454" y="32631"/>
                  </a:cubicBezTo>
                  <a:cubicBezTo>
                    <a:pt x="28454" y="32597"/>
                    <a:pt x="28454" y="32597"/>
                    <a:pt x="28454" y="32564"/>
                  </a:cubicBezTo>
                  <a:cubicBezTo>
                    <a:pt x="28554" y="32564"/>
                    <a:pt x="28621" y="32564"/>
                    <a:pt x="28688" y="32530"/>
                  </a:cubicBezTo>
                  <a:cubicBezTo>
                    <a:pt x="28688" y="32530"/>
                    <a:pt x="28688" y="32497"/>
                    <a:pt x="28654" y="32497"/>
                  </a:cubicBezTo>
                  <a:cubicBezTo>
                    <a:pt x="28121" y="32297"/>
                    <a:pt x="27687" y="31963"/>
                    <a:pt x="27287" y="31596"/>
                  </a:cubicBezTo>
                  <a:cubicBezTo>
                    <a:pt x="26586" y="30929"/>
                    <a:pt x="25852" y="30362"/>
                    <a:pt x="25085" y="29829"/>
                  </a:cubicBezTo>
                  <a:cubicBezTo>
                    <a:pt x="24551" y="29462"/>
                    <a:pt x="23984" y="29228"/>
                    <a:pt x="23351" y="29161"/>
                  </a:cubicBezTo>
                  <a:cubicBezTo>
                    <a:pt x="23272" y="29154"/>
                    <a:pt x="23195" y="29149"/>
                    <a:pt x="23119" y="29149"/>
                  </a:cubicBezTo>
                  <a:cubicBezTo>
                    <a:pt x="22873" y="29149"/>
                    <a:pt x="22638" y="29193"/>
                    <a:pt x="22383" y="29295"/>
                  </a:cubicBezTo>
                  <a:cubicBezTo>
                    <a:pt x="22183" y="29362"/>
                    <a:pt x="21950" y="29362"/>
                    <a:pt x="21716" y="29395"/>
                  </a:cubicBezTo>
                  <a:cubicBezTo>
                    <a:pt x="21649" y="29428"/>
                    <a:pt x="21549" y="29428"/>
                    <a:pt x="21483" y="29428"/>
                  </a:cubicBezTo>
                  <a:cubicBezTo>
                    <a:pt x="21349" y="29495"/>
                    <a:pt x="21316" y="29662"/>
                    <a:pt x="21416" y="29762"/>
                  </a:cubicBezTo>
                  <a:cubicBezTo>
                    <a:pt x="21483" y="29862"/>
                    <a:pt x="21616" y="29929"/>
                    <a:pt x="21716" y="29995"/>
                  </a:cubicBezTo>
                  <a:cubicBezTo>
                    <a:pt x="22250" y="30296"/>
                    <a:pt x="22450" y="30763"/>
                    <a:pt x="22617" y="31396"/>
                  </a:cubicBezTo>
                  <a:cubicBezTo>
                    <a:pt x="22450" y="31330"/>
                    <a:pt x="22350" y="31263"/>
                    <a:pt x="22250" y="31230"/>
                  </a:cubicBezTo>
                  <a:cubicBezTo>
                    <a:pt x="21749" y="30929"/>
                    <a:pt x="21249" y="30662"/>
                    <a:pt x="20782" y="30362"/>
                  </a:cubicBezTo>
                  <a:cubicBezTo>
                    <a:pt x="20615" y="30262"/>
                    <a:pt x="20482" y="30062"/>
                    <a:pt x="20315" y="29929"/>
                  </a:cubicBezTo>
                  <a:lnTo>
                    <a:pt x="20315" y="29929"/>
                  </a:lnTo>
                  <a:cubicBezTo>
                    <a:pt x="20115" y="30429"/>
                    <a:pt x="20615" y="30596"/>
                    <a:pt x="20916" y="30929"/>
                  </a:cubicBezTo>
                  <a:cubicBezTo>
                    <a:pt x="20415" y="30896"/>
                    <a:pt x="19982" y="30729"/>
                    <a:pt x="19548" y="30529"/>
                  </a:cubicBezTo>
                  <a:cubicBezTo>
                    <a:pt x="19248" y="30362"/>
                    <a:pt x="18947" y="30195"/>
                    <a:pt x="18681" y="29995"/>
                  </a:cubicBezTo>
                  <a:cubicBezTo>
                    <a:pt x="18347" y="29795"/>
                    <a:pt x="18047" y="29562"/>
                    <a:pt x="17780" y="29261"/>
                  </a:cubicBezTo>
                  <a:cubicBezTo>
                    <a:pt x="17280" y="28694"/>
                    <a:pt x="16713" y="28227"/>
                    <a:pt x="15979" y="27927"/>
                  </a:cubicBezTo>
                  <a:cubicBezTo>
                    <a:pt x="16044" y="27888"/>
                    <a:pt x="16104" y="27874"/>
                    <a:pt x="16162" y="27874"/>
                  </a:cubicBezTo>
                  <a:cubicBezTo>
                    <a:pt x="16250" y="27874"/>
                    <a:pt x="16331" y="27907"/>
                    <a:pt x="16412" y="27927"/>
                  </a:cubicBezTo>
                  <a:cubicBezTo>
                    <a:pt x="16979" y="28061"/>
                    <a:pt x="17480" y="28327"/>
                    <a:pt x="17947" y="28661"/>
                  </a:cubicBezTo>
                  <a:cubicBezTo>
                    <a:pt x="18480" y="29028"/>
                    <a:pt x="19014" y="29328"/>
                    <a:pt x="19581" y="29562"/>
                  </a:cubicBezTo>
                  <a:cubicBezTo>
                    <a:pt x="19913" y="29672"/>
                    <a:pt x="20244" y="29737"/>
                    <a:pt x="20595" y="29737"/>
                  </a:cubicBezTo>
                  <a:cubicBezTo>
                    <a:pt x="20668" y="29737"/>
                    <a:pt x="20741" y="29734"/>
                    <a:pt x="20815" y="29728"/>
                  </a:cubicBezTo>
                  <a:cubicBezTo>
                    <a:pt x="21016" y="29728"/>
                    <a:pt x="21049" y="29662"/>
                    <a:pt x="21049" y="29462"/>
                  </a:cubicBezTo>
                  <a:cubicBezTo>
                    <a:pt x="21049" y="29195"/>
                    <a:pt x="21116" y="28961"/>
                    <a:pt x="21149" y="28728"/>
                  </a:cubicBezTo>
                  <a:cubicBezTo>
                    <a:pt x="21182" y="28161"/>
                    <a:pt x="21416" y="27660"/>
                    <a:pt x="21649" y="27127"/>
                  </a:cubicBezTo>
                  <a:cubicBezTo>
                    <a:pt x="22050" y="26293"/>
                    <a:pt x="22350" y="25425"/>
                    <a:pt x="22583" y="24525"/>
                  </a:cubicBezTo>
                  <a:cubicBezTo>
                    <a:pt x="22784" y="23824"/>
                    <a:pt x="22884" y="23124"/>
                    <a:pt x="22884" y="22423"/>
                  </a:cubicBezTo>
                  <a:cubicBezTo>
                    <a:pt x="22884" y="22357"/>
                    <a:pt x="22917" y="22323"/>
                    <a:pt x="22950" y="22256"/>
                  </a:cubicBezTo>
                  <a:close/>
                  <a:moveTo>
                    <a:pt x="36160" y="56915"/>
                  </a:moveTo>
                  <a:cubicBezTo>
                    <a:pt x="36126" y="57248"/>
                    <a:pt x="36093" y="57548"/>
                    <a:pt x="36060" y="57849"/>
                  </a:cubicBezTo>
                  <a:cubicBezTo>
                    <a:pt x="36060" y="57882"/>
                    <a:pt x="35993" y="57949"/>
                    <a:pt x="35960" y="57982"/>
                  </a:cubicBezTo>
                  <a:cubicBezTo>
                    <a:pt x="35626" y="58282"/>
                    <a:pt x="35292" y="58582"/>
                    <a:pt x="34959" y="58883"/>
                  </a:cubicBezTo>
                  <a:cubicBezTo>
                    <a:pt x="34959" y="58883"/>
                    <a:pt x="34892" y="58916"/>
                    <a:pt x="34825" y="58916"/>
                  </a:cubicBezTo>
                  <a:cubicBezTo>
                    <a:pt x="34892" y="58582"/>
                    <a:pt x="34959" y="58249"/>
                    <a:pt x="35026" y="57915"/>
                  </a:cubicBezTo>
                  <a:cubicBezTo>
                    <a:pt x="35026" y="57849"/>
                    <a:pt x="35059" y="57782"/>
                    <a:pt x="35092" y="57749"/>
                  </a:cubicBezTo>
                  <a:cubicBezTo>
                    <a:pt x="35426" y="57448"/>
                    <a:pt x="35759" y="57148"/>
                    <a:pt x="36160" y="56915"/>
                  </a:cubicBezTo>
                  <a:close/>
                  <a:moveTo>
                    <a:pt x="34759" y="58115"/>
                  </a:moveTo>
                  <a:lnTo>
                    <a:pt x="34759" y="58115"/>
                  </a:lnTo>
                  <a:cubicBezTo>
                    <a:pt x="34725" y="58516"/>
                    <a:pt x="34692" y="58849"/>
                    <a:pt x="34625" y="59183"/>
                  </a:cubicBezTo>
                  <a:cubicBezTo>
                    <a:pt x="34625" y="59283"/>
                    <a:pt x="34559" y="59383"/>
                    <a:pt x="34492" y="59450"/>
                  </a:cubicBezTo>
                  <a:cubicBezTo>
                    <a:pt x="34325" y="59650"/>
                    <a:pt x="34192" y="59850"/>
                    <a:pt x="33992" y="60050"/>
                  </a:cubicBezTo>
                  <a:cubicBezTo>
                    <a:pt x="33791" y="59250"/>
                    <a:pt x="34092" y="58649"/>
                    <a:pt x="34759" y="58115"/>
                  </a:cubicBezTo>
                  <a:close/>
                  <a:moveTo>
                    <a:pt x="36927" y="57482"/>
                  </a:moveTo>
                  <a:cubicBezTo>
                    <a:pt x="36927" y="57782"/>
                    <a:pt x="36927" y="58049"/>
                    <a:pt x="36894" y="58316"/>
                  </a:cubicBezTo>
                  <a:cubicBezTo>
                    <a:pt x="36894" y="58382"/>
                    <a:pt x="36827" y="58482"/>
                    <a:pt x="36794" y="58516"/>
                  </a:cubicBezTo>
                  <a:cubicBezTo>
                    <a:pt x="36060" y="59083"/>
                    <a:pt x="35459" y="59750"/>
                    <a:pt x="34892" y="60450"/>
                  </a:cubicBezTo>
                  <a:cubicBezTo>
                    <a:pt x="34892" y="60450"/>
                    <a:pt x="34859" y="60450"/>
                    <a:pt x="34792" y="60484"/>
                  </a:cubicBezTo>
                  <a:cubicBezTo>
                    <a:pt x="34792" y="60084"/>
                    <a:pt x="34792" y="59717"/>
                    <a:pt x="34825" y="59350"/>
                  </a:cubicBezTo>
                  <a:cubicBezTo>
                    <a:pt x="34825" y="59283"/>
                    <a:pt x="34926" y="59183"/>
                    <a:pt x="34959" y="59116"/>
                  </a:cubicBezTo>
                  <a:cubicBezTo>
                    <a:pt x="35526" y="58482"/>
                    <a:pt x="36126" y="57982"/>
                    <a:pt x="36827" y="57548"/>
                  </a:cubicBezTo>
                  <a:cubicBezTo>
                    <a:pt x="36860" y="57515"/>
                    <a:pt x="36894" y="57515"/>
                    <a:pt x="36927" y="57482"/>
                  </a:cubicBezTo>
                  <a:close/>
                  <a:moveTo>
                    <a:pt x="36860" y="58582"/>
                  </a:moveTo>
                  <a:cubicBezTo>
                    <a:pt x="36894" y="58916"/>
                    <a:pt x="36894" y="59183"/>
                    <a:pt x="36927" y="59450"/>
                  </a:cubicBezTo>
                  <a:cubicBezTo>
                    <a:pt x="37027" y="59750"/>
                    <a:pt x="36927" y="59983"/>
                    <a:pt x="36693" y="60184"/>
                  </a:cubicBezTo>
                  <a:cubicBezTo>
                    <a:pt x="36493" y="60350"/>
                    <a:pt x="36293" y="60551"/>
                    <a:pt x="36060" y="60784"/>
                  </a:cubicBezTo>
                  <a:cubicBezTo>
                    <a:pt x="35960" y="60517"/>
                    <a:pt x="35960" y="60284"/>
                    <a:pt x="35926" y="60050"/>
                  </a:cubicBezTo>
                  <a:cubicBezTo>
                    <a:pt x="35894" y="59922"/>
                    <a:pt x="35893" y="59824"/>
                    <a:pt x="35863" y="59697"/>
                  </a:cubicBezTo>
                  <a:lnTo>
                    <a:pt x="35863" y="59697"/>
                  </a:lnTo>
                  <a:cubicBezTo>
                    <a:pt x="35899" y="59506"/>
                    <a:pt x="35998" y="59345"/>
                    <a:pt x="36160" y="59216"/>
                  </a:cubicBezTo>
                  <a:cubicBezTo>
                    <a:pt x="36393" y="59016"/>
                    <a:pt x="36593" y="58816"/>
                    <a:pt x="36860" y="58582"/>
                  </a:cubicBezTo>
                  <a:close/>
                  <a:moveTo>
                    <a:pt x="34592" y="59550"/>
                  </a:moveTo>
                  <a:cubicBezTo>
                    <a:pt x="34592" y="60017"/>
                    <a:pt x="34592" y="60384"/>
                    <a:pt x="34592" y="60751"/>
                  </a:cubicBezTo>
                  <a:cubicBezTo>
                    <a:pt x="34592" y="60817"/>
                    <a:pt x="34525" y="60884"/>
                    <a:pt x="34492" y="60951"/>
                  </a:cubicBezTo>
                  <a:cubicBezTo>
                    <a:pt x="34358" y="61118"/>
                    <a:pt x="34258" y="61284"/>
                    <a:pt x="34092" y="61485"/>
                  </a:cubicBezTo>
                  <a:cubicBezTo>
                    <a:pt x="33925" y="61118"/>
                    <a:pt x="33891" y="60751"/>
                    <a:pt x="33958" y="60417"/>
                  </a:cubicBezTo>
                  <a:cubicBezTo>
                    <a:pt x="33992" y="60084"/>
                    <a:pt x="34325" y="59883"/>
                    <a:pt x="34592" y="59550"/>
                  </a:cubicBezTo>
                  <a:close/>
                  <a:moveTo>
                    <a:pt x="35780" y="59653"/>
                  </a:moveTo>
                  <a:cubicBezTo>
                    <a:pt x="35810" y="59653"/>
                    <a:pt x="35835" y="59675"/>
                    <a:pt x="35854" y="59706"/>
                  </a:cubicBezTo>
                  <a:lnTo>
                    <a:pt x="35854" y="59706"/>
                  </a:lnTo>
                  <a:cubicBezTo>
                    <a:pt x="35762" y="60064"/>
                    <a:pt x="35827" y="60391"/>
                    <a:pt x="35860" y="60717"/>
                  </a:cubicBezTo>
                  <a:cubicBezTo>
                    <a:pt x="35893" y="60884"/>
                    <a:pt x="35860" y="61018"/>
                    <a:pt x="35726" y="61151"/>
                  </a:cubicBezTo>
                  <a:cubicBezTo>
                    <a:pt x="35493" y="61418"/>
                    <a:pt x="35259" y="61685"/>
                    <a:pt x="34959" y="62052"/>
                  </a:cubicBezTo>
                  <a:cubicBezTo>
                    <a:pt x="34892" y="61618"/>
                    <a:pt x="34859" y="61251"/>
                    <a:pt x="34825" y="60884"/>
                  </a:cubicBezTo>
                  <a:cubicBezTo>
                    <a:pt x="34825" y="60817"/>
                    <a:pt x="34859" y="60717"/>
                    <a:pt x="34892" y="60651"/>
                  </a:cubicBezTo>
                  <a:cubicBezTo>
                    <a:pt x="35159" y="60350"/>
                    <a:pt x="35426" y="60017"/>
                    <a:pt x="35693" y="59717"/>
                  </a:cubicBezTo>
                  <a:cubicBezTo>
                    <a:pt x="35723" y="59671"/>
                    <a:pt x="35753" y="59653"/>
                    <a:pt x="35780" y="59653"/>
                  </a:cubicBezTo>
                  <a:close/>
                  <a:moveTo>
                    <a:pt x="37027" y="60084"/>
                  </a:moveTo>
                  <a:cubicBezTo>
                    <a:pt x="37127" y="60417"/>
                    <a:pt x="37227" y="60751"/>
                    <a:pt x="37294" y="61051"/>
                  </a:cubicBezTo>
                  <a:cubicBezTo>
                    <a:pt x="37327" y="61151"/>
                    <a:pt x="37294" y="61284"/>
                    <a:pt x="37227" y="61351"/>
                  </a:cubicBezTo>
                  <a:cubicBezTo>
                    <a:pt x="36994" y="61651"/>
                    <a:pt x="36727" y="61918"/>
                    <a:pt x="36427" y="62252"/>
                  </a:cubicBezTo>
                  <a:cubicBezTo>
                    <a:pt x="36360" y="62052"/>
                    <a:pt x="36293" y="61851"/>
                    <a:pt x="36226" y="61685"/>
                  </a:cubicBezTo>
                  <a:cubicBezTo>
                    <a:pt x="36060" y="60984"/>
                    <a:pt x="36060" y="60984"/>
                    <a:pt x="36560" y="60450"/>
                  </a:cubicBezTo>
                  <a:cubicBezTo>
                    <a:pt x="36693" y="60350"/>
                    <a:pt x="36794" y="60250"/>
                    <a:pt x="36927" y="60150"/>
                  </a:cubicBezTo>
                  <a:cubicBezTo>
                    <a:pt x="36927" y="60117"/>
                    <a:pt x="36960" y="60117"/>
                    <a:pt x="37027" y="60084"/>
                  </a:cubicBezTo>
                  <a:close/>
                  <a:moveTo>
                    <a:pt x="34592" y="61084"/>
                  </a:moveTo>
                  <a:cubicBezTo>
                    <a:pt x="34659" y="61451"/>
                    <a:pt x="34759" y="61785"/>
                    <a:pt x="34792" y="62152"/>
                  </a:cubicBezTo>
                  <a:cubicBezTo>
                    <a:pt x="34825" y="62385"/>
                    <a:pt x="34592" y="62519"/>
                    <a:pt x="34492" y="62752"/>
                  </a:cubicBezTo>
                  <a:cubicBezTo>
                    <a:pt x="34459" y="62752"/>
                    <a:pt x="34425" y="62719"/>
                    <a:pt x="34425" y="62719"/>
                  </a:cubicBezTo>
                  <a:cubicBezTo>
                    <a:pt x="34325" y="62419"/>
                    <a:pt x="34225" y="62118"/>
                    <a:pt x="34125" y="61818"/>
                  </a:cubicBezTo>
                  <a:cubicBezTo>
                    <a:pt x="34125" y="61751"/>
                    <a:pt x="34125" y="61685"/>
                    <a:pt x="34158" y="61651"/>
                  </a:cubicBezTo>
                  <a:cubicBezTo>
                    <a:pt x="34292" y="61451"/>
                    <a:pt x="34392" y="61218"/>
                    <a:pt x="34592" y="61084"/>
                  </a:cubicBezTo>
                  <a:close/>
                  <a:moveTo>
                    <a:pt x="35926" y="61151"/>
                  </a:moveTo>
                  <a:cubicBezTo>
                    <a:pt x="36026" y="61618"/>
                    <a:pt x="36126" y="61985"/>
                    <a:pt x="36226" y="62385"/>
                  </a:cubicBezTo>
                  <a:cubicBezTo>
                    <a:pt x="36226" y="62452"/>
                    <a:pt x="36226" y="62519"/>
                    <a:pt x="36193" y="62552"/>
                  </a:cubicBezTo>
                  <a:cubicBezTo>
                    <a:pt x="35960" y="62852"/>
                    <a:pt x="35693" y="63119"/>
                    <a:pt x="35426" y="63486"/>
                  </a:cubicBezTo>
                  <a:cubicBezTo>
                    <a:pt x="35226" y="63086"/>
                    <a:pt x="35092" y="62685"/>
                    <a:pt x="35026" y="62318"/>
                  </a:cubicBezTo>
                  <a:cubicBezTo>
                    <a:pt x="35026" y="62252"/>
                    <a:pt x="35059" y="62185"/>
                    <a:pt x="35092" y="62152"/>
                  </a:cubicBezTo>
                  <a:cubicBezTo>
                    <a:pt x="35326" y="61818"/>
                    <a:pt x="35593" y="61518"/>
                    <a:pt x="35926" y="61151"/>
                  </a:cubicBezTo>
                  <a:close/>
                  <a:moveTo>
                    <a:pt x="36293" y="62652"/>
                  </a:moveTo>
                  <a:cubicBezTo>
                    <a:pt x="36427" y="62986"/>
                    <a:pt x="36560" y="63252"/>
                    <a:pt x="36727" y="63553"/>
                  </a:cubicBezTo>
                  <a:cubicBezTo>
                    <a:pt x="36460" y="63853"/>
                    <a:pt x="36226" y="64153"/>
                    <a:pt x="35926" y="64487"/>
                  </a:cubicBezTo>
                  <a:cubicBezTo>
                    <a:pt x="35793" y="64186"/>
                    <a:pt x="35659" y="63953"/>
                    <a:pt x="35493" y="63653"/>
                  </a:cubicBezTo>
                  <a:cubicBezTo>
                    <a:pt x="35759" y="63353"/>
                    <a:pt x="35993" y="63019"/>
                    <a:pt x="36293" y="62652"/>
                  </a:cubicBezTo>
                  <a:close/>
                  <a:moveTo>
                    <a:pt x="38329" y="63251"/>
                  </a:moveTo>
                  <a:cubicBezTo>
                    <a:pt x="38347" y="63529"/>
                    <a:pt x="38600" y="63662"/>
                    <a:pt x="38728" y="63920"/>
                  </a:cubicBezTo>
                  <a:cubicBezTo>
                    <a:pt x="38495" y="64220"/>
                    <a:pt x="38228" y="64520"/>
                    <a:pt x="37928" y="64854"/>
                  </a:cubicBezTo>
                  <a:cubicBezTo>
                    <a:pt x="37761" y="64653"/>
                    <a:pt x="37594" y="64487"/>
                    <a:pt x="37427" y="64253"/>
                  </a:cubicBezTo>
                  <a:cubicBezTo>
                    <a:pt x="37728" y="63920"/>
                    <a:pt x="38028" y="63586"/>
                    <a:pt x="38328" y="63252"/>
                  </a:cubicBezTo>
                  <a:lnTo>
                    <a:pt x="38329" y="63251"/>
                  </a:lnTo>
                  <a:close/>
                  <a:moveTo>
                    <a:pt x="36794" y="63686"/>
                  </a:moveTo>
                  <a:cubicBezTo>
                    <a:pt x="36960" y="63920"/>
                    <a:pt x="37094" y="64120"/>
                    <a:pt x="37227" y="64320"/>
                  </a:cubicBezTo>
                  <a:cubicBezTo>
                    <a:pt x="36960" y="64620"/>
                    <a:pt x="36727" y="64954"/>
                    <a:pt x="36427" y="65321"/>
                  </a:cubicBezTo>
                  <a:cubicBezTo>
                    <a:pt x="36293" y="65054"/>
                    <a:pt x="36160" y="64854"/>
                    <a:pt x="36026" y="64653"/>
                  </a:cubicBezTo>
                  <a:cubicBezTo>
                    <a:pt x="36260" y="64320"/>
                    <a:pt x="36527" y="64020"/>
                    <a:pt x="36794" y="63686"/>
                  </a:cubicBezTo>
                  <a:close/>
                  <a:moveTo>
                    <a:pt x="37294" y="64420"/>
                  </a:moveTo>
                  <a:cubicBezTo>
                    <a:pt x="37461" y="64620"/>
                    <a:pt x="37627" y="64820"/>
                    <a:pt x="37828" y="65020"/>
                  </a:cubicBezTo>
                  <a:cubicBezTo>
                    <a:pt x="37561" y="65354"/>
                    <a:pt x="37294" y="65688"/>
                    <a:pt x="37027" y="66021"/>
                  </a:cubicBezTo>
                  <a:cubicBezTo>
                    <a:pt x="36827" y="65821"/>
                    <a:pt x="36660" y="65621"/>
                    <a:pt x="36493" y="65421"/>
                  </a:cubicBezTo>
                  <a:cubicBezTo>
                    <a:pt x="36760" y="65087"/>
                    <a:pt x="36994" y="64787"/>
                    <a:pt x="37294" y="64420"/>
                  </a:cubicBezTo>
                  <a:close/>
                  <a:moveTo>
                    <a:pt x="45100" y="49376"/>
                  </a:moveTo>
                  <a:cubicBezTo>
                    <a:pt x="45667" y="49509"/>
                    <a:pt x="46267" y="49676"/>
                    <a:pt x="46867" y="49876"/>
                  </a:cubicBezTo>
                  <a:cubicBezTo>
                    <a:pt x="48268" y="50377"/>
                    <a:pt x="49369" y="51244"/>
                    <a:pt x="50437" y="52245"/>
                  </a:cubicBezTo>
                  <a:cubicBezTo>
                    <a:pt x="51771" y="53512"/>
                    <a:pt x="52805" y="54980"/>
                    <a:pt x="53506" y="56681"/>
                  </a:cubicBezTo>
                  <a:cubicBezTo>
                    <a:pt x="53939" y="57815"/>
                    <a:pt x="54173" y="58949"/>
                    <a:pt x="54073" y="60150"/>
                  </a:cubicBezTo>
                  <a:cubicBezTo>
                    <a:pt x="54006" y="61118"/>
                    <a:pt x="53806" y="62085"/>
                    <a:pt x="53439" y="62986"/>
                  </a:cubicBezTo>
                  <a:cubicBezTo>
                    <a:pt x="52772" y="64720"/>
                    <a:pt x="51704" y="66188"/>
                    <a:pt x="50403" y="67455"/>
                  </a:cubicBezTo>
                  <a:cubicBezTo>
                    <a:pt x="49936" y="67889"/>
                    <a:pt x="49469" y="68323"/>
                    <a:pt x="49002" y="68723"/>
                  </a:cubicBezTo>
                  <a:cubicBezTo>
                    <a:pt x="48735" y="68923"/>
                    <a:pt x="48402" y="69090"/>
                    <a:pt x="48102" y="69223"/>
                  </a:cubicBezTo>
                  <a:cubicBezTo>
                    <a:pt x="47701" y="69424"/>
                    <a:pt x="47301" y="69557"/>
                    <a:pt x="46934" y="69724"/>
                  </a:cubicBezTo>
                  <a:cubicBezTo>
                    <a:pt x="46367" y="69957"/>
                    <a:pt x="45767" y="70091"/>
                    <a:pt x="45166" y="70157"/>
                  </a:cubicBezTo>
                  <a:cubicBezTo>
                    <a:pt x="44777" y="70202"/>
                    <a:pt x="44388" y="70224"/>
                    <a:pt x="44000" y="70224"/>
                  </a:cubicBezTo>
                  <a:cubicBezTo>
                    <a:pt x="43224" y="70224"/>
                    <a:pt x="42453" y="70135"/>
                    <a:pt x="41697" y="69957"/>
                  </a:cubicBezTo>
                  <a:cubicBezTo>
                    <a:pt x="41197" y="69857"/>
                    <a:pt x="40696" y="69724"/>
                    <a:pt x="40163" y="69657"/>
                  </a:cubicBezTo>
                  <a:cubicBezTo>
                    <a:pt x="39029" y="69457"/>
                    <a:pt x="37994" y="68990"/>
                    <a:pt x="37060" y="68356"/>
                  </a:cubicBezTo>
                  <a:cubicBezTo>
                    <a:pt x="36627" y="68089"/>
                    <a:pt x="36260" y="67789"/>
                    <a:pt x="35860" y="67489"/>
                  </a:cubicBezTo>
                  <a:cubicBezTo>
                    <a:pt x="35159" y="66988"/>
                    <a:pt x="34692" y="66288"/>
                    <a:pt x="34292" y="65521"/>
                  </a:cubicBezTo>
                  <a:cubicBezTo>
                    <a:pt x="33691" y="64420"/>
                    <a:pt x="33291" y="63286"/>
                    <a:pt x="33024" y="62118"/>
                  </a:cubicBezTo>
                  <a:cubicBezTo>
                    <a:pt x="32791" y="61018"/>
                    <a:pt x="32757" y="59917"/>
                    <a:pt x="32824" y="58849"/>
                  </a:cubicBezTo>
                  <a:cubicBezTo>
                    <a:pt x="32824" y="58749"/>
                    <a:pt x="32857" y="58649"/>
                    <a:pt x="32891" y="58549"/>
                  </a:cubicBezTo>
                  <a:cubicBezTo>
                    <a:pt x="33224" y="57915"/>
                    <a:pt x="33591" y="57282"/>
                    <a:pt x="34125" y="56781"/>
                  </a:cubicBezTo>
                  <a:cubicBezTo>
                    <a:pt x="34592" y="56348"/>
                    <a:pt x="35159" y="56047"/>
                    <a:pt x="35793" y="55847"/>
                  </a:cubicBezTo>
                  <a:cubicBezTo>
                    <a:pt x="36149" y="55739"/>
                    <a:pt x="36506" y="55688"/>
                    <a:pt x="36862" y="55688"/>
                  </a:cubicBezTo>
                  <a:cubicBezTo>
                    <a:pt x="37273" y="55688"/>
                    <a:pt x="37684" y="55755"/>
                    <a:pt x="38094" y="55881"/>
                  </a:cubicBezTo>
                  <a:cubicBezTo>
                    <a:pt x="38161" y="55881"/>
                    <a:pt x="38228" y="55914"/>
                    <a:pt x="38328" y="55981"/>
                  </a:cubicBezTo>
                  <a:cubicBezTo>
                    <a:pt x="38128" y="56081"/>
                    <a:pt x="37928" y="56114"/>
                    <a:pt x="37728" y="56114"/>
                  </a:cubicBezTo>
                  <a:cubicBezTo>
                    <a:pt x="37527" y="56114"/>
                    <a:pt x="37294" y="56114"/>
                    <a:pt x="37094" y="56081"/>
                  </a:cubicBezTo>
                  <a:cubicBezTo>
                    <a:pt x="37038" y="56076"/>
                    <a:pt x="36983" y="56074"/>
                    <a:pt x="36929" y="56074"/>
                  </a:cubicBezTo>
                  <a:cubicBezTo>
                    <a:pt x="36565" y="56074"/>
                    <a:pt x="36246" y="56169"/>
                    <a:pt x="35926" y="56314"/>
                  </a:cubicBezTo>
                  <a:cubicBezTo>
                    <a:pt x="35793" y="56381"/>
                    <a:pt x="35659" y="56414"/>
                    <a:pt x="35526" y="56414"/>
                  </a:cubicBezTo>
                  <a:cubicBezTo>
                    <a:pt x="35659" y="56314"/>
                    <a:pt x="35826" y="56181"/>
                    <a:pt x="35993" y="56081"/>
                  </a:cubicBezTo>
                  <a:lnTo>
                    <a:pt x="35993" y="56081"/>
                  </a:lnTo>
                  <a:cubicBezTo>
                    <a:pt x="35159" y="56381"/>
                    <a:pt x="34459" y="56881"/>
                    <a:pt x="33791" y="57415"/>
                  </a:cubicBezTo>
                  <a:cubicBezTo>
                    <a:pt x="33925" y="57348"/>
                    <a:pt x="34025" y="57282"/>
                    <a:pt x="34158" y="57181"/>
                  </a:cubicBezTo>
                  <a:cubicBezTo>
                    <a:pt x="34325" y="57115"/>
                    <a:pt x="34459" y="57015"/>
                    <a:pt x="34592" y="56915"/>
                  </a:cubicBezTo>
                  <a:cubicBezTo>
                    <a:pt x="34735" y="56819"/>
                    <a:pt x="34879" y="56741"/>
                    <a:pt x="35047" y="56741"/>
                  </a:cubicBezTo>
                  <a:cubicBezTo>
                    <a:pt x="35113" y="56741"/>
                    <a:pt x="35183" y="56753"/>
                    <a:pt x="35259" y="56781"/>
                  </a:cubicBezTo>
                  <a:cubicBezTo>
                    <a:pt x="35092" y="57515"/>
                    <a:pt x="34659" y="58049"/>
                    <a:pt x="34092" y="58582"/>
                  </a:cubicBezTo>
                  <a:cubicBezTo>
                    <a:pt x="34092" y="58115"/>
                    <a:pt x="34225" y="57715"/>
                    <a:pt x="34425" y="57282"/>
                  </a:cubicBezTo>
                  <a:lnTo>
                    <a:pt x="34425" y="57282"/>
                  </a:lnTo>
                  <a:cubicBezTo>
                    <a:pt x="34258" y="57448"/>
                    <a:pt x="34092" y="57648"/>
                    <a:pt x="34058" y="57915"/>
                  </a:cubicBezTo>
                  <a:cubicBezTo>
                    <a:pt x="33958" y="58582"/>
                    <a:pt x="33725" y="59183"/>
                    <a:pt x="33291" y="59717"/>
                  </a:cubicBezTo>
                  <a:cubicBezTo>
                    <a:pt x="33191" y="59850"/>
                    <a:pt x="33158" y="60017"/>
                    <a:pt x="33124" y="60184"/>
                  </a:cubicBezTo>
                  <a:cubicBezTo>
                    <a:pt x="33324" y="59883"/>
                    <a:pt x="33491" y="59617"/>
                    <a:pt x="33691" y="59283"/>
                  </a:cubicBezTo>
                  <a:lnTo>
                    <a:pt x="33691" y="59283"/>
                  </a:lnTo>
                  <a:cubicBezTo>
                    <a:pt x="33825" y="59683"/>
                    <a:pt x="33758" y="60350"/>
                    <a:pt x="33558" y="60717"/>
                  </a:cubicBezTo>
                  <a:cubicBezTo>
                    <a:pt x="33625" y="60717"/>
                    <a:pt x="33658" y="60717"/>
                    <a:pt x="33725" y="60751"/>
                  </a:cubicBezTo>
                  <a:cubicBezTo>
                    <a:pt x="33791" y="61051"/>
                    <a:pt x="33825" y="61351"/>
                    <a:pt x="33891" y="61651"/>
                  </a:cubicBezTo>
                  <a:cubicBezTo>
                    <a:pt x="33891" y="61751"/>
                    <a:pt x="33858" y="61885"/>
                    <a:pt x="33825" y="61985"/>
                  </a:cubicBezTo>
                  <a:cubicBezTo>
                    <a:pt x="33758" y="62118"/>
                    <a:pt x="33691" y="62252"/>
                    <a:pt x="33691" y="62419"/>
                  </a:cubicBezTo>
                  <a:cubicBezTo>
                    <a:pt x="33758" y="62285"/>
                    <a:pt x="33825" y="62152"/>
                    <a:pt x="33925" y="61985"/>
                  </a:cubicBezTo>
                  <a:cubicBezTo>
                    <a:pt x="34058" y="62318"/>
                    <a:pt x="34192" y="62619"/>
                    <a:pt x="34292" y="62919"/>
                  </a:cubicBezTo>
                  <a:cubicBezTo>
                    <a:pt x="34325" y="62986"/>
                    <a:pt x="34292" y="63052"/>
                    <a:pt x="34258" y="63119"/>
                  </a:cubicBezTo>
                  <a:cubicBezTo>
                    <a:pt x="34225" y="63219"/>
                    <a:pt x="34192" y="63319"/>
                    <a:pt x="34192" y="63453"/>
                  </a:cubicBezTo>
                  <a:cubicBezTo>
                    <a:pt x="34258" y="63353"/>
                    <a:pt x="34325" y="63286"/>
                    <a:pt x="34392" y="63186"/>
                  </a:cubicBezTo>
                  <a:cubicBezTo>
                    <a:pt x="34492" y="63319"/>
                    <a:pt x="34559" y="63419"/>
                    <a:pt x="34625" y="63519"/>
                  </a:cubicBezTo>
                  <a:cubicBezTo>
                    <a:pt x="34525" y="63152"/>
                    <a:pt x="34425" y="62819"/>
                    <a:pt x="34825" y="62519"/>
                  </a:cubicBezTo>
                  <a:cubicBezTo>
                    <a:pt x="34859" y="62585"/>
                    <a:pt x="34892" y="62652"/>
                    <a:pt x="34926" y="62719"/>
                  </a:cubicBezTo>
                  <a:cubicBezTo>
                    <a:pt x="34992" y="62952"/>
                    <a:pt x="35059" y="63219"/>
                    <a:pt x="35192" y="63453"/>
                  </a:cubicBezTo>
                  <a:cubicBezTo>
                    <a:pt x="35259" y="63619"/>
                    <a:pt x="35259" y="63753"/>
                    <a:pt x="35159" y="63920"/>
                  </a:cubicBezTo>
                  <a:cubicBezTo>
                    <a:pt x="35126" y="64020"/>
                    <a:pt x="35126" y="64120"/>
                    <a:pt x="35159" y="64253"/>
                  </a:cubicBezTo>
                  <a:cubicBezTo>
                    <a:pt x="35192" y="64120"/>
                    <a:pt x="35259" y="64020"/>
                    <a:pt x="35359" y="63853"/>
                  </a:cubicBezTo>
                  <a:cubicBezTo>
                    <a:pt x="35526" y="64153"/>
                    <a:pt x="35659" y="64353"/>
                    <a:pt x="35793" y="64587"/>
                  </a:cubicBezTo>
                  <a:cubicBezTo>
                    <a:pt x="35693" y="64754"/>
                    <a:pt x="35626" y="64920"/>
                    <a:pt x="35559" y="65087"/>
                  </a:cubicBezTo>
                  <a:cubicBezTo>
                    <a:pt x="35593" y="65087"/>
                    <a:pt x="35626" y="65120"/>
                    <a:pt x="35659" y="65120"/>
                  </a:cubicBezTo>
                  <a:cubicBezTo>
                    <a:pt x="35726" y="65020"/>
                    <a:pt x="35793" y="64954"/>
                    <a:pt x="35860" y="64820"/>
                  </a:cubicBezTo>
                  <a:cubicBezTo>
                    <a:pt x="35993" y="64854"/>
                    <a:pt x="36060" y="64987"/>
                    <a:pt x="36126" y="65120"/>
                  </a:cubicBezTo>
                  <a:cubicBezTo>
                    <a:pt x="36293" y="65387"/>
                    <a:pt x="36460" y="65621"/>
                    <a:pt x="36693" y="65854"/>
                  </a:cubicBezTo>
                  <a:cubicBezTo>
                    <a:pt x="36794" y="65954"/>
                    <a:pt x="36827" y="66088"/>
                    <a:pt x="36894" y="66188"/>
                  </a:cubicBezTo>
                  <a:cubicBezTo>
                    <a:pt x="36927" y="66188"/>
                    <a:pt x="36927" y="66221"/>
                    <a:pt x="36960" y="66221"/>
                  </a:cubicBezTo>
                  <a:cubicBezTo>
                    <a:pt x="37060" y="66255"/>
                    <a:pt x="37160" y="66288"/>
                    <a:pt x="37261" y="66321"/>
                  </a:cubicBezTo>
                  <a:lnTo>
                    <a:pt x="37094" y="66088"/>
                  </a:lnTo>
                  <a:cubicBezTo>
                    <a:pt x="37361" y="65788"/>
                    <a:pt x="37594" y="65454"/>
                    <a:pt x="37894" y="65120"/>
                  </a:cubicBezTo>
                  <a:cubicBezTo>
                    <a:pt x="38061" y="65254"/>
                    <a:pt x="38195" y="65387"/>
                    <a:pt x="38361" y="65521"/>
                  </a:cubicBezTo>
                  <a:cubicBezTo>
                    <a:pt x="38061" y="65921"/>
                    <a:pt x="37794" y="66255"/>
                    <a:pt x="37494" y="66622"/>
                  </a:cubicBezTo>
                  <a:cubicBezTo>
                    <a:pt x="37894" y="66355"/>
                    <a:pt x="38128" y="65954"/>
                    <a:pt x="38495" y="65654"/>
                  </a:cubicBezTo>
                  <a:cubicBezTo>
                    <a:pt x="38561" y="65688"/>
                    <a:pt x="38662" y="65754"/>
                    <a:pt x="38795" y="65821"/>
                  </a:cubicBezTo>
                  <a:cubicBezTo>
                    <a:pt x="38728" y="65688"/>
                    <a:pt x="38662" y="65621"/>
                    <a:pt x="38628" y="65521"/>
                  </a:cubicBezTo>
                  <a:cubicBezTo>
                    <a:pt x="39162" y="64854"/>
                    <a:pt x="39696" y="64186"/>
                    <a:pt x="40229" y="63519"/>
                  </a:cubicBezTo>
                  <a:cubicBezTo>
                    <a:pt x="40229" y="63519"/>
                    <a:pt x="40196" y="63486"/>
                    <a:pt x="40196" y="63486"/>
                  </a:cubicBezTo>
                  <a:cubicBezTo>
                    <a:pt x="39629" y="64120"/>
                    <a:pt x="39062" y="64754"/>
                    <a:pt x="38495" y="65421"/>
                  </a:cubicBezTo>
                  <a:cubicBezTo>
                    <a:pt x="38328" y="65254"/>
                    <a:pt x="38195" y="65120"/>
                    <a:pt x="38028" y="64954"/>
                  </a:cubicBezTo>
                  <a:cubicBezTo>
                    <a:pt x="38561" y="64287"/>
                    <a:pt x="39095" y="63653"/>
                    <a:pt x="39629" y="62986"/>
                  </a:cubicBezTo>
                  <a:cubicBezTo>
                    <a:pt x="39629" y="62986"/>
                    <a:pt x="39596" y="62952"/>
                    <a:pt x="39596" y="62952"/>
                  </a:cubicBezTo>
                  <a:cubicBezTo>
                    <a:pt x="39329" y="63252"/>
                    <a:pt x="39062" y="63519"/>
                    <a:pt x="38795" y="63820"/>
                  </a:cubicBezTo>
                  <a:cubicBezTo>
                    <a:pt x="38633" y="63625"/>
                    <a:pt x="38502" y="63430"/>
                    <a:pt x="38341" y="63235"/>
                  </a:cubicBezTo>
                  <a:lnTo>
                    <a:pt x="38341" y="63235"/>
                  </a:lnTo>
                  <a:lnTo>
                    <a:pt x="38662" y="62785"/>
                  </a:lnTo>
                  <a:lnTo>
                    <a:pt x="38628" y="62785"/>
                  </a:lnTo>
                  <a:cubicBezTo>
                    <a:pt x="38228" y="63219"/>
                    <a:pt x="37794" y="63653"/>
                    <a:pt x="37361" y="64153"/>
                  </a:cubicBezTo>
                  <a:cubicBezTo>
                    <a:pt x="37227" y="63920"/>
                    <a:pt x="37094" y="63719"/>
                    <a:pt x="36960" y="63519"/>
                  </a:cubicBezTo>
                  <a:cubicBezTo>
                    <a:pt x="37427" y="62886"/>
                    <a:pt x="37894" y="62285"/>
                    <a:pt x="38361" y="61685"/>
                  </a:cubicBezTo>
                  <a:cubicBezTo>
                    <a:pt x="38361" y="61685"/>
                    <a:pt x="38328" y="61685"/>
                    <a:pt x="38328" y="61651"/>
                  </a:cubicBezTo>
                  <a:cubicBezTo>
                    <a:pt x="37861" y="62218"/>
                    <a:pt x="37394" y="62752"/>
                    <a:pt x="36894" y="63353"/>
                  </a:cubicBezTo>
                  <a:cubicBezTo>
                    <a:pt x="36693" y="63086"/>
                    <a:pt x="36593" y="62819"/>
                    <a:pt x="36493" y="62552"/>
                  </a:cubicBezTo>
                  <a:cubicBezTo>
                    <a:pt x="36493" y="62485"/>
                    <a:pt x="36527" y="62385"/>
                    <a:pt x="36560" y="62318"/>
                  </a:cubicBezTo>
                  <a:cubicBezTo>
                    <a:pt x="36794" y="62018"/>
                    <a:pt x="37027" y="61718"/>
                    <a:pt x="37261" y="61451"/>
                  </a:cubicBezTo>
                  <a:cubicBezTo>
                    <a:pt x="37327" y="61418"/>
                    <a:pt x="37427" y="61418"/>
                    <a:pt x="37527" y="61418"/>
                  </a:cubicBezTo>
                  <a:cubicBezTo>
                    <a:pt x="37527" y="61351"/>
                    <a:pt x="37494" y="61218"/>
                    <a:pt x="37527" y="61151"/>
                  </a:cubicBezTo>
                  <a:cubicBezTo>
                    <a:pt x="37594" y="61051"/>
                    <a:pt x="37694" y="60951"/>
                    <a:pt x="37728" y="60817"/>
                  </a:cubicBezTo>
                  <a:lnTo>
                    <a:pt x="37728" y="60817"/>
                  </a:lnTo>
                  <a:cubicBezTo>
                    <a:pt x="37661" y="60884"/>
                    <a:pt x="37561" y="60984"/>
                    <a:pt x="37461" y="61051"/>
                  </a:cubicBezTo>
                  <a:cubicBezTo>
                    <a:pt x="37294" y="60717"/>
                    <a:pt x="37227" y="60350"/>
                    <a:pt x="37194" y="59983"/>
                  </a:cubicBezTo>
                  <a:cubicBezTo>
                    <a:pt x="37194" y="59917"/>
                    <a:pt x="37261" y="59783"/>
                    <a:pt x="37361" y="59717"/>
                  </a:cubicBezTo>
                  <a:cubicBezTo>
                    <a:pt x="37694" y="59416"/>
                    <a:pt x="38061" y="59083"/>
                    <a:pt x="38395" y="58716"/>
                  </a:cubicBezTo>
                  <a:lnTo>
                    <a:pt x="38395" y="58716"/>
                  </a:lnTo>
                  <a:cubicBezTo>
                    <a:pt x="37994" y="59049"/>
                    <a:pt x="37594" y="59350"/>
                    <a:pt x="37160" y="59717"/>
                  </a:cubicBezTo>
                  <a:cubicBezTo>
                    <a:pt x="37060" y="59283"/>
                    <a:pt x="37027" y="58883"/>
                    <a:pt x="37094" y="58482"/>
                  </a:cubicBezTo>
                  <a:cubicBezTo>
                    <a:pt x="37127" y="58349"/>
                    <a:pt x="37261" y="58249"/>
                    <a:pt x="37361" y="58149"/>
                  </a:cubicBezTo>
                  <a:lnTo>
                    <a:pt x="37361" y="58149"/>
                  </a:lnTo>
                  <a:cubicBezTo>
                    <a:pt x="37294" y="58182"/>
                    <a:pt x="37227" y="58182"/>
                    <a:pt x="37094" y="58216"/>
                  </a:cubicBezTo>
                  <a:cubicBezTo>
                    <a:pt x="37127" y="57949"/>
                    <a:pt x="37127" y="57682"/>
                    <a:pt x="37160" y="57415"/>
                  </a:cubicBezTo>
                  <a:cubicBezTo>
                    <a:pt x="37160" y="57382"/>
                    <a:pt x="37160" y="57348"/>
                    <a:pt x="37194" y="57315"/>
                  </a:cubicBezTo>
                  <a:cubicBezTo>
                    <a:pt x="37461" y="57148"/>
                    <a:pt x="37694" y="56981"/>
                    <a:pt x="37961" y="56848"/>
                  </a:cubicBezTo>
                  <a:cubicBezTo>
                    <a:pt x="37987" y="56842"/>
                    <a:pt x="38014" y="56839"/>
                    <a:pt x="38044" y="56839"/>
                  </a:cubicBezTo>
                  <a:cubicBezTo>
                    <a:pt x="38170" y="56839"/>
                    <a:pt x="38326" y="56888"/>
                    <a:pt x="38461" y="56915"/>
                  </a:cubicBezTo>
                  <a:cubicBezTo>
                    <a:pt x="38662" y="56981"/>
                    <a:pt x="38862" y="57081"/>
                    <a:pt x="39062" y="57215"/>
                  </a:cubicBezTo>
                  <a:cubicBezTo>
                    <a:pt x="39596" y="57515"/>
                    <a:pt x="40129" y="57882"/>
                    <a:pt x="40596" y="58282"/>
                  </a:cubicBezTo>
                  <a:cubicBezTo>
                    <a:pt x="41073" y="58731"/>
                    <a:pt x="41643" y="59014"/>
                    <a:pt x="42289" y="59014"/>
                  </a:cubicBezTo>
                  <a:cubicBezTo>
                    <a:pt x="42411" y="59014"/>
                    <a:pt x="42537" y="59004"/>
                    <a:pt x="42664" y="58983"/>
                  </a:cubicBezTo>
                  <a:cubicBezTo>
                    <a:pt x="41964" y="58916"/>
                    <a:pt x="41364" y="58649"/>
                    <a:pt x="40830" y="58149"/>
                  </a:cubicBezTo>
                  <a:lnTo>
                    <a:pt x="40830" y="58149"/>
                  </a:lnTo>
                  <a:cubicBezTo>
                    <a:pt x="40963" y="58216"/>
                    <a:pt x="41063" y="58249"/>
                    <a:pt x="41197" y="58282"/>
                  </a:cubicBezTo>
                  <a:cubicBezTo>
                    <a:pt x="41458" y="58391"/>
                    <a:pt x="41747" y="58443"/>
                    <a:pt x="42040" y="58443"/>
                  </a:cubicBezTo>
                  <a:cubicBezTo>
                    <a:pt x="42647" y="58443"/>
                    <a:pt x="43271" y="58220"/>
                    <a:pt x="43699" y="57815"/>
                  </a:cubicBezTo>
                  <a:cubicBezTo>
                    <a:pt x="43932" y="57582"/>
                    <a:pt x="44065" y="57282"/>
                    <a:pt x="44099" y="56948"/>
                  </a:cubicBezTo>
                  <a:cubicBezTo>
                    <a:pt x="44099" y="56348"/>
                    <a:pt x="44266" y="55814"/>
                    <a:pt x="44499" y="55280"/>
                  </a:cubicBezTo>
                  <a:cubicBezTo>
                    <a:pt x="44599" y="55080"/>
                    <a:pt x="44733" y="54846"/>
                    <a:pt x="44532" y="54613"/>
                  </a:cubicBezTo>
                  <a:cubicBezTo>
                    <a:pt x="44499" y="54580"/>
                    <a:pt x="44532" y="54446"/>
                    <a:pt x="44532" y="54379"/>
                  </a:cubicBezTo>
                  <a:cubicBezTo>
                    <a:pt x="44599" y="53779"/>
                    <a:pt x="44499" y="53212"/>
                    <a:pt x="44332" y="52645"/>
                  </a:cubicBezTo>
                  <a:cubicBezTo>
                    <a:pt x="44132" y="52145"/>
                    <a:pt x="44065" y="51611"/>
                    <a:pt x="43932" y="51077"/>
                  </a:cubicBezTo>
                  <a:cubicBezTo>
                    <a:pt x="43832" y="50543"/>
                    <a:pt x="44166" y="50010"/>
                    <a:pt x="44633" y="49743"/>
                  </a:cubicBezTo>
                  <a:cubicBezTo>
                    <a:pt x="44766" y="49643"/>
                    <a:pt x="44899" y="49543"/>
                    <a:pt x="45100" y="49376"/>
                  </a:cubicBezTo>
                  <a:close/>
                  <a:moveTo>
                    <a:pt x="12360" y="1"/>
                  </a:moveTo>
                  <a:cubicBezTo>
                    <a:pt x="11728" y="1"/>
                    <a:pt x="11114" y="95"/>
                    <a:pt x="10475" y="241"/>
                  </a:cubicBezTo>
                  <a:cubicBezTo>
                    <a:pt x="10008" y="341"/>
                    <a:pt x="9507" y="407"/>
                    <a:pt x="9007" y="474"/>
                  </a:cubicBezTo>
                  <a:cubicBezTo>
                    <a:pt x="8957" y="491"/>
                    <a:pt x="8915" y="499"/>
                    <a:pt x="8874" y="499"/>
                  </a:cubicBezTo>
                  <a:cubicBezTo>
                    <a:pt x="8832" y="499"/>
                    <a:pt x="8790" y="491"/>
                    <a:pt x="8740" y="474"/>
                  </a:cubicBezTo>
                  <a:cubicBezTo>
                    <a:pt x="8630" y="437"/>
                    <a:pt x="8515" y="423"/>
                    <a:pt x="8399" y="423"/>
                  </a:cubicBezTo>
                  <a:cubicBezTo>
                    <a:pt x="8199" y="423"/>
                    <a:pt x="7996" y="465"/>
                    <a:pt x="7806" y="508"/>
                  </a:cubicBezTo>
                  <a:cubicBezTo>
                    <a:pt x="6505" y="774"/>
                    <a:pt x="5338" y="1375"/>
                    <a:pt x="4270" y="2142"/>
                  </a:cubicBezTo>
                  <a:cubicBezTo>
                    <a:pt x="3403" y="2776"/>
                    <a:pt x="2736" y="3576"/>
                    <a:pt x="2135" y="4444"/>
                  </a:cubicBezTo>
                  <a:cubicBezTo>
                    <a:pt x="1535" y="5378"/>
                    <a:pt x="968" y="6345"/>
                    <a:pt x="668" y="7446"/>
                  </a:cubicBezTo>
                  <a:cubicBezTo>
                    <a:pt x="267" y="8814"/>
                    <a:pt x="67" y="10215"/>
                    <a:pt x="1" y="11616"/>
                  </a:cubicBezTo>
                  <a:cubicBezTo>
                    <a:pt x="1" y="12083"/>
                    <a:pt x="1" y="12583"/>
                    <a:pt x="101" y="13050"/>
                  </a:cubicBezTo>
                  <a:cubicBezTo>
                    <a:pt x="301" y="14017"/>
                    <a:pt x="534" y="14985"/>
                    <a:pt x="835" y="15952"/>
                  </a:cubicBezTo>
                  <a:cubicBezTo>
                    <a:pt x="1368" y="17620"/>
                    <a:pt x="2302" y="19054"/>
                    <a:pt x="3503" y="20355"/>
                  </a:cubicBezTo>
                  <a:cubicBezTo>
                    <a:pt x="4104" y="20989"/>
                    <a:pt x="4737" y="21589"/>
                    <a:pt x="5471" y="22056"/>
                  </a:cubicBezTo>
                  <a:cubicBezTo>
                    <a:pt x="6805" y="22890"/>
                    <a:pt x="8240" y="23257"/>
                    <a:pt x="9774" y="23257"/>
                  </a:cubicBezTo>
                  <a:lnTo>
                    <a:pt x="11342" y="23257"/>
                  </a:lnTo>
                  <a:cubicBezTo>
                    <a:pt x="11342" y="23257"/>
                    <a:pt x="11342" y="23291"/>
                    <a:pt x="11342" y="23291"/>
                  </a:cubicBezTo>
                  <a:cubicBezTo>
                    <a:pt x="11275" y="23324"/>
                    <a:pt x="11209" y="23391"/>
                    <a:pt x="11109" y="23424"/>
                  </a:cubicBezTo>
                  <a:cubicBezTo>
                    <a:pt x="10441" y="23824"/>
                    <a:pt x="9808" y="24325"/>
                    <a:pt x="9274" y="24892"/>
                  </a:cubicBezTo>
                  <a:cubicBezTo>
                    <a:pt x="8206" y="25959"/>
                    <a:pt x="7406" y="27227"/>
                    <a:pt x="6739" y="28561"/>
                  </a:cubicBezTo>
                  <a:cubicBezTo>
                    <a:pt x="6038" y="29995"/>
                    <a:pt x="5771" y="31496"/>
                    <a:pt x="6105" y="33098"/>
                  </a:cubicBezTo>
                  <a:cubicBezTo>
                    <a:pt x="6272" y="33965"/>
                    <a:pt x="6539" y="34832"/>
                    <a:pt x="6972" y="35633"/>
                  </a:cubicBezTo>
                  <a:cubicBezTo>
                    <a:pt x="7639" y="36967"/>
                    <a:pt x="8340" y="38268"/>
                    <a:pt x="9374" y="39335"/>
                  </a:cubicBezTo>
                  <a:cubicBezTo>
                    <a:pt x="10175" y="40169"/>
                    <a:pt x="11008" y="40937"/>
                    <a:pt x="11976" y="41537"/>
                  </a:cubicBezTo>
                  <a:cubicBezTo>
                    <a:pt x="13343" y="42371"/>
                    <a:pt x="14845" y="42805"/>
                    <a:pt x="16412" y="43071"/>
                  </a:cubicBezTo>
                  <a:cubicBezTo>
                    <a:pt x="16813" y="43138"/>
                    <a:pt x="17213" y="43138"/>
                    <a:pt x="17613" y="43171"/>
                  </a:cubicBezTo>
                  <a:cubicBezTo>
                    <a:pt x="17613" y="43171"/>
                    <a:pt x="17647" y="43205"/>
                    <a:pt x="17613" y="43205"/>
                  </a:cubicBezTo>
                  <a:cubicBezTo>
                    <a:pt x="17613" y="43272"/>
                    <a:pt x="17580" y="43338"/>
                    <a:pt x="17546" y="43372"/>
                  </a:cubicBezTo>
                  <a:cubicBezTo>
                    <a:pt x="17079" y="44206"/>
                    <a:pt x="16879" y="45106"/>
                    <a:pt x="16813" y="46040"/>
                  </a:cubicBezTo>
                  <a:cubicBezTo>
                    <a:pt x="16679" y="47541"/>
                    <a:pt x="16879" y="49009"/>
                    <a:pt x="17280" y="50443"/>
                  </a:cubicBezTo>
                  <a:cubicBezTo>
                    <a:pt x="17613" y="51644"/>
                    <a:pt x="18147" y="52745"/>
                    <a:pt x="18714" y="53846"/>
                  </a:cubicBezTo>
                  <a:cubicBezTo>
                    <a:pt x="19381" y="55080"/>
                    <a:pt x="20315" y="56081"/>
                    <a:pt x="21483" y="56881"/>
                  </a:cubicBezTo>
                  <a:cubicBezTo>
                    <a:pt x="22183" y="57315"/>
                    <a:pt x="22884" y="57782"/>
                    <a:pt x="23684" y="58015"/>
                  </a:cubicBezTo>
                  <a:cubicBezTo>
                    <a:pt x="24985" y="58449"/>
                    <a:pt x="26319" y="58649"/>
                    <a:pt x="27687" y="58683"/>
                  </a:cubicBezTo>
                  <a:cubicBezTo>
                    <a:pt x="27788" y="58688"/>
                    <a:pt x="27889" y="58691"/>
                    <a:pt x="27991" y="58691"/>
                  </a:cubicBezTo>
                  <a:cubicBezTo>
                    <a:pt x="28467" y="58691"/>
                    <a:pt x="28961" y="58631"/>
                    <a:pt x="29455" y="58549"/>
                  </a:cubicBezTo>
                  <a:cubicBezTo>
                    <a:pt x="30522" y="58382"/>
                    <a:pt x="31523" y="57949"/>
                    <a:pt x="32457" y="57415"/>
                  </a:cubicBezTo>
                  <a:cubicBezTo>
                    <a:pt x="32591" y="57348"/>
                    <a:pt x="32757" y="57248"/>
                    <a:pt x="32924" y="57181"/>
                  </a:cubicBezTo>
                  <a:cubicBezTo>
                    <a:pt x="32924" y="57248"/>
                    <a:pt x="32924" y="57282"/>
                    <a:pt x="32924" y="57282"/>
                  </a:cubicBezTo>
                  <a:cubicBezTo>
                    <a:pt x="32624" y="57915"/>
                    <a:pt x="32457" y="58616"/>
                    <a:pt x="32390" y="59316"/>
                  </a:cubicBezTo>
                  <a:cubicBezTo>
                    <a:pt x="32157" y="61851"/>
                    <a:pt x="32757" y="64186"/>
                    <a:pt x="34125" y="66355"/>
                  </a:cubicBezTo>
                  <a:cubicBezTo>
                    <a:pt x="34358" y="66722"/>
                    <a:pt x="34659" y="67089"/>
                    <a:pt x="34959" y="67389"/>
                  </a:cubicBezTo>
                  <a:cubicBezTo>
                    <a:pt x="36026" y="68423"/>
                    <a:pt x="37261" y="69190"/>
                    <a:pt x="38628" y="69690"/>
                  </a:cubicBezTo>
                  <a:cubicBezTo>
                    <a:pt x="39729" y="70124"/>
                    <a:pt x="40930" y="70258"/>
                    <a:pt x="42064" y="70491"/>
                  </a:cubicBezTo>
                  <a:cubicBezTo>
                    <a:pt x="42698" y="70618"/>
                    <a:pt x="43319" y="70664"/>
                    <a:pt x="43944" y="70664"/>
                  </a:cubicBezTo>
                  <a:cubicBezTo>
                    <a:pt x="44305" y="70664"/>
                    <a:pt x="44667" y="70649"/>
                    <a:pt x="45033" y="70624"/>
                  </a:cubicBezTo>
                  <a:cubicBezTo>
                    <a:pt x="45767" y="70558"/>
                    <a:pt x="46467" y="70391"/>
                    <a:pt x="47134" y="70124"/>
                  </a:cubicBezTo>
                  <a:cubicBezTo>
                    <a:pt x="47501" y="69957"/>
                    <a:pt x="47868" y="69824"/>
                    <a:pt x="48202" y="69657"/>
                  </a:cubicBezTo>
                  <a:cubicBezTo>
                    <a:pt x="48635" y="69524"/>
                    <a:pt x="49002" y="69323"/>
                    <a:pt x="49336" y="69023"/>
                  </a:cubicBezTo>
                  <a:cubicBezTo>
                    <a:pt x="49803" y="68623"/>
                    <a:pt x="50303" y="68189"/>
                    <a:pt x="50770" y="67756"/>
                  </a:cubicBezTo>
                  <a:cubicBezTo>
                    <a:pt x="52105" y="66488"/>
                    <a:pt x="53139" y="65020"/>
                    <a:pt x="53739" y="63319"/>
                  </a:cubicBezTo>
                  <a:cubicBezTo>
                    <a:pt x="54106" y="62385"/>
                    <a:pt x="54339" y="61418"/>
                    <a:pt x="54406" y="60417"/>
                  </a:cubicBezTo>
                  <a:cubicBezTo>
                    <a:pt x="54506" y="59116"/>
                    <a:pt x="54273" y="57849"/>
                    <a:pt x="53806" y="56614"/>
                  </a:cubicBezTo>
                  <a:cubicBezTo>
                    <a:pt x="53072" y="54646"/>
                    <a:pt x="51804" y="53012"/>
                    <a:pt x="50270" y="51577"/>
                  </a:cubicBezTo>
                  <a:cubicBezTo>
                    <a:pt x="49202" y="50543"/>
                    <a:pt x="47968" y="49810"/>
                    <a:pt x="46534" y="49376"/>
                  </a:cubicBezTo>
                  <a:cubicBezTo>
                    <a:pt x="45886" y="49176"/>
                    <a:pt x="45219" y="48958"/>
                    <a:pt x="44561" y="48958"/>
                  </a:cubicBezTo>
                  <a:cubicBezTo>
                    <a:pt x="44339" y="48958"/>
                    <a:pt x="44118" y="48983"/>
                    <a:pt x="43899" y="49042"/>
                  </a:cubicBezTo>
                  <a:cubicBezTo>
                    <a:pt x="43799" y="48942"/>
                    <a:pt x="43732" y="48876"/>
                    <a:pt x="43665" y="48876"/>
                  </a:cubicBezTo>
                  <a:cubicBezTo>
                    <a:pt x="43498" y="48876"/>
                    <a:pt x="43332" y="48909"/>
                    <a:pt x="43165" y="48942"/>
                  </a:cubicBezTo>
                  <a:cubicBezTo>
                    <a:pt x="42931" y="49042"/>
                    <a:pt x="42698" y="49176"/>
                    <a:pt x="42498" y="49309"/>
                  </a:cubicBezTo>
                  <a:cubicBezTo>
                    <a:pt x="42331" y="49376"/>
                    <a:pt x="42164" y="49409"/>
                    <a:pt x="41964" y="49409"/>
                  </a:cubicBezTo>
                  <a:cubicBezTo>
                    <a:pt x="41330" y="49443"/>
                    <a:pt x="40696" y="49476"/>
                    <a:pt x="40096" y="49810"/>
                  </a:cubicBezTo>
                  <a:cubicBezTo>
                    <a:pt x="39929" y="49376"/>
                    <a:pt x="39762" y="48942"/>
                    <a:pt x="39596" y="48509"/>
                  </a:cubicBezTo>
                  <a:cubicBezTo>
                    <a:pt x="39362" y="47841"/>
                    <a:pt x="39262" y="47141"/>
                    <a:pt x="38862" y="46541"/>
                  </a:cubicBezTo>
                  <a:cubicBezTo>
                    <a:pt x="38828" y="46507"/>
                    <a:pt x="38828" y="46440"/>
                    <a:pt x="38828" y="46340"/>
                  </a:cubicBezTo>
                  <a:lnTo>
                    <a:pt x="38828" y="46340"/>
                  </a:lnTo>
                  <a:cubicBezTo>
                    <a:pt x="38962" y="46440"/>
                    <a:pt x="39062" y="46474"/>
                    <a:pt x="39162" y="46541"/>
                  </a:cubicBezTo>
                  <a:cubicBezTo>
                    <a:pt x="39796" y="46874"/>
                    <a:pt x="40363" y="47241"/>
                    <a:pt x="40997" y="47508"/>
                  </a:cubicBezTo>
                  <a:cubicBezTo>
                    <a:pt x="41797" y="47841"/>
                    <a:pt x="42631" y="48075"/>
                    <a:pt x="43432" y="48375"/>
                  </a:cubicBezTo>
                  <a:cubicBezTo>
                    <a:pt x="44430" y="48764"/>
                    <a:pt x="45429" y="48967"/>
                    <a:pt x="46467" y="48967"/>
                  </a:cubicBezTo>
                  <a:cubicBezTo>
                    <a:pt x="46676" y="48967"/>
                    <a:pt x="46888" y="48959"/>
                    <a:pt x="47101" y="48942"/>
                  </a:cubicBezTo>
                  <a:cubicBezTo>
                    <a:pt x="49269" y="48775"/>
                    <a:pt x="51171" y="47875"/>
                    <a:pt x="52738" y="46407"/>
                  </a:cubicBezTo>
                  <a:cubicBezTo>
                    <a:pt x="53672" y="45540"/>
                    <a:pt x="54406" y="44539"/>
                    <a:pt x="55207" y="43572"/>
                  </a:cubicBezTo>
                  <a:cubicBezTo>
                    <a:pt x="56441" y="42104"/>
                    <a:pt x="56908" y="40403"/>
                    <a:pt x="56808" y="38535"/>
                  </a:cubicBezTo>
                  <a:cubicBezTo>
                    <a:pt x="56741" y="37334"/>
                    <a:pt x="56474" y="36133"/>
                    <a:pt x="55907" y="35032"/>
                  </a:cubicBezTo>
                  <a:cubicBezTo>
                    <a:pt x="55607" y="34398"/>
                    <a:pt x="55340" y="33798"/>
                    <a:pt x="54973" y="33198"/>
                  </a:cubicBezTo>
                  <a:cubicBezTo>
                    <a:pt x="54406" y="32197"/>
                    <a:pt x="53639" y="31330"/>
                    <a:pt x="52705" y="30596"/>
                  </a:cubicBezTo>
                  <a:cubicBezTo>
                    <a:pt x="51571" y="29695"/>
                    <a:pt x="50303" y="29028"/>
                    <a:pt x="48936" y="28494"/>
                  </a:cubicBezTo>
                  <a:cubicBezTo>
                    <a:pt x="47992" y="28148"/>
                    <a:pt x="47047" y="27891"/>
                    <a:pt x="46047" y="27891"/>
                  </a:cubicBezTo>
                  <a:cubicBezTo>
                    <a:pt x="45987" y="27891"/>
                    <a:pt x="45927" y="27892"/>
                    <a:pt x="45867" y="27894"/>
                  </a:cubicBezTo>
                  <a:cubicBezTo>
                    <a:pt x="45600" y="27894"/>
                    <a:pt x="45328" y="27883"/>
                    <a:pt x="45052" y="27883"/>
                  </a:cubicBezTo>
                  <a:cubicBezTo>
                    <a:pt x="44639" y="27883"/>
                    <a:pt x="44219" y="27907"/>
                    <a:pt x="43799" y="28027"/>
                  </a:cubicBezTo>
                  <a:cubicBezTo>
                    <a:pt x="43799" y="28027"/>
                    <a:pt x="43799" y="27994"/>
                    <a:pt x="43799" y="27994"/>
                  </a:cubicBezTo>
                  <a:cubicBezTo>
                    <a:pt x="44166" y="27594"/>
                    <a:pt x="44532" y="27160"/>
                    <a:pt x="44933" y="26793"/>
                  </a:cubicBezTo>
                  <a:cubicBezTo>
                    <a:pt x="45933" y="25892"/>
                    <a:pt x="46767" y="24892"/>
                    <a:pt x="47401" y="23657"/>
                  </a:cubicBezTo>
                  <a:cubicBezTo>
                    <a:pt x="47902" y="22690"/>
                    <a:pt x="48402" y="21689"/>
                    <a:pt x="48936" y="20722"/>
                  </a:cubicBezTo>
                  <a:cubicBezTo>
                    <a:pt x="49669" y="19288"/>
                    <a:pt x="50136" y="17820"/>
                    <a:pt x="50070" y="16185"/>
                  </a:cubicBezTo>
                  <a:cubicBezTo>
                    <a:pt x="50003" y="14718"/>
                    <a:pt x="49669" y="13283"/>
                    <a:pt x="49202" y="11882"/>
                  </a:cubicBezTo>
                  <a:cubicBezTo>
                    <a:pt x="48902" y="11048"/>
                    <a:pt x="48402" y="10281"/>
                    <a:pt x="47902" y="9547"/>
                  </a:cubicBezTo>
                  <a:cubicBezTo>
                    <a:pt x="46834" y="7946"/>
                    <a:pt x="45466" y="6745"/>
                    <a:pt x="43799" y="5845"/>
                  </a:cubicBezTo>
                  <a:cubicBezTo>
                    <a:pt x="42731" y="5244"/>
                    <a:pt x="41630" y="4677"/>
                    <a:pt x="40430" y="4310"/>
                  </a:cubicBezTo>
                  <a:cubicBezTo>
                    <a:pt x="39088" y="3895"/>
                    <a:pt x="37716" y="3541"/>
                    <a:pt x="36284" y="3541"/>
                  </a:cubicBezTo>
                  <a:cubicBezTo>
                    <a:pt x="36220" y="3541"/>
                    <a:pt x="36157" y="3542"/>
                    <a:pt x="36093" y="3543"/>
                  </a:cubicBezTo>
                  <a:cubicBezTo>
                    <a:pt x="35126" y="3543"/>
                    <a:pt x="34192" y="3677"/>
                    <a:pt x="33258" y="3777"/>
                  </a:cubicBezTo>
                  <a:cubicBezTo>
                    <a:pt x="31757" y="3910"/>
                    <a:pt x="30456" y="4477"/>
                    <a:pt x="29155" y="5178"/>
                  </a:cubicBezTo>
                  <a:cubicBezTo>
                    <a:pt x="27487" y="6145"/>
                    <a:pt x="26186" y="7513"/>
                    <a:pt x="25085" y="9114"/>
                  </a:cubicBezTo>
                  <a:cubicBezTo>
                    <a:pt x="24852" y="9481"/>
                    <a:pt x="24585" y="9881"/>
                    <a:pt x="24285" y="10348"/>
                  </a:cubicBezTo>
                  <a:cubicBezTo>
                    <a:pt x="24285" y="10181"/>
                    <a:pt x="24251" y="10114"/>
                    <a:pt x="24251" y="10014"/>
                  </a:cubicBezTo>
                  <a:cubicBezTo>
                    <a:pt x="24185" y="9681"/>
                    <a:pt x="24118" y="9381"/>
                    <a:pt x="24018" y="9047"/>
                  </a:cubicBezTo>
                  <a:cubicBezTo>
                    <a:pt x="23484" y="7079"/>
                    <a:pt x="22517" y="5378"/>
                    <a:pt x="21049" y="3943"/>
                  </a:cubicBezTo>
                  <a:cubicBezTo>
                    <a:pt x="20215" y="3109"/>
                    <a:pt x="19348" y="2376"/>
                    <a:pt x="18314" y="1809"/>
                  </a:cubicBezTo>
                  <a:cubicBezTo>
                    <a:pt x="16913" y="1075"/>
                    <a:pt x="15445" y="508"/>
                    <a:pt x="13911" y="174"/>
                  </a:cubicBezTo>
                  <a:cubicBezTo>
                    <a:pt x="13510" y="74"/>
                    <a:pt x="13077" y="7"/>
                    <a:pt x="12643" y="7"/>
                  </a:cubicBezTo>
                  <a:cubicBezTo>
                    <a:pt x="12548" y="3"/>
                    <a:pt x="12454" y="1"/>
                    <a:pt x="123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66"/>
            <p:cNvSpPr/>
            <p:nvPr/>
          </p:nvSpPr>
          <p:spPr>
            <a:xfrm>
              <a:off x="8108475" y="1991663"/>
              <a:ext cx="90925" cy="50900"/>
            </a:xfrm>
            <a:custGeom>
              <a:rect b="b" l="l" r="r" t="t"/>
              <a:pathLst>
                <a:path extrusionOk="0" h="2036" w="3637">
                  <a:moveTo>
                    <a:pt x="3636" y="0"/>
                  </a:moveTo>
                  <a:cubicBezTo>
                    <a:pt x="2869" y="134"/>
                    <a:pt x="2169" y="467"/>
                    <a:pt x="1501" y="901"/>
                  </a:cubicBezTo>
                  <a:cubicBezTo>
                    <a:pt x="1034" y="1168"/>
                    <a:pt x="601" y="1535"/>
                    <a:pt x="167" y="1835"/>
                  </a:cubicBezTo>
                  <a:cubicBezTo>
                    <a:pt x="100" y="1902"/>
                    <a:pt x="0" y="1935"/>
                    <a:pt x="134" y="2035"/>
                  </a:cubicBezTo>
                  <a:cubicBezTo>
                    <a:pt x="200" y="1968"/>
                    <a:pt x="267" y="1935"/>
                    <a:pt x="334" y="1902"/>
                  </a:cubicBezTo>
                  <a:cubicBezTo>
                    <a:pt x="1368" y="1134"/>
                    <a:pt x="2435" y="467"/>
                    <a:pt x="36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66"/>
            <p:cNvSpPr/>
            <p:nvPr/>
          </p:nvSpPr>
          <p:spPr>
            <a:xfrm>
              <a:off x="7892475" y="1896588"/>
              <a:ext cx="15050" cy="48400"/>
            </a:xfrm>
            <a:custGeom>
              <a:rect b="b" l="l" r="r" t="t"/>
              <a:pathLst>
                <a:path extrusionOk="0" h="1936" w="602">
                  <a:moveTo>
                    <a:pt x="535" y="1"/>
                  </a:moveTo>
                  <a:cubicBezTo>
                    <a:pt x="401" y="334"/>
                    <a:pt x="234" y="668"/>
                    <a:pt x="101" y="968"/>
                  </a:cubicBezTo>
                  <a:cubicBezTo>
                    <a:pt x="1" y="1235"/>
                    <a:pt x="34" y="1535"/>
                    <a:pt x="101" y="1802"/>
                  </a:cubicBezTo>
                  <a:cubicBezTo>
                    <a:pt x="101" y="1835"/>
                    <a:pt x="168" y="1902"/>
                    <a:pt x="168" y="1935"/>
                  </a:cubicBezTo>
                  <a:cubicBezTo>
                    <a:pt x="234" y="1468"/>
                    <a:pt x="168" y="968"/>
                    <a:pt x="468" y="568"/>
                  </a:cubicBezTo>
                  <a:cubicBezTo>
                    <a:pt x="501" y="468"/>
                    <a:pt x="568" y="367"/>
                    <a:pt x="601" y="301"/>
                  </a:cubicBezTo>
                  <a:cubicBezTo>
                    <a:pt x="568" y="201"/>
                    <a:pt x="568" y="101"/>
                    <a:pt x="5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66"/>
            <p:cNvSpPr/>
            <p:nvPr/>
          </p:nvSpPr>
          <p:spPr>
            <a:xfrm>
              <a:off x="8338625" y="1609713"/>
              <a:ext cx="25050" cy="4200"/>
            </a:xfrm>
            <a:custGeom>
              <a:rect b="b" l="l" r="r" t="t"/>
              <a:pathLst>
                <a:path extrusionOk="0" h="168" w="1002">
                  <a:moveTo>
                    <a:pt x="1" y="1"/>
                  </a:moveTo>
                  <a:cubicBezTo>
                    <a:pt x="1" y="34"/>
                    <a:pt x="1" y="34"/>
                    <a:pt x="1" y="67"/>
                  </a:cubicBezTo>
                  <a:lnTo>
                    <a:pt x="401" y="167"/>
                  </a:lnTo>
                  <a:cubicBezTo>
                    <a:pt x="435" y="167"/>
                    <a:pt x="468" y="167"/>
                    <a:pt x="468" y="134"/>
                  </a:cubicBezTo>
                  <a:cubicBezTo>
                    <a:pt x="668" y="134"/>
                    <a:pt x="835" y="101"/>
                    <a:pt x="1002" y="67"/>
                  </a:cubicBezTo>
                  <a:cubicBezTo>
                    <a:pt x="1002" y="34"/>
                    <a:pt x="1002" y="34"/>
                    <a:pt x="1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66"/>
            <p:cNvSpPr/>
            <p:nvPr/>
          </p:nvSpPr>
          <p:spPr>
            <a:xfrm>
              <a:off x="8057600" y="2432813"/>
              <a:ext cx="16700" cy="6700"/>
            </a:xfrm>
            <a:custGeom>
              <a:rect b="b" l="l" r="r" t="t"/>
              <a:pathLst>
                <a:path extrusionOk="0" h="268" w="668">
                  <a:moveTo>
                    <a:pt x="634" y="0"/>
                  </a:moveTo>
                  <a:cubicBezTo>
                    <a:pt x="401" y="67"/>
                    <a:pt x="201" y="100"/>
                    <a:pt x="1" y="167"/>
                  </a:cubicBezTo>
                  <a:cubicBezTo>
                    <a:pt x="1" y="200"/>
                    <a:pt x="1" y="234"/>
                    <a:pt x="1" y="267"/>
                  </a:cubicBezTo>
                  <a:lnTo>
                    <a:pt x="434" y="267"/>
                  </a:lnTo>
                  <a:cubicBezTo>
                    <a:pt x="468" y="267"/>
                    <a:pt x="501" y="234"/>
                    <a:pt x="534" y="234"/>
                  </a:cubicBezTo>
                  <a:cubicBezTo>
                    <a:pt x="568" y="167"/>
                    <a:pt x="634" y="134"/>
                    <a:pt x="668" y="67"/>
                  </a:cubicBezTo>
                  <a:cubicBezTo>
                    <a:pt x="634" y="34"/>
                    <a:pt x="634" y="34"/>
                    <a:pt x="6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66"/>
            <p:cNvSpPr/>
            <p:nvPr/>
          </p:nvSpPr>
          <p:spPr>
            <a:xfrm>
              <a:off x="8419525" y="1374538"/>
              <a:ext cx="161800" cy="233525"/>
            </a:xfrm>
            <a:custGeom>
              <a:rect b="b" l="l" r="r" t="t"/>
              <a:pathLst>
                <a:path extrusionOk="0" h="9341" w="6472">
                  <a:moveTo>
                    <a:pt x="1" y="1"/>
                  </a:moveTo>
                  <a:lnTo>
                    <a:pt x="1" y="1"/>
                  </a:lnTo>
                  <a:cubicBezTo>
                    <a:pt x="3503" y="2169"/>
                    <a:pt x="5738" y="5205"/>
                    <a:pt x="6439" y="9341"/>
                  </a:cubicBezTo>
                  <a:cubicBezTo>
                    <a:pt x="6472" y="9241"/>
                    <a:pt x="6472" y="9174"/>
                    <a:pt x="6439" y="9107"/>
                  </a:cubicBezTo>
                  <a:cubicBezTo>
                    <a:pt x="6305" y="7907"/>
                    <a:pt x="6005" y="6739"/>
                    <a:pt x="5471" y="5638"/>
                  </a:cubicBezTo>
                  <a:cubicBezTo>
                    <a:pt x="5038" y="4738"/>
                    <a:pt x="4404" y="4004"/>
                    <a:pt x="3837" y="3203"/>
                  </a:cubicBezTo>
                  <a:cubicBezTo>
                    <a:pt x="3103" y="2203"/>
                    <a:pt x="2202" y="1402"/>
                    <a:pt x="1201" y="701"/>
                  </a:cubicBezTo>
                  <a:cubicBezTo>
                    <a:pt x="835" y="435"/>
                    <a:pt x="401" y="2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66"/>
            <p:cNvSpPr/>
            <p:nvPr/>
          </p:nvSpPr>
          <p:spPr>
            <a:xfrm>
              <a:off x="8148500" y="1323413"/>
              <a:ext cx="252700" cy="41150"/>
            </a:xfrm>
            <a:custGeom>
              <a:rect b="b" l="l" r="r" t="t"/>
              <a:pathLst>
                <a:path extrusionOk="0" h="1646" w="10108">
                  <a:moveTo>
                    <a:pt x="3335" y="0"/>
                  </a:moveTo>
                  <a:cubicBezTo>
                    <a:pt x="2947" y="0"/>
                    <a:pt x="2558" y="15"/>
                    <a:pt x="2169" y="45"/>
                  </a:cubicBezTo>
                  <a:cubicBezTo>
                    <a:pt x="1401" y="111"/>
                    <a:pt x="701" y="278"/>
                    <a:pt x="0" y="612"/>
                  </a:cubicBezTo>
                  <a:cubicBezTo>
                    <a:pt x="167" y="578"/>
                    <a:pt x="301" y="545"/>
                    <a:pt x="467" y="478"/>
                  </a:cubicBezTo>
                  <a:cubicBezTo>
                    <a:pt x="1391" y="247"/>
                    <a:pt x="2314" y="148"/>
                    <a:pt x="3246" y="148"/>
                  </a:cubicBezTo>
                  <a:cubicBezTo>
                    <a:pt x="3795" y="148"/>
                    <a:pt x="4347" y="183"/>
                    <a:pt x="4904" y="245"/>
                  </a:cubicBezTo>
                  <a:cubicBezTo>
                    <a:pt x="5705" y="345"/>
                    <a:pt x="6505" y="478"/>
                    <a:pt x="7306" y="612"/>
                  </a:cubicBezTo>
                  <a:cubicBezTo>
                    <a:pt x="8273" y="778"/>
                    <a:pt x="9174" y="1079"/>
                    <a:pt x="10008" y="1612"/>
                  </a:cubicBezTo>
                  <a:cubicBezTo>
                    <a:pt x="10041" y="1646"/>
                    <a:pt x="10074" y="1646"/>
                    <a:pt x="10108" y="1646"/>
                  </a:cubicBezTo>
                  <a:cubicBezTo>
                    <a:pt x="10008" y="1546"/>
                    <a:pt x="9941" y="1446"/>
                    <a:pt x="9841" y="1379"/>
                  </a:cubicBezTo>
                  <a:cubicBezTo>
                    <a:pt x="9541" y="1245"/>
                    <a:pt x="9240" y="1112"/>
                    <a:pt x="8940" y="979"/>
                  </a:cubicBezTo>
                  <a:cubicBezTo>
                    <a:pt x="8040" y="645"/>
                    <a:pt x="7072" y="478"/>
                    <a:pt x="6138" y="278"/>
                  </a:cubicBezTo>
                  <a:cubicBezTo>
                    <a:pt x="5217" y="89"/>
                    <a:pt x="4278" y="0"/>
                    <a:pt x="33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66"/>
            <p:cNvSpPr/>
            <p:nvPr/>
          </p:nvSpPr>
          <p:spPr>
            <a:xfrm>
              <a:off x="8467900" y="1654738"/>
              <a:ext cx="105925" cy="211850"/>
            </a:xfrm>
            <a:custGeom>
              <a:rect b="b" l="l" r="r" t="t"/>
              <a:pathLst>
                <a:path extrusionOk="0" h="8474" w="4237">
                  <a:moveTo>
                    <a:pt x="4203" y="1"/>
                  </a:moveTo>
                  <a:lnTo>
                    <a:pt x="4203" y="1"/>
                  </a:lnTo>
                  <a:cubicBezTo>
                    <a:pt x="4170" y="101"/>
                    <a:pt x="4137" y="234"/>
                    <a:pt x="4137" y="368"/>
                  </a:cubicBezTo>
                  <a:cubicBezTo>
                    <a:pt x="4003" y="1435"/>
                    <a:pt x="3636" y="2469"/>
                    <a:pt x="3203" y="3437"/>
                  </a:cubicBezTo>
                  <a:cubicBezTo>
                    <a:pt x="2902" y="4004"/>
                    <a:pt x="2535" y="4571"/>
                    <a:pt x="2202" y="5138"/>
                  </a:cubicBezTo>
                  <a:cubicBezTo>
                    <a:pt x="1702" y="6005"/>
                    <a:pt x="1201" y="6906"/>
                    <a:pt x="567" y="7706"/>
                  </a:cubicBezTo>
                  <a:cubicBezTo>
                    <a:pt x="367" y="7973"/>
                    <a:pt x="167" y="8207"/>
                    <a:pt x="0" y="8474"/>
                  </a:cubicBezTo>
                  <a:lnTo>
                    <a:pt x="34" y="8474"/>
                  </a:lnTo>
                  <a:cubicBezTo>
                    <a:pt x="200" y="8307"/>
                    <a:pt x="367" y="8140"/>
                    <a:pt x="501" y="7907"/>
                  </a:cubicBezTo>
                  <a:cubicBezTo>
                    <a:pt x="934" y="7340"/>
                    <a:pt x="1335" y="6772"/>
                    <a:pt x="1702" y="6172"/>
                  </a:cubicBezTo>
                  <a:cubicBezTo>
                    <a:pt x="2135" y="5505"/>
                    <a:pt x="2569" y="4838"/>
                    <a:pt x="2969" y="4171"/>
                  </a:cubicBezTo>
                  <a:cubicBezTo>
                    <a:pt x="3403" y="3403"/>
                    <a:pt x="3703" y="2603"/>
                    <a:pt x="3970" y="1769"/>
                  </a:cubicBezTo>
                  <a:cubicBezTo>
                    <a:pt x="4170" y="1202"/>
                    <a:pt x="4237" y="601"/>
                    <a:pt x="42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66"/>
            <p:cNvSpPr/>
            <p:nvPr/>
          </p:nvSpPr>
          <p:spPr>
            <a:xfrm>
              <a:off x="8492075" y="1625563"/>
              <a:ext cx="71750" cy="189325"/>
            </a:xfrm>
            <a:custGeom>
              <a:rect b="b" l="l" r="r" t="t"/>
              <a:pathLst>
                <a:path extrusionOk="0" h="7573" w="2870">
                  <a:moveTo>
                    <a:pt x="2869" y="0"/>
                  </a:moveTo>
                  <a:cubicBezTo>
                    <a:pt x="2736" y="601"/>
                    <a:pt x="2669" y="1168"/>
                    <a:pt x="2569" y="1735"/>
                  </a:cubicBezTo>
                  <a:cubicBezTo>
                    <a:pt x="2502" y="2135"/>
                    <a:pt x="2436" y="2569"/>
                    <a:pt x="2302" y="2936"/>
                  </a:cubicBezTo>
                  <a:cubicBezTo>
                    <a:pt x="1869" y="3937"/>
                    <a:pt x="1402" y="4904"/>
                    <a:pt x="935" y="5905"/>
                  </a:cubicBezTo>
                  <a:cubicBezTo>
                    <a:pt x="668" y="6472"/>
                    <a:pt x="334" y="7005"/>
                    <a:pt x="1" y="7539"/>
                  </a:cubicBezTo>
                  <a:cubicBezTo>
                    <a:pt x="34" y="7539"/>
                    <a:pt x="34" y="7573"/>
                    <a:pt x="67" y="7573"/>
                  </a:cubicBezTo>
                  <a:cubicBezTo>
                    <a:pt x="301" y="7206"/>
                    <a:pt x="534" y="6839"/>
                    <a:pt x="768" y="6472"/>
                  </a:cubicBezTo>
                  <a:cubicBezTo>
                    <a:pt x="1302" y="5604"/>
                    <a:pt x="1769" y="4670"/>
                    <a:pt x="2169" y="3703"/>
                  </a:cubicBezTo>
                  <a:cubicBezTo>
                    <a:pt x="2436" y="3069"/>
                    <a:pt x="2669" y="2402"/>
                    <a:pt x="2736" y="1702"/>
                  </a:cubicBezTo>
                  <a:cubicBezTo>
                    <a:pt x="2769" y="1268"/>
                    <a:pt x="2836" y="801"/>
                    <a:pt x="2869" y="367"/>
                  </a:cubicBezTo>
                  <a:cubicBezTo>
                    <a:pt x="2869" y="234"/>
                    <a:pt x="2869" y="134"/>
                    <a:pt x="2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66"/>
            <p:cNvSpPr/>
            <p:nvPr/>
          </p:nvSpPr>
          <p:spPr>
            <a:xfrm>
              <a:off x="8231050" y="1830713"/>
              <a:ext cx="122625" cy="20600"/>
            </a:xfrm>
            <a:custGeom>
              <a:rect b="b" l="l" r="r" t="t"/>
              <a:pathLst>
                <a:path extrusionOk="0" h="824" w="4905">
                  <a:moveTo>
                    <a:pt x="1" y="0"/>
                  </a:moveTo>
                  <a:lnTo>
                    <a:pt x="1" y="0"/>
                  </a:lnTo>
                  <a:cubicBezTo>
                    <a:pt x="1339" y="570"/>
                    <a:pt x="2749" y="823"/>
                    <a:pt x="4170" y="823"/>
                  </a:cubicBezTo>
                  <a:cubicBezTo>
                    <a:pt x="4415" y="823"/>
                    <a:pt x="4660" y="816"/>
                    <a:pt x="4904" y="801"/>
                  </a:cubicBezTo>
                  <a:cubicBezTo>
                    <a:pt x="3270" y="701"/>
                    <a:pt x="1635" y="4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66"/>
            <p:cNvSpPr/>
            <p:nvPr/>
          </p:nvSpPr>
          <p:spPr>
            <a:xfrm>
              <a:off x="8037575" y="1462113"/>
              <a:ext cx="71750" cy="97600"/>
            </a:xfrm>
            <a:custGeom>
              <a:rect b="b" l="l" r="r" t="t"/>
              <a:pathLst>
                <a:path extrusionOk="0" h="3904" w="2870">
                  <a:moveTo>
                    <a:pt x="2870" y="0"/>
                  </a:moveTo>
                  <a:cubicBezTo>
                    <a:pt x="1936" y="401"/>
                    <a:pt x="134" y="2969"/>
                    <a:pt x="1" y="3903"/>
                  </a:cubicBezTo>
                  <a:cubicBezTo>
                    <a:pt x="768" y="2436"/>
                    <a:pt x="1736" y="1135"/>
                    <a:pt x="28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66"/>
            <p:cNvSpPr/>
            <p:nvPr/>
          </p:nvSpPr>
          <p:spPr>
            <a:xfrm>
              <a:off x="8061775" y="1480463"/>
              <a:ext cx="55900" cy="85925"/>
            </a:xfrm>
            <a:custGeom>
              <a:rect b="b" l="l" r="r" t="t"/>
              <a:pathLst>
                <a:path extrusionOk="0" h="3437" w="2236">
                  <a:moveTo>
                    <a:pt x="2135" y="0"/>
                  </a:moveTo>
                  <a:cubicBezTo>
                    <a:pt x="1101" y="934"/>
                    <a:pt x="334" y="2035"/>
                    <a:pt x="0" y="3436"/>
                  </a:cubicBezTo>
                  <a:cubicBezTo>
                    <a:pt x="67" y="3303"/>
                    <a:pt x="134" y="3169"/>
                    <a:pt x="200" y="3036"/>
                  </a:cubicBezTo>
                  <a:cubicBezTo>
                    <a:pt x="367" y="2702"/>
                    <a:pt x="534" y="2335"/>
                    <a:pt x="768" y="2002"/>
                  </a:cubicBezTo>
                  <a:cubicBezTo>
                    <a:pt x="1134" y="1468"/>
                    <a:pt x="1568" y="968"/>
                    <a:pt x="1968" y="434"/>
                  </a:cubicBezTo>
                  <a:cubicBezTo>
                    <a:pt x="2068" y="301"/>
                    <a:pt x="2135" y="200"/>
                    <a:pt x="2235" y="67"/>
                  </a:cubicBezTo>
                  <a:cubicBezTo>
                    <a:pt x="2202" y="67"/>
                    <a:pt x="2169" y="34"/>
                    <a:pt x="21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66"/>
            <p:cNvSpPr/>
            <p:nvPr/>
          </p:nvSpPr>
          <p:spPr>
            <a:xfrm>
              <a:off x="8121825" y="1367038"/>
              <a:ext cx="69225" cy="30875"/>
            </a:xfrm>
            <a:custGeom>
              <a:rect b="b" l="l" r="r" t="t"/>
              <a:pathLst>
                <a:path extrusionOk="0" h="1235" w="2769">
                  <a:moveTo>
                    <a:pt x="2769" y="1"/>
                  </a:moveTo>
                  <a:lnTo>
                    <a:pt x="2769" y="1"/>
                  </a:lnTo>
                  <a:cubicBezTo>
                    <a:pt x="1735" y="101"/>
                    <a:pt x="801" y="534"/>
                    <a:pt x="0" y="1235"/>
                  </a:cubicBezTo>
                  <a:cubicBezTo>
                    <a:pt x="467" y="1035"/>
                    <a:pt x="901" y="768"/>
                    <a:pt x="1368" y="568"/>
                  </a:cubicBezTo>
                  <a:cubicBezTo>
                    <a:pt x="1835" y="334"/>
                    <a:pt x="2302" y="168"/>
                    <a:pt x="27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66"/>
            <p:cNvSpPr/>
            <p:nvPr/>
          </p:nvSpPr>
          <p:spPr>
            <a:xfrm>
              <a:off x="8308625" y="1350338"/>
              <a:ext cx="115100" cy="44250"/>
            </a:xfrm>
            <a:custGeom>
              <a:rect b="b" l="l" r="r" t="t"/>
              <a:pathLst>
                <a:path extrusionOk="0" h="1770" w="4604">
                  <a:moveTo>
                    <a:pt x="60" y="1"/>
                  </a:moveTo>
                  <a:cubicBezTo>
                    <a:pt x="40" y="1"/>
                    <a:pt x="20" y="1"/>
                    <a:pt x="0" y="2"/>
                  </a:cubicBezTo>
                  <a:cubicBezTo>
                    <a:pt x="1601" y="335"/>
                    <a:pt x="3169" y="869"/>
                    <a:pt x="4603" y="1770"/>
                  </a:cubicBezTo>
                  <a:cubicBezTo>
                    <a:pt x="3134" y="757"/>
                    <a:pt x="1025"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66"/>
            <p:cNvSpPr/>
            <p:nvPr/>
          </p:nvSpPr>
          <p:spPr>
            <a:xfrm>
              <a:off x="7998400" y="1412088"/>
              <a:ext cx="70900" cy="89250"/>
            </a:xfrm>
            <a:custGeom>
              <a:rect b="b" l="l" r="r" t="t"/>
              <a:pathLst>
                <a:path extrusionOk="0" h="3570" w="2836">
                  <a:moveTo>
                    <a:pt x="2836" y="0"/>
                  </a:moveTo>
                  <a:cubicBezTo>
                    <a:pt x="1768" y="1067"/>
                    <a:pt x="667" y="2168"/>
                    <a:pt x="0" y="3569"/>
                  </a:cubicBezTo>
                  <a:cubicBezTo>
                    <a:pt x="801" y="2268"/>
                    <a:pt x="1835" y="1134"/>
                    <a:pt x="28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66"/>
            <p:cNvSpPr/>
            <p:nvPr/>
          </p:nvSpPr>
          <p:spPr>
            <a:xfrm>
              <a:off x="8346975" y="1693938"/>
              <a:ext cx="50050" cy="36350"/>
            </a:xfrm>
            <a:custGeom>
              <a:rect b="b" l="l" r="r" t="t"/>
              <a:pathLst>
                <a:path extrusionOk="0" h="1454" w="2002">
                  <a:moveTo>
                    <a:pt x="2002" y="1"/>
                  </a:moveTo>
                  <a:cubicBezTo>
                    <a:pt x="1869" y="67"/>
                    <a:pt x="1802" y="134"/>
                    <a:pt x="1702" y="234"/>
                  </a:cubicBezTo>
                  <a:cubicBezTo>
                    <a:pt x="1368" y="501"/>
                    <a:pt x="1035" y="801"/>
                    <a:pt x="701" y="1035"/>
                  </a:cubicBezTo>
                  <a:cubicBezTo>
                    <a:pt x="501" y="1202"/>
                    <a:pt x="267" y="1335"/>
                    <a:pt x="1" y="1335"/>
                  </a:cubicBezTo>
                  <a:cubicBezTo>
                    <a:pt x="89" y="1423"/>
                    <a:pt x="171" y="1453"/>
                    <a:pt x="249" y="1453"/>
                  </a:cubicBezTo>
                  <a:cubicBezTo>
                    <a:pt x="348" y="1453"/>
                    <a:pt x="441" y="1406"/>
                    <a:pt x="534" y="1368"/>
                  </a:cubicBezTo>
                  <a:cubicBezTo>
                    <a:pt x="1168" y="1068"/>
                    <a:pt x="1602" y="534"/>
                    <a:pt x="2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66"/>
            <p:cNvSpPr/>
            <p:nvPr/>
          </p:nvSpPr>
          <p:spPr>
            <a:xfrm>
              <a:off x="8078450" y="1350363"/>
              <a:ext cx="69250" cy="35875"/>
            </a:xfrm>
            <a:custGeom>
              <a:rect b="b" l="l" r="r" t="t"/>
              <a:pathLst>
                <a:path extrusionOk="0" h="1435" w="2770">
                  <a:moveTo>
                    <a:pt x="2769" y="1"/>
                  </a:moveTo>
                  <a:lnTo>
                    <a:pt x="2769" y="1"/>
                  </a:lnTo>
                  <a:cubicBezTo>
                    <a:pt x="1735" y="267"/>
                    <a:pt x="834" y="801"/>
                    <a:pt x="0" y="1435"/>
                  </a:cubicBezTo>
                  <a:cubicBezTo>
                    <a:pt x="901" y="968"/>
                    <a:pt x="1835" y="501"/>
                    <a:pt x="27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66"/>
            <p:cNvSpPr/>
            <p:nvPr/>
          </p:nvSpPr>
          <p:spPr>
            <a:xfrm>
              <a:off x="8137650" y="1721463"/>
              <a:ext cx="41725" cy="42550"/>
            </a:xfrm>
            <a:custGeom>
              <a:rect b="b" l="l" r="r" t="t"/>
              <a:pathLst>
                <a:path extrusionOk="0" h="1702" w="1669">
                  <a:moveTo>
                    <a:pt x="1" y="1"/>
                  </a:moveTo>
                  <a:cubicBezTo>
                    <a:pt x="368" y="768"/>
                    <a:pt x="901" y="1335"/>
                    <a:pt x="1669" y="1702"/>
                  </a:cubicBezTo>
                  <a:cubicBezTo>
                    <a:pt x="1068" y="1168"/>
                    <a:pt x="468" y="63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66"/>
            <p:cNvSpPr/>
            <p:nvPr/>
          </p:nvSpPr>
          <p:spPr>
            <a:xfrm>
              <a:off x="8020075" y="1463788"/>
              <a:ext cx="44225" cy="61725"/>
            </a:xfrm>
            <a:custGeom>
              <a:rect b="b" l="l" r="r" t="t"/>
              <a:pathLst>
                <a:path extrusionOk="0" h="2469" w="1769">
                  <a:moveTo>
                    <a:pt x="1768" y="0"/>
                  </a:moveTo>
                  <a:cubicBezTo>
                    <a:pt x="1035" y="701"/>
                    <a:pt x="467" y="1501"/>
                    <a:pt x="0" y="2469"/>
                  </a:cubicBezTo>
                  <a:cubicBezTo>
                    <a:pt x="634" y="1601"/>
                    <a:pt x="1201" y="801"/>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66"/>
            <p:cNvSpPr/>
            <p:nvPr/>
          </p:nvSpPr>
          <p:spPr>
            <a:xfrm>
              <a:off x="8135150" y="1380388"/>
              <a:ext cx="52575" cy="25875"/>
            </a:xfrm>
            <a:custGeom>
              <a:rect b="b" l="l" r="r" t="t"/>
              <a:pathLst>
                <a:path extrusionOk="0" h="1035" w="2103">
                  <a:moveTo>
                    <a:pt x="2102" y="0"/>
                  </a:moveTo>
                  <a:lnTo>
                    <a:pt x="2102" y="0"/>
                  </a:lnTo>
                  <a:cubicBezTo>
                    <a:pt x="1302" y="167"/>
                    <a:pt x="635" y="501"/>
                    <a:pt x="1" y="968"/>
                  </a:cubicBezTo>
                  <a:cubicBezTo>
                    <a:pt x="1" y="1001"/>
                    <a:pt x="34" y="1035"/>
                    <a:pt x="34" y="1035"/>
                  </a:cubicBezTo>
                  <a:cubicBezTo>
                    <a:pt x="701" y="701"/>
                    <a:pt x="1402" y="334"/>
                    <a:pt x="21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66"/>
            <p:cNvSpPr/>
            <p:nvPr/>
          </p:nvSpPr>
          <p:spPr>
            <a:xfrm>
              <a:off x="8100975" y="1510488"/>
              <a:ext cx="30025" cy="40875"/>
            </a:xfrm>
            <a:custGeom>
              <a:rect b="b" l="l" r="r" t="t"/>
              <a:pathLst>
                <a:path extrusionOk="0" h="1635" w="1201">
                  <a:moveTo>
                    <a:pt x="1201" y="0"/>
                  </a:moveTo>
                  <a:lnTo>
                    <a:pt x="1201" y="0"/>
                  </a:lnTo>
                  <a:cubicBezTo>
                    <a:pt x="701" y="467"/>
                    <a:pt x="300" y="1034"/>
                    <a:pt x="0" y="1635"/>
                  </a:cubicBezTo>
                  <a:cubicBezTo>
                    <a:pt x="400" y="1101"/>
                    <a:pt x="867" y="601"/>
                    <a:pt x="1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66"/>
            <p:cNvSpPr/>
            <p:nvPr/>
          </p:nvSpPr>
          <p:spPr>
            <a:xfrm>
              <a:off x="8448725" y="1424588"/>
              <a:ext cx="43375" cy="50050"/>
            </a:xfrm>
            <a:custGeom>
              <a:rect b="b" l="l" r="r" t="t"/>
              <a:pathLst>
                <a:path extrusionOk="0" h="2002" w="1735">
                  <a:moveTo>
                    <a:pt x="0" y="0"/>
                  </a:moveTo>
                  <a:lnTo>
                    <a:pt x="0" y="0"/>
                  </a:lnTo>
                  <a:cubicBezTo>
                    <a:pt x="734" y="534"/>
                    <a:pt x="1168" y="1335"/>
                    <a:pt x="1735" y="2002"/>
                  </a:cubicBezTo>
                  <a:cubicBezTo>
                    <a:pt x="1268" y="1268"/>
                    <a:pt x="834" y="4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66"/>
            <p:cNvSpPr/>
            <p:nvPr/>
          </p:nvSpPr>
          <p:spPr>
            <a:xfrm>
              <a:off x="8191025" y="1331913"/>
              <a:ext cx="65075" cy="5125"/>
            </a:xfrm>
            <a:custGeom>
              <a:rect b="b" l="l" r="r" t="t"/>
              <a:pathLst>
                <a:path extrusionOk="0" h="205" w="2603">
                  <a:moveTo>
                    <a:pt x="1648" y="0"/>
                  </a:moveTo>
                  <a:cubicBezTo>
                    <a:pt x="1099" y="0"/>
                    <a:pt x="550" y="66"/>
                    <a:pt x="1" y="172"/>
                  </a:cubicBezTo>
                  <a:cubicBezTo>
                    <a:pt x="1" y="184"/>
                    <a:pt x="1" y="196"/>
                    <a:pt x="1" y="205"/>
                  </a:cubicBezTo>
                  <a:cubicBezTo>
                    <a:pt x="835" y="172"/>
                    <a:pt x="1702" y="138"/>
                    <a:pt x="2536" y="105"/>
                  </a:cubicBezTo>
                  <a:cubicBezTo>
                    <a:pt x="2559" y="105"/>
                    <a:pt x="2566" y="89"/>
                    <a:pt x="2579" y="68"/>
                  </a:cubicBezTo>
                  <a:lnTo>
                    <a:pt x="2579" y="68"/>
                  </a:lnTo>
                  <a:cubicBezTo>
                    <a:pt x="2587" y="69"/>
                    <a:pt x="2595" y="70"/>
                    <a:pt x="2603" y="71"/>
                  </a:cubicBezTo>
                  <a:lnTo>
                    <a:pt x="2603" y="38"/>
                  </a:lnTo>
                  <a:cubicBezTo>
                    <a:pt x="2592" y="48"/>
                    <a:pt x="2585" y="59"/>
                    <a:pt x="2579" y="68"/>
                  </a:cubicBezTo>
                  <a:lnTo>
                    <a:pt x="2579" y="68"/>
                  </a:lnTo>
                  <a:cubicBezTo>
                    <a:pt x="2269" y="21"/>
                    <a:pt x="1958" y="0"/>
                    <a:pt x="1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66"/>
            <p:cNvSpPr/>
            <p:nvPr/>
          </p:nvSpPr>
          <p:spPr>
            <a:xfrm>
              <a:off x="8060925" y="1638063"/>
              <a:ext cx="12550" cy="42575"/>
            </a:xfrm>
            <a:custGeom>
              <a:rect b="b" l="l" r="r" t="t"/>
              <a:pathLst>
                <a:path extrusionOk="0" h="1703" w="502">
                  <a:moveTo>
                    <a:pt x="101" y="1"/>
                  </a:moveTo>
                  <a:lnTo>
                    <a:pt x="101" y="1"/>
                  </a:lnTo>
                  <a:cubicBezTo>
                    <a:pt x="1" y="434"/>
                    <a:pt x="201" y="1235"/>
                    <a:pt x="501" y="1702"/>
                  </a:cubicBezTo>
                  <a:cubicBezTo>
                    <a:pt x="368" y="1135"/>
                    <a:pt x="234" y="601"/>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66"/>
            <p:cNvSpPr/>
            <p:nvPr/>
          </p:nvSpPr>
          <p:spPr>
            <a:xfrm>
              <a:off x="8064275" y="1460438"/>
              <a:ext cx="25875" cy="30050"/>
            </a:xfrm>
            <a:custGeom>
              <a:rect b="b" l="l" r="r" t="t"/>
              <a:pathLst>
                <a:path extrusionOk="0" h="1202" w="1035">
                  <a:moveTo>
                    <a:pt x="1001" y="1"/>
                  </a:moveTo>
                  <a:cubicBezTo>
                    <a:pt x="601" y="368"/>
                    <a:pt x="201" y="701"/>
                    <a:pt x="0" y="1202"/>
                  </a:cubicBezTo>
                  <a:cubicBezTo>
                    <a:pt x="334" y="801"/>
                    <a:pt x="701" y="434"/>
                    <a:pt x="1034" y="67"/>
                  </a:cubicBezTo>
                  <a:cubicBezTo>
                    <a:pt x="1034" y="34"/>
                    <a:pt x="1001" y="34"/>
                    <a:pt x="10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66"/>
            <p:cNvSpPr/>
            <p:nvPr/>
          </p:nvSpPr>
          <p:spPr>
            <a:xfrm>
              <a:off x="8171025" y="1344538"/>
              <a:ext cx="37550" cy="9200"/>
            </a:xfrm>
            <a:custGeom>
              <a:rect b="b" l="l" r="r" t="t"/>
              <a:pathLst>
                <a:path extrusionOk="0" h="368" w="1502">
                  <a:moveTo>
                    <a:pt x="1501" y="0"/>
                  </a:moveTo>
                  <a:cubicBezTo>
                    <a:pt x="834" y="0"/>
                    <a:pt x="300" y="134"/>
                    <a:pt x="0" y="367"/>
                  </a:cubicBezTo>
                  <a:cubicBezTo>
                    <a:pt x="534" y="234"/>
                    <a:pt x="1034" y="134"/>
                    <a:pt x="1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66"/>
            <p:cNvSpPr/>
            <p:nvPr/>
          </p:nvSpPr>
          <p:spPr>
            <a:xfrm>
              <a:off x="8106800" y="1495463"/>
              <a:ext cx="21700" cy="26725"/>
            </a:xfrm>
            <a:custGeom>
              <a:rect b="b" l="l" r="r" t="t"/>
              <a:pathLst>
                <a:path extrusionOk="0" h="1069" w="868">
                  <a:moveTo>
                    <a:pt x="801" y="1"/>
                  </a:moveTo>
                  <a:cubicBezTo>
                    <a:pt x="468" y="301"/>
                    <a:pt x="167" y="601"/>
                    <a:pt x="1" y="1068"/>
                  </a:cubicBezTo>
                  <a:cubicBezTo>
                    <a:pt x="301" y="735"/>
                    <a:pt x="601" y="368"/>
                    <a:pt x="868" y="34"/>
                  </a:cubicBezTo>
                  <a:cubicBezTo>
                    <a:pt x="868" y="34"/>
                    <a:pt x="83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66"/>
            <p:cNvSpPr/>
            <p:nvPr/>
          </p:nvSpPr>
          <p:spPr>
            <a:xfrm>
              <a:off x="8037575" y="1450438"/>
              <a:ext cx="22550" cy="26700"/>
            </a:xfrm>
            <a:custGeom>
              <a:rect b="b" l="l" r="r" t="t"/>
              <a:pathLst>
                <a:path extrusionOk="0" h="1068" w="902">
                  <a:moveTo>
                    <a:pt x="902" y="0"/>
                  </a:moveTo>
                  <a:lnTo>
                    <a:pt x="902" y="0"/>
                  </a:lnTo>
                  <a:cubicBezTo>
                    <a:pt x="501" y="267"/>
                    <a:pt x="201" y="634"/>
                    <a:pt x="1" y="1068"/>
                  </a:cubicBezTo>
                  <a:cubicBezTo>
                    <a:pt x="301" y="701"/>
                    <a:pt x="601" y="334"/>
                    <a:pt x="9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66"/>
            <p:cNvSpPr/>
            <p:nvPr/>
          </p:nvSpPr>
          <p:spPr>
            <a:xfrm>
              <a:off x="7990050" y="1530488"/>
              <a:ext cx="10025" cy="26725"/>
            </a:xfrm>
            <a:custGeom>
              <a:rect b="b" l="l" r="r" t="t"/>
              <a:pathLst>
                <a:path extrusionOk="0" h="1069" w="401">
                  <a:moveTo>
                    <a:pt x="334" y="1"/>
                  </a:moveTo>
                  <a:cubicBezTo>
                    <a:pt x="167" y="334"/>
                    <a:pt x="67" y="701"/>
                    <a:pt x="1" y="1068"/>
                  </a:cubicBezTo>
                  <a:cubicBezTo>
                    <a:pt x="167" y="768"/>
                    <a:pt x="267" y="468"/>
                    <a:pt x="368" y="168"/>
                  </a:cubicBezTo>
                  <a:cubicBezTo>
                    <a:pt x="401" y="134"/>
                    <a:pt x="401" y="67"/>
                    <a:pt x="401" y="34"/>
                  </a:cubicBezTo>
                  <a:cubicBezTo>
                    <a:pt x="401" y="34"/>
                    <a:pt x="368" y="34"/>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66"/>
            <p:cNvSpPr/>
            <p:nvPr/>
          </p:nvSpPr>
          <p:spPr>
            <a:xfrm>
              <a:off x="8034250" y="1635563"/>
              <a:ext cx="8375" cy="24225"/>
            </a:xfrm>
            <a:custGeom>
              <a:rect b="b" l="l" r="r" t="t"/>
              <a:pathLst>
                <a:path extrusionOk="0" h="969" w="335">
                  <a:moveTo>
                    <a:pt x="134" y="1"/>
                  </a:moveTo>
                  <a:cubicBezTo>
                    <a:pt x="1" y="301"/>
                    <a:pt x="67" y="701"/>
                    <a:pt x="334" y="968"/>
                  </a:cubicBezTo>
                  <a:cubicBezTo>
                    <a:pt x="267" y="635"/>
                    <a:pt x="201" y="3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66"/>
            <p:cNvSpPr/>
            <p:nvPr/>
          </p:nvSpPr>
          <p:spPr>
            <a:xfrm>
              <a:off x="8355325" y="1859888"/>
              <a:ext cx="31700" cy="6700"/>
            </a:xfrm>
            <a:custGeom>
              <a:rect b="b" l="l" r="r" t="t"/>
              <a:pathLst>
                <a:path extrusionOk="0" h="268" w="1268">
                  <a:moveTo>
                    <a:pt x="1234" y="1"/>
                  </a:moveTo>
                  <a:cubicBezTo>
                    <a:pt x="834" y="68"/>
                    <a:pt x="400" y="134"/>
                    <a:pt x="0" y="201"/>
                  </a:cubicBezTo>
                  <a:cubicBezTo>
                    <a:pt x="0" y="234"/>
                    <a:pt x="0" y="268"/>
                    <a:pt x="0" y="268"/>
                  </a:cubicBezTo>
                  <a:cubicBezTo>
                    <a:pt x="434" y="201"/>
                    <a:pt x="834" y="134"/>
                    <a:pt x="1268" y="68"/>
                  </a:cubicBezTo>
                  <a:cubicBezTo>
                    <a:pt x="1268" y="68"/>
                    <a:pt x="1234" y="34"/>
                    <a:pt x="1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66"/>
            <p:cNvSpPr/>
            <p:nvPr/>
          </p:nvSpPr>
          <p:spPr>
            <a:xfrm>
              <a:off x="8437875" y="1831538"/>
              <a:ext cx="17525" cy="15050"/>
            </a:xfrm>
            <a:custGeom>
              <a:rect b="b" l="l" r="r" t="t"/>
              <a:pathLst>
                <a:path extrusionOk="0" h="602" w="701">
                  <a:moveTo>
                    <a:pt x="634" y="1"/>
                  </a:moveTo>
                  <a:cubicBezTo>
                    <a:pt x="434" y="201"/>
                    <a:pt x="201" y="368"/>
                    <a:pt x="0" y="534"/>
                  </a:cubicBezTo>
                  <a:cubicBezTo>
                    <a:pt x="34" y="568"/>
                    <a:pt x="34" y="601"/>
                    <a:pt x="67" y="601"/>
                  </a:cubicBezTo>
                  <a:cubicBezTo>
                    <a:pt x="334" y="501"/>
                    <a:pt x="534" y="334"/>
                    <a:pt x="701" y="67"/>
                  </a:cubicBezTo>
                  <a:cubicBezTo>
                    <a:pt x="668" y="67"/>
                    <a:pt x="668" y="34"/>
                    <a:pt x="6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66"/>
            <p:cNvSpPr/>
            <p:nvPr/>
          </p:nvSpPr>
          <p:spPr>
            <a:xfrm>
              <a:off x="8445375" y="1844063"/>
              <a:ext cx="22550" cy="23375"/>
            </a:xfrm>
            <a:custGeom>
              <a:rect b="b" l="l" r="r" t="t"/>
              <a:pathLst>
                <a:path extrusionOk="0" h="935" w="902">
                  <a:moveTo>
                    <a:pt x="868" y="0"/>
                  </a:moveTo>
                  <a:cubicBezTo>
                    <a:pt x="601" y="334"/>
                    <a:pt x="201" y="534"/>
                    <a:pt x="1" y="934"/>
                  </a:cubicBezTo>
                  <a:cubicBezTo>
                    <a:pt x="301" y="634"/>
                    <a:pt x="601" y="367"/>
                    <a:pt x="901" y="100"/>
                  </a:cubicBezTo>
                  <a:cubicBezTo>
                    <a:pt x="901" y="67"/>
                    <a:pt x="901" y="33"/>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66"/>
            <p:cNvSpPr/>
            <p:nvPr/>
          </p:nvSpPr>
          <p:spPr>
            <a:xfrm>
              <a:off x="8292775" y="1505488"/>
              <a:ext cx="28375" cy="9175"/>
            </a:xfrm>
            <a:custGeom>
              <a:rect b="b" l="l" r="r" t="t"/>
              <a:pathLst>
                <a:path extrusionOk="0" h="367" w="1135">
                  <a:moveTo>
                    <a:pt x="34" y="0"/>
                  </a:moveTo>
                  <a:cubicBezTo>
                    <a:pt x="34" y="33"/>
                    <a:pt x="0" y="67"/>
                    <a:pt x="0" y="100"/>
                  </a:cubicBezTo>
                  <a:cubicBezTo>
                    <a:pt x="367" y="167"/>
                    <a:pt x="734" y="267"/>
                    <a:pt x="1101" y="367"/>
                  </a:cubicBezTo>
                  <a:cubicBezTo>
                    <a:pt x="1101" y="334"/>
                    <a:pt x="1101" y="300"/>
                    <a:pt x="1134" y="300"/>
                  </a:cubicBezTo>
                  <a:cubicBezTo>
                    <a:pt x="767" y="200"/>
                    <a:pt x="401" y="1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66"/>
            <p:cNvSpPr/>
            <p:nvPr/>
          </p:nvSpPr>
          <p:spPr>
            <a:xfrm>
              <a:off x="8305275" y="1357038"/>
              <a:ext cx="27550" cy="8375"/>
            </a:xfrm>
            <a:custGeom>
              <a:rect b="b" l="l" r="r" t="t"/>
              <a:pathLst>
                <a:path extrusionOk="0" h="335" w="1102">
                  <a:moveTo>
                    <a:pt x="34" y="0"/>
                  </a:moveTo>
                  <a:cubicBezTo>
                    <a:pt x="1" y="34"/>
                    <a:pt x="1" y="67"/>
                    <a:pt x="1" y="101"/>
                  </a:cubicBezTo>
                  <a:lnTo>
                    <a:pt x="1068" y="334"/>
                  </a:lnTo>
                  <a:cubicBezTo>
                    <a:pt x="1068" y="301"/>
                    <a:pt x="1101" y="301"/>
                    <a:pt x="1101" y="267"/>
                  </a:cubicBezTo>
                  <a:cubicBezTo>
                    <a:pt x="735" y="167"/>
                    <a:pt x="368" y="101"/>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66"/>
            <p:cNvSpPr/>
            <p:nvPr/>
          </p:nvSpPr>
          <p:spPr>
            <a:xfrm>
              <a:off x="8538775" y="1518813"/>
              <a:ext cx="13375" cy="25875"/>
            </a:xfrm>
            <a:custGeom>
              <a:rect b="b" l="l" r="r" t="t"/>
              <a:pathLst>
                <a:path extrusionOk="0" h="1035" w="535">
                  <a:moveTo>
                    <a:pt x="67" y="1"/>
                  </a:moveTo>
                  <a:lnTo>
                    <a:pt x="1" y="34"/>
                  </a:lnTo>
                  <a:cubicBezTo>
                    <a:pt x="167" y="368"/>
                    <a:pt x="301" y="701"/>
                    <a:pt x="468" y="1035"/>
                  </a:cubicBezTo>
                  <a:cubicBezTo>
                    <a:pt x="501" y="1035"/>
                    <a:pt x="534" y="1001"/>
                    <a:pt x="534" y="1001"/>
                  </a:cubicBezTo>
                  <a:lnTo>
                    <a:pt x="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66"/>
            <p:cNvSpPr/>
            <p:nvPr/>
          </p:nvSpPr>
          <p:spPr>
            <a:xfrm>
              <a:off x="8163500" y="1730638"/>
              <a:ext cx="16725" cy="16700"/>
            </a:xfrm>
            <a:custGeom>
              <a:rect b="b" l="l" r="r" t="t"/>
              <a:pathLst>
                <a:path extrusionOk="0" h="668" w="669">
                  <a:moveTo>
                    <a:pt x="1" y="0"/>
                  </a:moveTo>
                  <a:lnTo>
                    <a:pt x="1" y="0"/>
                  </a:lnTo>
                  <a:cubicBezTo>
                    <a:pt x="134" y="301"/>
                    <a:pt x="368" y="534"/>
                    <a:pt x="668" y="668"/>
                  </a:cubicBezTo>
                  <a:cubicBezTo>
                    <a:pt x="468" y="434"/>
                    <a:pt x="234" y="2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66"/>
            <p:cNvSpPr/>
            <p:nvPr/>
          </p:nvSpPr>
          <p:spPr>
            <a:xfrm>
              <a:off x="8007575" y="1553838"/>
              <a:ext cx="7525" cy="21725"/>
            </a:xfrm>
            <a:custGeom>
              <a:rect b="b" l="l" r="r" t="t"/>
              <a:pathLst>
                <a:path extrusionOk="0" h="869" w="301">
                  <a:moveTo>
                    <a:pt x="267" y="1"/>
                  </a:moveTo>
                  <a:lnTo>
                    <a:pt x="267" y="1"/>
                  </a:lnTo>
                  <a:cubicBezTo>
                    <a:pt x="167" y="301"/>
                    <a:pt x="100" y="601"/>
                    <a:pt x="0" y="868"/>
                  </a:cubicBezTo>
                  <a:cubicBezTo>
                    <a:pt x="167" y="601"/>
                    <a:pt x="300" y="334"/>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66"/>
            <p:cNvSpPr/>
            <p:nvPr/>
          </p:nvSpPr>
          <p:spPr>
            <a:xfrm>
              <a:off x="8039250" y="1563863"/>
              <a:ext cx="10025" cy="23375"/>
            </a:xfrm>
            <a:custGeom>
              <a:rect b="b" l="l" r="r" t="t"/>
              <a:pathLst>
                <a:path extrusionOk="0" h="935" w="401">
                  <a:moveTo>
                    <a:pt x="334" y="0"/>
                  </a:moveTo>
                  <a:cubicBezTo>
                    <a:pt x="234" y="300"/>
                    <a:pt x="101" y="600"/>
                    <a:pt x="1" y="934"/>
                  </a:cubicBezTo>
                  <a:lnTo>
                    <a:pt x="101" y="934"/>
                  </a:lnTo>
                  <a:cubicBezTo>
                    <a:pt x="201" y="634"/>
                    <a:pt x="301" y="334"/>
                    <a:pt x="401" y="33"/>
                  </a:cubicBezTo>
                  <a:cubicBezTo>
                    <a:pt x="368" y="33"/>
                    <a:pt x="368"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66"/>
            <p:cNvSpPr/>
            <p:nvPr/>
          </p:nvSpPr>
          <p:spPr>
            <a:xfrm>
              <a:off x="8310275" y="1491288"/>
              <a:ext cx="25875" cy="10875"/>
            </a:xfrm>
            <a:custGeom>
              <a:rect b="b" l="l" r="r" t="t"/>
              <a:pathLst>
                <a:path extrusionOk="0" h="435" w="1035">
                  <a:moveTo>
                    <a:pt x="1" y="1"/>
                  </a:moveTo>
                  <a:lnTo>
                    <a:pt x="1" y="1"/>
                  </a:lnTo>
                  <a:cubicBezTo>
                    <a:pt x="368" y="168"/>
                    <a:pt x="701" y="301"/>
                    <a:pt x="1035" y="435"/>
                  </a:cubicBezTo>
                  <a:cubicBezTo>
                    <a:pt x="735" y="168"/>
                    <a:pt x="401" y="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66"/>
            <p:cNvSpPr/>
            <p:nvPr/>
          </p:nvSpPr>
          <p:spPr>
            <a:xfrm>
              <a:off x="8284425" y="1465813"/>
              <a:ext cx="21700" cy="5500"/>
            </a:xfrm>
            <a:custGeom>
              <a:rect b="b" l="l" r="r" t="t"/>
              <a:pathLst>
                <a:path extrusionOk="0" h="220" w="868">
                  <a:moveTo>
                    <a:pt x="176" y="1"/>
                  </a:moveTo>
                  <a:cubicBezTo>
                    <a:pt x="118" y="1"/>
                    <a:pt x="59" y="6"/>
                    <a:pt x="1" y="19"/>
                  </a:cubicBezTo>
                  <a:cubicBezTo>
                    <a:pt x="1" y="53"/>
                    <a:pt x="1" y="86"/>
                    <a:pt x="1" y="86"/>
                  </a:cubicBezTo>
                  <a:cubicBezTo>
                    <a:pt x="301" y="153"/>
                    <a:pt x="601" y="186"/>
                    <a:pt x="868" y="219"/>
                  </a:cubicBezTo>
                  <a:cubicBezTo>
                    <a:pt x="868" y="186"/>
                    <a:pt x="868" y="153"/>
                    <a:pt x="868" y="119"/>
                  </a:cubicBezTo>
                  <a:cubicBezTo>
                    <a:pt x="653" y="92"/>
                    <a:pt x="417" y="1"/>
                    <a:pt x="1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66"/>
            <p:cNvSpPr/>
            <p:nvPr/>
          </p:nvSpPr>
          <p:spPr>
            <a:xfrm>
              <a:off x="8236900" y="1791513"/>
              <a:ext cx="19200" cy="6900"/>
            </a:xfrm>
            <a:custGeom>
              <a:rect b="b" l="l" r="r" t="t"/>
              <a:pathLst>
                <a:path extrusionOk="0" h="276" w="768">
                  <a:moveTo>
                    <a:pt x="0" y="1"/>
                  </a:moveTo>
                  <a:lnTo>
                    <a:pt x="0" y="1"/>
                  </a:lnTo>
                  <a:cubicBezTo>
                    <a:pt x="141" y="197"/>
                    <a:pt x="352" y="275"/>
                    <a:pt x="614" y="275"/>
                  </a:cubicBezTo>
                  <a:cubicBezTo>
                    <a:pt x="664" y="275"/>
                    <a:pt x="715" y="273"/>
                    <a:pt x="768" y="267"/>
                  </a:cubicBezTo>
                  <a:cubicBezTo>
                    <a:pt x="467" y="167"/>
                    <a:pt x="234" y="1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66"/>
            <p:cNvSpPr/>
            <p:nvPr/>
          </p:nvSpPr>
          <p:spPr>
            <a:xfrm>
              <a:off x="8122650" y="1647238"/>
              <a:ext cx="9200" cy="15875"/>
            </a:xfrm>
            <a:custGeom>
              <a:rect b="b" l="l" r="r" t="t"/>
              <a:pathLst>
                <a:path extrusionOk="0" h="635" w="368">
                  <a:moveTo>
                    <a:pt x="100" y="1"/>
                  </a:moveTo>
                  <a:cubicBezTo>
                    <a:pt x="67" y="1"/>
                    <a:pt x="34" y="1"/>
                    <a:pt x="0" y="34"/>
                  </a:cubicBezTo>
                  <a:cubicBezTo>
                    <a:pt x="100" y="234"/>
                    <a:pt x="201" y="434"/>
                    <a:pt x="267" y="635"/>
                  </a:cubicBezTo>
                  <a:lnTo>
                    <a:pt x="367" y="635"/>
                  </a:lnTo>
                  <a:cubicBezTo>
                    <a:pt x="301" y="401"/>
                    <a:pt x="267" y="168"/>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66"/>
            <p:cNvSpPr/>
            <p:nvPr/>
          </p:nvSpPr>
          <p:spPr>
            <a:xfrm>
              <a:off x="8120150" y="1727313"/>
              <a:ext cx="15875" cy="19200"/>
            </a:xfrm>
            <a:custGeom>
              <a:rect b="b" l="l" r="r" t="t"/>
              <a:pathLst>
                <a:path extrusionOk="0" h="768" w="635">
                  <a:moveTo>
                    <a:pt x="0" y="0"/>
                  </a:moveTo>
                  <a:lnTo>
                    <a:pt x="0" y="0"/>
                  </a:lnTo>
                  <a:cubicBezTo>
                    <a:pt x="186" y="248"/>
                    <a:pt x="372" y="496"/>
                    <a:pt x="584" y="717"/>
                  </a:cubicBezTo>
                  <a:lnTo>
                    <a:pt x="584" y="717"/>
                  </a:lnTo>
                  <a:cubicBezTo>
                    <a:pt x="477" y="404"/>
                    <a:pt x="254" y="127"/>
                    <a:pt x="0" y="0"/>
                  </a:cubicBezTo>
                  <a:close/>
                  <a:moveTo>
                    <a:pt x="584" y="717"/>
                  </a:moveTo>
                  <a:lnTo>
                    <a:pt x="584" y="717"/>
                  </a:lnTo>
                  <a:cubicBezTo>
                    <a:pt x="590" y="733"/>
                    <a:pt x="596" y="750"/>
                    <a:pt x="601" y="767"/>
                  </a:cubicBezTo>
                  <a:lnTo>
                    <a:pt x="634" y="767"/>
                  </a:lnTo>
                  <a:cubicBezTo>
                    <a:pt x="617" y="751"/>
                    <a:pt x="601" y="734"/>
                    <a:pt x="584" y="71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66"/>
            <p:cNvSpPr/>
            <p:nvPr/>
          </p:nvSpPr>
          <p:spPr>
            <a:xfrm>
              <a:off x="8085125" y="1649738"/>
              <a:ext cx="7525" cy="16700"/>
            </a:xfrm>
            <a:custGeom>
              <a:rect b="b" l="l" r="r" t="t"/>
              <a:pathLst>
                <a:path extrusionOk="0" h="668" w="301">
                  <a:moveTo>
                    <a:pt x="134" y="1"/>
                  </a:moveTo>
                  <a:cubicBezTo>
                    <a:pt x="0" y="268"/>
                    <a:pt x="100" y="468"/>
                    <a:pt x="200" y="668"/>
                  </a:cubicBezTo>
                  <a:lnTo>
                    <a:pt x="301" y="668"/>
                  </a:lnTo>
                  <a:cubicBezTo>
                    <a:pt x="234" y="434"/>
                    <a:pt x="200" y="2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66"/>
            <p:cNvSpPr/>
            <p:nvPr/>
          </p:nvSpPr>
          <p:spPr>
            <a:xfrm>
              <a:off x="8547125" y="1621388"/>
              <a:ext cx="3350" cy="25875"/>
            </a:xfrm>
            <a:custGeom>
              <a:rect b="b" l="l" r="r" t="t"/>
              <a:pathLst>
                <a:path extrusionOk="0" h="1035" w="134">
                  <a:moveTo>
                    <a:pt x="67" y="1"/>
                  </a:moveTo>
                  <a:cubicBezTo>
                    <a:pt x="67" y="368"/>
                    <a:pt x="34" y="701"/>
                    <a:pt x="0" y="1035"/>
                  </a:cubicBezTo>
                  <a:cubicBezTo>
                    <a:pt x="100" y="701"/>
                    <a:pt x="134" y="3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66"/>
            <p:cNvSpPr/>
            <p:nvPr/>
          </p:nvSpPr>
          <p:spPr>
            <a:xfrm>
              <a:off x="8309450" y="1498813"/>
              <a:ext cx="15875" cy="7525"/>
            </a:xfrm>
            <a:custGeom>
              <a:rect b="b" l="l" r="r" t="t"/>
              <a:pathLst>
                <a:path extrusionOk="0" h="301" w="635">
                  <a:moveTo>
                    <a:pt x="34" y="0"/>
                  </a:moveTo>
                  <a:cubicBezTo>
                    <a:pt x="0" y="34"/>
                    <a:pt x="0" y="34"/>
                    <a:pt x="0" y="67"/>
                  </a:cubicBezTo>
                  <a:cubicBezTo>
                    <a:pt x="201" y="134"/>
                    <a:pt x="401" y="234"/>
                    <a:pt x="601" y="300"/>
                  </a:cubicBezTo>
                  <a:lnTo>
                    <a:pt x="634" y="234"/>
                  </a:lnTo>
                  <a:cubicBezTo>
                    <a:pt x="434" y="167"/>
                    <a:pt x="234" y="67"/>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66"/>
            <p:cNvSpPr/>
            <p:nvPr/>
          </p:nvSpPr>
          <p:spPr>
            <a:xfrm>
              <a:off x="8110150" y="1648913"/>
              <a:ext cx="4175" cy="12525"/>
            </a:xfrm>
            <a:custGeom>
              <a:rect b="b" l="l" r="r" t="t"/>
              <a:pathLst>
                <a:path extrusionOk="0" h="501" w="167">
                  <a:moveTo>
                    <a:pt x="0" y="0"/>
                  </a:moveTo>
                  <a:cubicBezTo>
                    <a:pt x="33" y="167"/>
                    <a:pt x="33" y="334"/>
                    <a:pt x="67" y="501"/>
                  </a:cubicBezTo>
                  <a:cubicBezTo>
                    <a:pt x="100" y="501"/>
                    <a:pt x="133" y="467"/>
                    <a:pt x="167" y="467"/>
                  </a:cubicBezTo>
                  <a:cubicBezTo>
                    <a:pt x="133" y="301"/>
                    <a:pt x="67" y="134"/>
                    <a:pt x="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66"/>
            <p:cNvSpPr/>
            <p:nvPr/>
          </p:nvSpPr>
          <p:spPr>
            <a:xfrm>
              <a:off x="8285275" y="1474613"/>
              <a:ext cx="16700" cy="4200"/>
            </a:xfrm>
            <a:custGeom>
              <a:rect b="b" l="l" r="r" t="t"/>
              <a:pathLst>
                <a:path extrusionOk="0" h="168" w="668">
                  <a:moveTo>
                    <a:pt x="33" y="1"/>
                  </a:moveTo>
                  <a:cubicBezTo>
                    <a:pt x="33" y="34"/>
                    <a:pt x="0" y="34"/>
                    <a:pt x="0" y="68"/>
                  </a:cubicBezTo>
                  <a:cubicBezTo>
                    <a:pt x="234" y="101"/>
                    <a:pt x="434" y="134"/>
                    <a:pt x="667" y="168"/>
                  </a:cubicBezTo>
                  <a:cubicBezTo>
                    <a:pt x="667" y="168"/>
                    <a:pt x="667" y="134"/>
                    <a:pt x="667" y="101"/>
                  </a:cubicBezTo>
                  <a:cubicBezTo>
                    <a:pt x="467" y="68"/>
                    <a:pt x="234" y="34"/>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66"/>
            <p:cNvSpPr/>
            <p:nvPr/>
          </p:nvSpPr>
          <p:spPr>
            <a:xfrm>
              <a:off x="8296100" y="1517163"/>
              <a:ext cx="12550" cy="5025"/>
            </a:xfrm>
            <a:custGeom>
              <a:rect b="b" l="l" r="r" t="t"/>
              <a:pathLst>
                <a:path extrusionOk="0" h="201" w="502">
                  <a:moveTo>
                    <a:pt x="1" y="0"/>
                  </a:moveTo>
                  <a:cubicBezTo>
                    <a:pt x="1" y="0"/>
                    <a:pt x="1" y="33"/>
                    <a:pt x="1" y="67"/>
                  </a:cubicBezTo>
                  <a:lnTo>
                    <a:pt x="501" y="200"/>
                  </a:lnTo>
                  <a:cubicBezTo>
                    <a:pt x="501" y="200"/>
                    <a:pt x="501" y="167"/>
                    <a:pt x="501" y="133"/>
                  </a:cubicBezTo>
                  <a:cubicBezTo>
                    <a:pt x="334" y="100"/>
                    <a:pt x="167" y="33"/>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66"/>
            <p:cNvSpPr/>
            <p:nvPr/>
          </p:nvSpPr>
          <p:spPr>
            <a:xfrm>
              <a:off x="8361975" y="1559688"/>
              <a:ext cx="7550" cy="15025"/>
            </a:xfrm>
            <a:custGeom>
              <a:rect b="b" l="l" r="r" t="t"/>
              <a:pathLst>
                <a:path extrusionOk="0" h="601" w="302">
                  <a:moveTo>
                    <a:pt x="101" y="0"/>
                  </a:moveTo>
                  <a:cubicBezTo>
                    <a:pt x="68" y="0"/>
                    <a:pt x="34" y="34"/>
                    <a:pt x="1" y="34"/>
                  </a:cubicBezTo>
                  <a:cubicBezTo>
                    <a:pt x="68" y="234"/>
                    <a:pt x="134" y="401"/>
                    <a:pt x="201" y="601"/>
                  </a:cubicBezTo>
                  <a:cubicBezTo>
                    <a:pt x="234" y="567"/>
                    <a:pt x="268" y="567"/>
                    <a:pt x="301" y="567"/>
                  </a:cubicBezTo>
                  <a:cubicBezTo>
                    <a:pt x="234" y="367"/>
                    <a:pt x="168" y="200"/>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66"/>
            <p:cNvSpPr/>
            <p:nvPr/>
          </p:nvSpPr>
          <p:spPr>
            <a:xfrm>
              <a:off x="8154325" y="1417913"/>
              <a:ext cx="13375" cy="10025"/>
            </a:xfrm>
            <a:custGeom>
              <a:rect b="b" l="l" r="r" t="t"/>
              <a:pathLst>
                <a:path extrusionOk="0" h="401" w="535">
                  <a:moveTo>
                    <a:pt x="501" y="1"/>
                  </a:moveTo>
                  <a:cubicBezTo>
                    <a:pt x="335" y="101"/>
                    <a:pt x="168" y="234"/>
                    <a:pt x="1" y="334"/>
                  </a:cubicBezTo>
                  <a:cubicBezTo>
                    <a:pt x="1" y="367"/>
                    <a:pt x="34" y="367"/>
                    <a:pt x="34" y="401"/>
                  </a:cubicBezTo>
                  <a:cubicBezTo>
                    <a:pt x="201" y="301"/>
                    <a:pt x="368" y="201"/>
                    <a:pt x="535" y="101"/>
                  </a:cubicBezTo>
                  <a:cubicBezTo>
                    <a:pt x="535" y="67"/>
                    <a:pt x="501" y="34"/>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66"/>
            <p:cNvSpPr/>
            <p:nvPr/>
          </p:nvSpPr>
          <p:spPr>
            <a:xfrm>
              <a:off x="8135150" y="1746488"/>
              <a:ext cx="7525" cy="14200"/>
            </a:xfrm>
            <a:custGeom>
              <a:rect b="b" l="l" r="r" t="t"/>
              <a:pathLst>
                <a:path extrusionOk="0" h="568" w="301">
                  <a:moveTo>
                    <a:pt x="1" y="0"/>
                  </a:moveTo>
                  <a:cubicBezTo>
                    <a:pt x="18" y="12"/>
                    <a:pt x="34" y="23"/>
                    <a:pt x="50" y="33"/>
                  </a:cubicBezTo>
                  <a:lnTo>
                    <a:pt x="50" y="33"/>
                  </a:lnTo>
                  <a:cubicBezTo>
                    <a:pt x="45" y="22"/>
                    <a:pt x="40" y="11"/>
                    <a:pt x="34" y="0"/>
                  </a:cubicBezTo>
                  <a:close/>
                  <a:moveTo>
                    <a:pt x="50" y="33"/>
                  </a:moveTo>
                  <a:cubicBezTo>
                    <a:pt x="124" y="197"/>
                    <a:pt x="127" y="340"/>
                    <a:pt x="40" y="502"/>
                  </a:cubicBezTo>
                  <a:lnTo>
                    <a:pt x="40" y="502"/>
                  </a:lnTo>
                  <a:cubicBezTo>
                    <a:pt x="61" y="474"/>
                    <a:pt x="81" y="454"/>
                    <a:pt x="101" y="434"/>
                  </a:cubicBezTo>
                  <a:cubicBezTo>
                    <a:pt x="289" y="214"/>
                    <a:pt x="300" y="201"/>
                    <a:pt x="50" y="33"/>
                  </a:cubicBezTo>
                  <a:close/>
                  <a:moveTo>
                    <a:pt x="40" y="502"/>
                  </a:moveTo>
                  <a:cubicBezTo>
                    <a:pt x="27" y="520"/>
                    <a:pt x="14" y="541"/>
                    <a:pt x="1" y="567"/>
                  </a:cubicBezTo>
                  <a:cubicBezTo>
                    <a:pt x="16" y="545"/>
                    <a:pt x="29" y="523"/>
                    <a:pt x="40" y="50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66"/>
            <p:cNvSpPr/>
            <p:nvPr/>
          </p:nvSpPr>
          <p:spPr>
            <a:xfrm>
              <a:off x="7994225" y="1622238"/>
              <a:ext cx="3350" cy="13350"/>
            </a:xfrm>
            <a:custGeom>
              <a:rect b="b" l="l" r="r" t="t"/>
              <a:pathLst>
                <a:path extrusionOk="0" h="534" w="134">
                  <a:moveTo>
                    <a:pt x="67" y="0"/>
                  </a:moveTo>
                  <a:cubicBezTo>
                    <a:pt x="34" y="0"/>
                    <a:pt x="34" y="0"/>
                    <a:pt x="0" y="33"/>
                  </a:cubicBezTo>
                  <a:cubicBezTo>
                    <a:pt x="34" y="200"/>
                    <a:pt x="34" y="367"/>
                    <a:pt x="67" y="534"/>
                  </a:cubicBezTo>
                  <a:cubicBezTo>
                    <a:pt x="100" y="534"/>
                    <a:pt x="100" y="500"/>
                    <a:pt x="134" y="500"/>
                  </a:cubicBezTo>
                  <a:cubicBezTo>
                    <a:pt x="134" y="334"/>
                    <a:pt x="100" y="167"/>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66"/>
            <p:cNvSpPr/>
            <p:nvPr/>
          </p:nvSpPr>
          <p:spPr>
            <a:xfrm>
              <a:off x="8152675" y="1409563"/>
              <a:ext cx="10850" cy="6700"/>
            </a:xfrm>
            <a:custGeom>
              <a:rect b="b" l="l" r="r" t="t"/>
              <a:pathLst>
                <a:path extrusionOk="0" h="268" w="434">
                  <a:moveTo>
                    <a:pt x="401" y="1"/>
                  </a:moveTo>
                  <a:cubicBezTo>
                    <a:pt x="267" y="68"/>
                    <a:pt x="134" y="134"/>
                    <a:pt x="0" y="168"/>
                  </a:cubicBezTo>
                  <a:cubicBezTo>
                    <a:pt x="34" y="201"/>
                    <a:pt x="34" y="234"/>
                    <a:pt x="67" y="268"/>
                  </a:cubicBezTo>
                  <a:cubicBezTo>
                    <a:pt x="167" y="201"/>
                    <a:pt x="300" y="134"/>
                    <a:pt x="434" y="68"/>
                  </a:cubicBezTo>
                  <a:cubicBezTo>
                    <a:pt x="434" y="34"/>
                    <a:pt x="401" y="1"/>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66"/>
            <p:cNvSpPr/>
            <p:nvPr/>
          </p:nvSpPr>
          <p:spPr>
            <a:xfrm>
              <a:off x="8117650" y="1375388"/>
              <a:ext cx="10850" cy="7525"/>
            </a:xfrm>
            <a:custGeom>
              <a:rect b="b" l="l" r="r" t="t"/>
              <a:pathLst>
                <a:path extrusionOk="0" h="301" w="434">
                  <a:moveTo>
                    <a:pt x="401" y="0"/>
                  </a:moveTo>
                  <a:cubicBezTo>
                    <a:pt x="267" y="100"/>
                    <a:pt x="134" y="167"/>
                    <a:pt x="0" y="234"/>
                  </a:cubicBezTo>
                  <a:cubicBezTo>
                    <a:pt x="34" y="267"/>
                    <a:pt x="34" y="301"/>
                    <a:pt x="34" y="301"/>
                  </a:cubicBezTo>
                  <a:cubicBezTo>
                    <a:pt x="167" y="234"/>
                    <a:pt x="300" y="134"/>
                    <a:pt x="434" y="67"/>
                  </a:cubicBezTo>
                  <a:cubicBezTo>
                    <a:pt x="434" y="34"/>
                    <a:pt x="401" y="34"/>
                    <a:pt x="4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66"/>
            <p:cNvSpPr/>
            <p:nvPr/>
          </p:nvSpPr>
          <p:spPr>
            <a:xfrm>
              <a:off x="8139325" y="1644738"/>
              <a:ext cx="2525" cy="9200"/>
            </a:xfrm>
            <a:custGeom>
              <a:rect b="b" l="l" r="r" t="t"/>
              <a:pathLst>
                <a:path extrusionOk="0" h="368" w="101">
                  <a:moveTo>
                    <a:pt x="67" y="1"/>
                  </a:moveTo>
                  <a:cubicBezTo>
                    <a:pt x="1" y="234"/>
                    <a:pt x="1" y="234"/>
                    <a:pt x="101" y="368"/>
                  </a:cubicBezTo>
                  <a:cubicBezTo>
                    <a:pt x="101" y="234"/>
                    <a:pt x="67" y="134"/>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66"/>
            <p:cNvSpPr/>
            <p:nvPr/>
          </p:nvSpPr>
          <p:spPr>
            <a:xfrm>
              <a:off x="8547125" y="1599713"/>
              <a:ext cx="2525" cy="10875"/>
            </a:xfrm>
            <a:custGeom>
              <a:rect b="b" l="l" r="r" t="t"/>
              <a:pathLst>
                <a:path extrusionOk="0" h="435" w="101">
                  <a:moveTo>
                    <a:pt x="0" y="0"/>
                  </a:moveTo>
                  <a:cubicBezTo>
                    <a:pt x="34" y="167"/>
                    <a:pt x="34" y="301"/>
                    <a:pt x="67" y="434"/>
                  </a:cubicBezTo>
                  <a:lnTo>
                    <a:pt x="1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66"/>
            <p:cNvSpPr/>
            <p:nvPr/>
          </p:nvSpPr>
          <p:spPr>
            <a:xfrm>
              <a:off x="8320300" y="1708113"/>
              <a:ext cx="10025" cy="6700"/>
            </a:xfrm>
            <a:custGeom>
              <a:rect b="b" l="l" r="r" t="t"/>
              <a:pathLst>
                <a:path extrusionOk="0" h="268" w="401">
                  <a:moveTo>
                    <a:pt x="400" y="1"/>
                  </a:moveTo>
                  <a:cubicBezTo>
                    <a:pt x="280" y="91"/>
                    <a:pt x="159" y="154"/>
                    <a:pt x="38" y="240"/>
                  </a:cubicBezTo>
                  <a:lnTo>
                    <a:pt x="38" y="240"/>
                  </a:lnTo>
                  <a:cubicBezTo>
                    <a:pt x="26" y="239"/>
                    <a:pt x="13" y="237"/>
                    <a:pt x="0" y="234"/>
                  </a:cubicBezTo>
                  <a:lnTo>
                    <a:pt x="0" y="268"/>
                  </a:lnTo>
                  <a:cubicBezTo>
                    <a:pt x="13" y="258"/>
                    <a:pt x="26" y="249"/>
                    <a:pt x="38" y="240"/>
                  </a:cubicBezTo>
                  <a:lnTo>
                    <a:pt x="38" y="240"/>
                  </a:lnTo>
                  <a:cubicBezTo>
                    <a:pt x="47" y="240"/>
                    <a:pt x="55" y="241"/>
                    <a:pt x="63" y="241"/>
                  </a:cubicBezTo>
                  <a:cubicBezTo>
                    <a:pt x="201" y="241"/>
                    <a:pt x="313" y="146"/>
                    <a:pt x="4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66"/>
            <p:cNvSpPr/>
            <p:nvPr/>
          </p:nvSpPr>
          <p:spPr>
            <a:xfrm>
              <a:off x="8261075" y="1353713"/>
              <a:ext cx="8375" cy="850"/>
            </a:xfrm>
            <a:custGeom>
              <a:rect b="b" l="l" r="r" t="t"/>
              <a:pathLst>
                <a:path extrusionOk="0" h="34" w="335">
                  <a:moveTo>
                    <a:pt x="34" y="0"/>
                  </a:moveTo>
                  <a:cubicBezTo>
                    <a:pt x="34" y="33"/>
                    <a:pt x="34" y="33"/>
                    <a:pt x="1" y="33"/>
                  </a:cubicBezTo>
                  <a:lnTo>
                    <a:pt x="268" y="33"/>
                  </a:lnTo>
                  <a:cubicBezTo>
                    <a:pt x="301" y="33"/>
                    <a:pt x="301" y="33"/>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66"/>
            <p:cNvSpPr/>
            <p:nvPr/>
          </p:nvSpPr>
          <p:spPr>
            <a:xfrm>
              <a:off x="8548775" y="1611388"/>
              <a:ext cx="25" cy="10025"/>
            </a:xfrm>
            <a:custGeom>
              <a:rect b="b" l="l" r="r" t="t"/>
              <a:pathLst>
                <a:path extrusionOk="0" h="401" w="1">
                  <a:moveTo>
                    <a:pt x="1" y="401"/>
                  </a:moveTo>
                  <a:cubicBezTo>
                    <a:pt x="1" y="267"/>
                    <a:pt x="1" y="134"/>
                    <a:pt x="1" y="0"/>
                  </a:cubicBezTo>
                  <a:lnTo>
                    <a:pt x="1" y="0"/>
                  </a:lnTo>
                  <a:cubicBezTo>
                    <a:pt x="1" y="134"/>
                    <a:pt x="1" y="267"/>
                    <a:pt x="1" y="40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66"/>
            <p:cNvSpPr/>
            <p:nvPr/>
          </p:nvSpPr>
          <p:spPr>
            <a:xfrm>
              <a:off x="8179350" y="1337013"/>
              <a:ext cx="7525" cy="4200"/>
            </a:xfrm>
            <a:custGeom>
              <a:rect b="b" l="l" r="r" t="t"/>
              <a:pathLst>
                <a:path extrusionOk="0" h="168" w="301">
                  <a:moveTo>
                    <a:pt x="301" y="1"/>
                  </a:moveTo>
                  <a:cubicBezTo>
                    <a:pt x="134" y="68"/>
                    <a:pt x="67" y="68"/>
                    <a:pt x="1" y="101"/>
                  </a:cubicBezTo>
                  <a:cubicBezTo>
                    <a:pt x="1" y="101"/>
                    <a:pt x="1" y="134"/>
                    <a:pt x="1" y="168"/>
                  </a:cubicBezTo>
                  <a:cubicBezTo>
                    <a:pt x="67" y="134"/>
                    <a:pt x="167" y="10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66"/>
            <p:cNvSpPr/>
            <p:nvPr/>
          </p:nvSpPr>
          <p:spPr>
            <a:xfrm>
              <a:off x="8098475" y="1347863"/>
              <a:ext cx="8350" cy="5875"/>
            </a:xfrm>
            <a:custGeom>
              <a:rect b="b" l="l" r="r" t="t"/>
              <a:pathLst>
                <a:path extrusionOk="0" h="235" w="334">
                  <a:moveTo>
                    <a:pt x="267" y="1"/>
                  </a:moveTo>
                  <a:cubicBezTo>
                    <a:pt x="212" y="55"/>
                    <a:pt x="136" y="110"/>
                    <a:pt x="55" y="182"/>
                  </a:cubicBezTo>
                  <a:lnTo>
                    <a:pt x="55" y="182"/>
                  </a:lnTo>
                  <a:cubicBezTo>
                    <a:pt x="138" y="154"/>
                    <a:pt x="224" y="122"/>
                    <a:pt x="334" y="67"/>
                  </a:cubicBezTo>
                  <a:cubicBezTo>
                    <a:pt x="300" y="67"/>
                    <a:pt x="300" y="34"/>
                    <a:pt x="267" y="1"/>
                  </a:cubicBezTo>
                  <a:close/>
                  <a:moveTo>
                    <a:pt x="55" y="182"/>
                  </a:moveTo>
                  <a:cubicBezTo>
                    <a:pt x="36" y="189"/>
                    <a:pt x="18" y="195"/>
                    <a:pt x="0" y="201"/>
                  </a:cubicBezTo>
                  <a:lnTo>
                    <a:pt x="0" y="234"/>
                  </a:lnTo>
                  <a:cubicBezTo>
                    <a:pt x="18" y="216"/>
                    <a:pt x="37" y="199"/>
                    <a:pt x="55" y="18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66"/>
            <p:cNvSpPr/>
            <p:nvPr/>
          </p:nvSpPr>
          <p:spPr>
            <a:xfrm>
              <a:off x="8311950" y="1713963"/>
              <a:ext cx="8375" cy="4200"/>
            </a:xfrm>
            <a:custGeom>
              <a:rect b="b" l="l" r="r" t="t"/>
              <a:pathLst>
                <a:path extrusionOk="0" h="168" w="335">
                  <a:moveTo>
                    <a:pt x="334" y="0"/>
                  </a:moveTo>
                  <a:cubicBezTo>
                    <a:pt x="314" y="14"/>
                    <a:pt x="294" y="26"/>
                    <a:pt x="274" y="37"/>
                  </a:cubicBezTo>
                  <a:lnTo>
                    <a:pt x="274" y="37"/>
                  </a:lnTo>
                  <a:cubicBezTo>
                    <a:pt x="295" y="35"/>
                    <a:pt x="315" y="34"/>
                    <a:pt x="334" y="34"/>
                  </a:cubicBezTo>
                  <a:lnTo>
                    <a:pt x="334" y="0"/>
                  </a:lnTo>
                  <a:close/>
                  <a:moveTo>
                    <a:pt x="274" y="37"/>
                  </a:moveTo>
                  <a:cubicBezTo>
                    <a:pt x="185" y="45"/>
                    <a:pt x="82" y="67"/>
                    <a:pt x="0" y="67"/>
                  </a:cubicBezTo>
                  <a:lnTo>
                    <a:pt x="34" y="167"/>
                  </a:lnTo>
                  <a:cubicBezTo>
                    <a:pt x="114" y="114"/>
                    <a:pt x="194" y="82"/>
                    <a:pt x="274" y="3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66"/>
            <p:cNvSpPr/>
            <p:nvPr/>
          </p:nvSpPr>
          <p:spPr>
            <a:xfrm>
              <a:off x="8090950" y="1352863"/>
              <a:ext cx="7550" cy="5875"/>
            </a:xfrm>
            <a:custGeom>
              <a:rect b="b" l="l" r="r" t="t"/>
              <a:pathLst>
                <a:path extrusionOk="0" h="235" w="302">
                  <a:moveTo>
                    <a:pt x="301" y="1"/>
                  </a:moveTo>
                  <a:cubicBezTo>
                    <a:pt x="275" y="18"/>
                    <a:pt x="251" y="38"/>
                    <a:pt x="228" y="59"/>
                  </a:cubicBezTo>
                  <a:lnTo>
                    <a:pt x="228" y="59"/>
                  </a:lnTo>
                  <a:cubicBezTo>
                    <a:pt x="252" y="50"/>
                    <a:pt x="277" y="42"/>
                    <a:pt x="301" y="34"/>
                  </a:cubicBezTo>
                  <a:lnTo>
                    <a:pt x="301" y="1"/>
                  </a:lnTo>
                  <a:close/>
                  <a:moveTo>
                    <a:pt x="228" y="59"/>
                  </a:moveTo>
                  <a:lnTo>
                    <a:pt x="228" y="59"/>
                  </a:lnTo>
                  <a:cubicBezTo>
                    <a:pt x="152" y="86"/>
                    <a:pt x="77" y="117"/>
                    <a:pt x="1" y="167"/>
                  </a:cubicBezTo>
                  <a:cubicBezTo>
                    <a:pt x="1" y="167"/>
                    <a:pt x="1" y="201"/>
                    <a:pt x="34" y="234"/>
                  </a:cubicBezTo>
                  <a:cubicBezTo>
                    <a:pt x="108" y="185"/>
                    <a:pt x="164" y="118"/>
                    <a:pt x="228" y="59"/>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66"/>
            <p:cNvSpPr/>
            <p:nvPr/>
          </p:nvSpPr>
          <p:spPr>
            <a:xfrm>
              <a:off x="8260250" y="1367888"/>
              <a:ext cx="6700" cy="850"/>
            </a:xfrm>
            <a:custGeom>
              <a:rect b="b" l="l" r="r" t="t"/>
              <a:pathLst>
                <a:path extrusionOk="0" h="34" w="268">
                  <a:moveTo>
                    <a:pt x="0" y="0"/>
                  </a:moveTo>
                  <a:cubicBezTo>
                    <a:pt x="0" y="0"/>
                    <a:pt x="0" y="33"/>
                    <a:pt x="0" y="33"/>
                  </a:cubicBezTo>
                  <a:lnTo>
                    <a:pt x="267" y="33"/>
                  </a:lnTo>
                  <a:lnTo>
                    <a:pt x="2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66"/>
            <p:cNvSpPr/>
            <p:nvPr/>
          </p:nvSpPr>
          <p:spPr>
            <a:xfrm>
              <a:off x="8335300" y="1895763"/>
              <a:ext cx="10025" cy="2775"/>
            </a:xfrm>
            <a:custGeom>
              <a:rect b="b" l="l" r="r" t="t"/>
              <a:pathLst>
                <a:path extrusionOk="0" h="111" w="401">
                  <a:moveTo>
                    <a:pt x="401" y="0"/>
                  </a:moveTo>
                  <a:lnTo>
                    <a:pt x="1" y="67"/>
                  </a:lnTo>
                  <a:cubicBezTo>
                    <a:pt x="56" y="95"/>
                    <a:pt x="117" y="111"/>
                    <a:pt x="176" y="111"/>
                  </a:cubicBezTo>
                  <a:cubicBezTo>
                    <a:pt x="261" y="111"/>
                    <a:pt x="342" y="78"/>
                    <a:pt x="4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66"/>
            <p:cNvSpPr/>
            <p:nvPr/>
          </p:nvSpPr>
          <p:spPr>
            <a:xfrm>
              <a:off x="8100975" y="1390388"/>
              <a:ext cx="5025" cy="4200"/>
            </a:xfrm>
            <a:custGeom>
              <a:rect b="b" l="l" r="r" t="t"/>
              <a:pathLst>
                <a:path extrusionOk="0" h="168" w="201">
                  <a:moveTo>
                    <a:pt x="167" y="1"/>
                  </a:moveTo>
                  <a:cubicBezTo>
                    <a:pt x="100" y="67"/>
                    <a:pt x="67" y="101"/>
                    <a:pt x="0" y="134"/>
                  </a:cubicBezTo>
                  <a:cubicBezTo>
                    <a:pt x="0" y="168"/>
                    <a:pt x="0" y="168"/>
                    <a:pt x="33" y="168"/>
                  </a:cubicBezTo>
                  <a:cubicBezTo>
                    <a:pt x="67" y="134"/>
                    <a:pt x="134" y="101"/>
                    <a:pt x="200" y="67"/>
                  </a:cubicBezTo>
                  <a:cubicBezTo>
                    <a:pt x="167" y="34"/>
                    <a:pt x="167" y="34"/>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66"/>
            <p:cNvSpPr/>
            <p:nvPr/>
          </p:nvSpPr>
          <p:spPr>
            <a:xfrm>
              <a:off x="8544625" y="1647238"/>
              <a:ext cx="2525" cy="8375"/>
            </a:xfrm>
            <a:custGeom>
              <a:rect b="b" l="l" r="r" t="t"/>
              <a:pathLst>
                <a:path extrusionOk="0" h="335" w="101">
                  <a:moveTo>
                    <a:pt x="100" y="1"/>
                  </a:moveTo>
                  <a:cubicBezTo>
                    <a:pt x="67" y="101"/>
                    <a:pt x="34" y="201"/>
                    <a:pt x="0" y="301"/>
                  </a:cubicBezTo>
                  <a:cubicBezTo>
                    <a:pt x="34" y="301"/>
                    <a:pt x="67" y="301"/>
                    <a:pt x="100" y="334"/>
                  </a:cubicBezTo>
                  <a:cubicBezTo>
                    <a:pt x="100" y="234"/>
                    <a:pt x="100" y="134"/>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66"/>
            <p:cNvSpPr/>
            <p:nvPr/>
          </p:nvSpPr>
          <p:spPr>
            <a:xfrm>
              <a:off x="8336125" y="1702288"/>
              <a:ext cx="4200" cy="3350"/>
            </a:xfrm>
            <a:custGeom>
              <a:rect b="b" l="l" r="r" t="t"/>
              <a:pathLst>
                <a:path extrusionOk="0" h="134" w="168">
                  <a:moveTo>
                    <a:pt x="168" y="0"/>
                  </a:moveTo>
                  <a:cubicBezTo>
                    <a:pt x="101" y="34"/>
                    <a:pt x="68" y="67"/>
                    <a:pt x="1" y="100"/>
                  </a:cubicBezTo>
                  <a:cubicBezTo>
                    <a:pt x="1" y="100"/>
                    <a:pt x="1" y="134"/>
                    <a:pt x="34" y="134"/>
                  </a:cubicBezTo>
                  <a:cubicBezTo>
                    <a:pt x="68" y="100"/>
                    <a:pt x="134" y="67"/>
                    <a:pt x="168" y="34"/>
                  </a:cubicBezTo>
                  <a:cubicBezTo>
                    <a:pt x="168" y="0"/>
                    <a:pt x="168"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66"/>
            <p:cNvSpPr/>
            <p:nvPr/>
          </p:nvSpPr>
          <p:spPr>
            <a:xfrm>
              <a:off x="8477075" y="1832388"/>
              <a:ext cx="2525" cy="3350"/>
            </a:xfrm>
            <a:custGeom>
              <a:rect b="b" l="l" r="r" t="t"/>
              <a:pathLst>
                <a:path extrusionOk="0" h="134" w="101">
                  <a:moveTo>
                    <a:pt x="67" y="0"/>
                  </a:moveTo>
                  <a:lnTo>
                    <a:pt x="0" y="133"/>
                  </a:lnTo>
                  <a:lnTo>
                    <a:pt x="1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66"/>
            <p:cNvSpPr/>
            <p:nvPr/>
          </p:nvSpPr>
          <p:spPr>
            <a:xfrm>
              <a:off x="8485400" y="1821538"/>
              <a:ext cx="1700" cy="3350"/>
            </a:xfrm>
            <a:custGeom>
              <a:rect b="b" l="l" r="r" t="t"/>
              <a:pathLst>
                <a:path extrusionOk="0" h="134" w="68">
                  <a:moveTo>
                    <a:pt x="68" y="0"/>
                  </a:moveTo>
                  <a:cubicBezTo>
                    <a:pt x="34" y="34"/>
                    <a:pt x="1" y="100"/>
                    <a:pt x="1" y="134"/>
                  </a:cubicBezTo>
                  <a:cubicBezTo>
                    <a:pt x="34" y="100"/>
                    <a:pt x="68" y="34"/>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66"/>
            <p:cNvSpPr/>
            <p:nvPr/>
          </p:nvSpPr>
          <p:spPr>
            <a:xfrm>
              <a:off x="8256075" y="1332863"/>
              <a:ext cx="7525" cy="2525"/>
            </a:xfrm>
            <a:custGeom>
              <a:rect b="b" l="l" r="r" t="t"/>
              <a:pathLst>
                <a:path extrusionOk="0" h="101" w="301">
                  <a:moveTo>
                    <a:pt x="1" y="0"/>
                  </a:moveTo>
                  <a:lnTo>
                    <a:pt x="1" y="33"/>
                  </a:lnTo>
                  <a:lnTo>
                    <a:pt x="92" y="33"/>
                  </a:lnTo>
                  <a:cubicBezTo>
                    <a:pt x="64" y="22"/>
                    <a:pt x="34" y="11"/>
                    <a:pt x="1" y="0"/>
                  </a:cubicBezTo>
                  <a:close/>
                  <a:moveTo>
                    <a:pt x="92" y="33"/>
                  </a:moveTo>
                  <a:cubicBezTo>
                    <a:pt x="149" y="56"/>
                    <a:pt x="201" y="78"/>
                    <a:pt x="267" y="100"/>
                  </a:cubicBezTo>
                  <a:cubicBezTo>
                    <a:pt x="267" y="67"/>
                    <a:pt x="267" y="67"/>
                    <a:pt x="301" y="3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66"/>
            <p:cNvSpPr/>
            <p:nvPr/>
          </p:nvSpPr>
          <p:spPr>
            <a:xfrm>
              <a:off x="8279425" y="1684763"/>
              <a:ext cx="6700" cy="4200"/>
            </a:xfrm>
            <a:custGeom>
              <a:rect b="b" l="l" r="r" t="t"/>
              <a:pathLst>
                <a:path extrusionOk="0" h="168" w="268">
                  <a:moveTo>
                    <a:pt x="267" y="1"/>
                  </a:moveTo>
                  <a:cubicBezTo>
                    <a:pt x="201" y="34"/>
                    <a:pt x="101" y="68"/>
                    <a:pt x="1" y="68"/>
                  </a:cubicBezTo>
                  <a:cubicBezTo>
                    <a:pt x="1" y="101"/>
                    <a:pt x="34" y="134"/>
                    <a:pt x="34" y="168"/>
                  </a:cubicBezTo>
                  <a:cubicBezTo>
                    <a:pt x="101" y="101"/>
                    <a:pt x="201" y="68"/>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66"/>
            <p:cNvSpPr/>
            <p:nvPr/>
          </p:nvSpPr>
          <p:spPr>
            <a:xfrm>
              <a:off x="7817425" y="2296888"/>
              <a:ext cx="81750" cy="288550"/>
            </a:xfrm>
            <a:custGeom>
              <a:rect b="b" l="l" r="r" t="t"/>
              <a:pathLst>
                <a:path extrusionOk="0" h="11542" w="3270">
                  <a:moveTo>
                    <a:pt x="28" y="4680"/>
                  </a:moveTo>
                  <a:lnTo>
                    <a:pt x="28" y="4680"/>
                  </a:lnTo>
                  <a:cubicBezTo>
                    <a:pt x="19" y="4710"/>
                    <a:pt x="10" y="4740"/>
                    <a:pt x="1" y="4770"/>
                  </a:cubicBezTo>
                  <a:lnTo>
                    <a:pt x="34" y="4770"/>
                  </a:lnTo>
                  <a:cubicBezTo>
                    <a:pt x="34" y="4742"/>
                    <a:pt x="31" y="4712"/>
                    <a:pt x="28" y="4680"/>
                  </a:cubicBezTo>
                  <a:close/>
                  <a:moveTo>
                    <a:pt x="2169" y="0"/>
                  </a:moveTo>
                  <a:cubicBezTo>
                    <a:pt x="1935" y="67"/>
                    <a:pt x="1869" y="200"/>
                    <a:pt x="1802" y="334"/>
                  </a:cubicBezTo>
                  <a:cubicBezTo>
                    <a:pt x="1568" y="934"/>
                    <a:pt x="1435" y="1501"/>
                    <a:pt x="1368" y="2135"/>
                  </a:cubicBezTo>
                  <a:cubicBezTo>
                    <a:pt x="1368" y="2202"/>
                    <a:pt x="1368" y="2302"/>
                    <a:pt x="1335" y="2368"/>
                  </a:cubicBezTo>
                  <a:cubicBezTo>
                    <a:pt x="1135" y="2869"/>
                    <a:pt x="901" y="3369"/>
                    <a:pt x="668" y="3903"/>
                  </a:cubicBezTo>
                  <a:cubicBezTo>
                    <a:pt x="534" y="2535"/>
                    <a:pt x="1035" y="1401"/>
                    <a:pt x="1635" y="300"/>
                  </a:cubicBezTo>
                  <a:lnTo>
                    <a:pt x="1635" y="300"/>
                  </a:lnTo>
                  <a:cubicBezTo>
                    <a:pt x="1402" y="701"/>
                    <a:pt x="1202" y="1101"/>
                    <a:pt x="968" y="1501"/>
                  </a:cubicBezTo>
                  <a:cubicBezTo>
                    <a:pt x="968" y="1568"/>
                    <a:pt x="935" y="1635"/>
                    <a:pt x="901" y="1635"/>
                  </a:cubicBezTo>
                  <a:cubicBezTo>
                    <a:pt x="668" y="1635"/>
                    <a:pt x="735" y="1835"/>
                    <a:pt x="701" y="1968"/>
                  </a:cubicBezTo>
                  <a:cubicBezTo>
                    <a:pt x="634" y="2202"/>
                    <a:pt x="601" y="2402"/>
                    <a:pt x="534" y="2635"/>
                  </a:cubicBezTo>
                  <a:cubicBezTo>
                    <a:pt x="368" y="3236"/>
                    <a:pt x="201" y="3836"/>
                    <a:pt x="34" y="4437"/>
                  </a:cubicBezTo>
                  <a:cubicBezTo>
                    <a:pt x="10" y="4509"/>
                    <a:pt x="21" y="4598"/>
                    <a:pt x="28" y="4680"/>
                  </a:cubicBezTo>
                  <a:lnTo>
                    <a:pt x="28" y="4680"/>
                  </a:lnTo>
                  <a:cubicBezTo>
                    <a:pt x="183" y="4176"/>
                    <a:pt x="310" y="3667"/>
                    <a:pt x="468" y="3069"/>
                  </a:cubicBezTo>
                  <a:lnTo>
                    <a:pt x="468" y="3069"/>
                  </a:lnTo>
                  <a:cubicBezTo>
                    <a:pt x="668" y="4203"/>
                    <a:pt x="301" y="5204"/>
                    <a:pt x="234" y="6204"/>
                  </a:cubicBezTo>
                  <a:cubicBezTo>
                    <a:pt x="368" y="5804"/>
                    <a:pt x="401" y="5337"/>
                    <a:pt x="568" y="4904"/>
                  </a:cubicBezTo>
                  <a:cubicBezTo>
                    <a:pt x="835" y="5604"/>
                    <a:pt x="901" y="6271"/>
                    <a:pt x="668" y="6972"/>
                  </a:cubicBezTo>
                  <a:lnTo>
                    <a:pt x="735" y="6972"/>
                  </a:lnTo>
                  <a:cubicBezTo>
                    <a:pt x="801" y="6738"/>
                    <a:pt x="835" y="6505"/>
                    <a:pt x="868" y="6271"/>
                  </a:cubicBezTo>
                  <a:cubicBezTo>
                    <a:pt x="1068" y="6605"/>
                    <a:pt x="1202" y="6905"/>
                    <a:pt x="1302" y="7205"/>
                  </a:cubicBezTo>
                  <a:cubicBezTo>
                    <a:pt x="1335" y="7372"/>
                    <a:pt x="1368" y="7539"/>
                    <a:pt x="1335" y="7706"/>
                  </a:cubicBezTo>
                  <a:cubicBezTo>
                    <a:pt x="1335" y="7972"/>
                    <a:pt x="1302" y="8239"/>
                    <a:pt x="1235" y="8473"/>
                  </a:cubicBezTo>
                  <a:cubicBezTo>
                    <a:pt x="1268" y="8506"/>
                    <a:pt x="1302" y="8506"/>
                    <a:pt x="1302" y="8506"/>
                  </a:cubicBezTo>
                  <a:cubicBezTo>
                    <a:pt x="1368" y="8273"/>
                    <a:pt x="1402" y="8006"/>
                    <a:pt x="1468" y="7739"/>
                  </a:cubicBezTo>
                  <a:cubicBezTo>
                    <a:pt x="1969" y="8606"/>
                    <a:pt x="1969" y="8606"/>
                    <a:pt x="1835" y="9507"/>
                  </a:cubicBezTo>
                  <a:cubicBezTo>
                    <a:pt x="1835" y="9674"/>
                    <a:pt x="1802" y="9840"/>
                    <a:pt x="1769" y="10007"/>
                  </a:cubicBezTo>
                  <a:cubicBezTo>
                    <a:pt x="1769" y="10074"/>
                    <a:pt x="1735" y="10141"/>
                    <a:pt x="1735" y="10207"/>
                  </a:cubicBezTo>
                  <a:cubicBezTo>
                    <a:pt x="1702" y="10241"/>
                    <a:pt x="1669" y="10241"/>
                    <a:pt x="1669" y="10241"/>
                  </a:cubicBezTo>
                  <a:cubicBezTo>
                    <a:pt x="1368" y="9807"/>
                    <a:pt x="1068" y="9373"/>
                    <a:pt x="801" y="8940"/>
                  </a:cubicBezTo>
                  <a:cubicBezTo>
                    <a:pt x="568" y="8473"/>
                    <a:pt x="368" y="8006"/>
                    <a:pt x="167" y="7539"/>
                  </a:cubicBezTo>
                  <a:cubicBezTo>
                    <a:pt x="134" y="7539"/>
                    <a:pt x="101" y="7539"/>
                    <a:pt x="101" y="7572"/>
                  </a:cubicBezTo>
                  <a:cubicBezTo>
                    <a:pt x="234" y="7939"/>
                    <a:pt x="334" y="8373"/>
                    <a:pt x="501" y="8706"/>
                  </a:cubicBezTo>
                  <a:cubicBezTo>
                    <a:pt x="801" y="9240"/>
                    <a:pt x="1168" y="9740"/>
                    <a:pt x="1502" y="10241"/>
                  </a:cubicBezTo>
                  <a:cubicBezTo>
                    <a:pt x="1602" y="10374"/>
                    <a:pt x="1669" y="10508"/>
                    <a:pt x="1735" y="10641"/>
                  </a:cubicBezTo>
                  <a:cubicBezTo>
                    <a:pt x="1769" y="10674"/>
                    <a:pt x="1802" y="10674"/>
                    <a:pt x="1835" y="10674"/>
                  </a:cubicBezTo>
                  <a:cubicBezTo>
                    <a:pt x="1902" y="10741"/>
                    <a:pt x="2002" y="10774"/>
                    <a:pt x="2069" y="10808"/>
                  </a:cubicBezTo>
                  <a:cubicBezTo>
                    <a:pt x="2002" y="10674"/>
                    <a:pt x="1835" y="10508"/>
                    <a:pt x="1869" y="10374"/>
                  </a:cubicBezTo>
                  <a:cubicBezTo>
                    <a:pt x="1869" y="9907"/>
                    <a:pt x="1969" y="9407"/>
                    <a:pt x="2069" y="8873"/>
                  </a:cubicBezTo>
                  <a:cubicBezTo>
                    <a:pt x="2169" y="9006"/>
                    <a:pt x="2202" y="9040"/>
                    <a:pt x="2236" y="9107"/>
                  </a:cubicBezTo>
                  <a:cubicBezTo>
                    <a:pt x="2402" y="9307"/>
                    <a:pt x="2636" y="9507"/>
                    <a:pt x="2703" y="9740"/>
                  </a:cubicBezTo>
                  <a:cubicBezTo>
                    <a:pt x="2769" y="10007"/>
                    <a:pt x="2636" y="10274"/>
                    <a:pt x="2603" y="10541"/>
                  </a:cubicBezTo>
                  <a:cubicBezTo>
                    <a:pt x="2569" y="10874"/>
                    <a:pt x="2536" y="11208"/>
                    <a:pt x="2636" y="11542"/>
                  </a:cubicBezTo>
                  <a:cubicBezTo>
                    <a:pt x="2669" y="11475"/>
                    <a:pt x="2669" y="11375"/>
                    <a:pt x="2669" y="11308"/>
                  </a:cubicBezTo>
                  <a:cubicBezTo>
                    <a:pt x="2736" y="10908"/>
                    <a:pt x="2769" y="10508"/>
                    <a:pt x="2803" y="10107"/>
                  </a:cubicBezTo>
                  <a:cubicBezTo>
                    <a:pt x="2836" y="10007"/>
                    <a:pt x="2903" y="9907"/>
                    <a:pt x="2903" y="9807"/>
                  </a:cubicBezTo>
                  <a:cubicBezTo>
                    <a:pt x="2936" y="9674"/>
                    <a:pt x="2903" y="9540"/>
                    <a:pt x="2903" y="9407"/>
                  </a:cubicBezTo>
                  <a:cubicBezTo>
                    <a:pt x="3003" y="8773"/>
                    <a:pt x="3136" y="8106"/>
                    <a:pt x="3236" y="7439"/>
                  </a:cubicBezTo>
                  <a:cubicBezTo>
                    <a:pt x="3236" y="7372"/>
                    <a:pt x="3236" y="7272"/>
                    <a:pt x="3270" y="7205"/>
                  </a:cubicBezTo>
                  <a:lnTo>
                    <a:pt x="3203" y="7205"/>
                  </a:lnTo>
                  <a:cubicBezTo>
                    <a:pt x="3070" y="7972"/>
                    <a:pt x="2903" y="8740"/>
                    <a:pt x="2736" y="9607"/>
                  </a:cubicBezTo>
                  <a:cubicBezTo>
                    <a:pt x="2536" y="9307"/>
                    <a:pt x="2402" y="9107"/>
                    <a:pt x="2236" y="8873"/>
                  </a:cubicBezTo>
                  <a:cubicBezTo>
                    <a:pt x="2136" y="8740"/>
                    <a:pt x="2102" y="8573"/>
                    <a:pt x="2136" y="8373"/>
                  </a:cubicBezTo>
                  <a:cubicBezTo>
                    <a:pt x="2269" y="7806"/>
                    <a:pt x="2369" y="7239"/>
                    <a:pt x="2469" y="6705"/>
                  </a:cubicBezTo>
                  <a:cubicBezTo>
                    <a:pt x="2636" y="6104"/>
                    <a:pt x="2769" y="5504"/>
                    <a:pt x="2936" y="4937"/>
                  </a:cubicBezTo>
                  <a:lnTo>
                    <a:pt x="2936" y="4937"/>
                  </a:lnTo>
                  <a:cubicBezTo>
                    <a:pt x="2836" y="5070"/>
                    <a:pt x="2769" y="5204"/>
                    <a:pt x="2703" y="5337"/>
                  </a:cubicBezTo>
                  <a:cubicBezTo>
                    <a:pt x="2502" y="6238"/>
                    <a:pt x="2269" y="7105"/>
                    <a:pt x="2069" y="8006"/>
                  </a:cubicBezTo>
                  <a:cubicBezTo>
                    <a:pt x="2035" y="8106"/>
                    <a:pt x="2002" y="8206"/>
                    <a:pt x="2002" y="8339"/>
                  </a:cubicBezTo>
                  <a:lnTo>
                    <a:pt x="1902" y="8339"/>
                  </a:lnTo>
                  <a:cubicBezTo>
                    <a:pt x="1835" y="8139"/>
                    <a:pt x="1769" y="7972"/>
                    <a:pt x="1669" y="7772"/>
                  </a:cubicBezTo>
                  <a:cubicBezTo>
                    <a:pt x="1535" y="7539"/>
                    <a:pt x="1502" y="7272"/>
                    <a:pt x="1568" y="7005"/>
                  </a:cubicBezTo>
                  <a:cubicBezTo>
                    <a:pt x="1769" y="6305"/>
                    <a:pt x="1935" y="5604"/>
                    <a:pt x="2102" y="4904"/>
                  </a:cubicBezTo>
                  <a:cubicBezTo>
                    <a:pt x="2136" y="4803"/>
                    <a:pt x="2169" y="4737"/>
                    <a:pt x="2202" y="4670"/>
                  </a:cubicBezTo>
                  <a:cubicBezTo>
                    <a:pt x="2269" y="4737"/>
                    <a:pt x="2302" y="4770"/>
                    <a:pt x="2336" y="4837"/>
                  </a:cubicBezTo>
                  <a:cubicBezTo>
                    <a:pt x="2236" y="4270"/>
                    <a:pt x="2502" y="3803"/>
                    <a:pt x="2669" y="3302"/>
                  </a:cubicBezTo>
                  <a:lnTo>
                    <a:pt x="2669" y="3302"/>
                  </a:lnTo>
                  <a:lnTo>
                    <a:pt x="2369" y="3903"/>
                  </a:lnTo>
                  <a:cubicBezTo>
                    <a:pt x="2269" y="3369"/>
                    <a:pt x="2336" y="2869"/>
                    <a:pt x="2436" y="2368"/>
                  </a:cubicBezTo>
                  <a:cubicBezTo>
                    <a:pt x="2536" y="1868"/>
                    <a:pt x="2636" y="1368"/>
                    <a:pt x="2769" y="801"/>
                  </a:cubicBezTo>
                  <a:lnTo>
                    <a:pt x="2769" y="801"/>
                  </a:lnTo>
                  <a:cubicBezTo>
                    <a:pt x="2669" y="934"/>
                    <a:pt x="2603" y="1034"/>
                    <a:pt x="2569" y="1134"/>
                  </a:cubicBezTo>
                  <a:cubicBezTo>
                    <a:pt x="2502" y="1401"/>
                    <a:pt x="2402" y="1701"/>
                    <a:pt x="2336" y="1968"/>
                  </a:cubicBezTo>
                  <a:cubicBezTo>
                    <a:pt x="2302" y="2268"/>
                    <a:pt x="2202" y="2502"/>
                    <a:pt x="2069" y="2769"/>
                  </a:cubicBezTo>
                  <a:cubicBezTo>
                    <a:pt x="1935" y="3002"/>
                    <a:pt x="1835" y="3269"/>
                    <a:pt x="1702" y="3503"/>
                  </a:cubicBezTo>
                  <a:cubicBezTo>
                    <a:pt x="1869" y="3236"/>
                    <a:pt x="2002" y="2969"/>
                    <a:pt x="2169" y="2669"/>
                  </a:cubicBezTo>
                  <a:cubicBezTo>
                    <a:pt x="2202" y="2769"/>
                    <a:pt x="2202" y="2802"/>
                    <a:pt x="2202" y="2869"/>
                  </a:cubicBezTo>
                  <a:cubicBezTo>
                    <a:pt x="2202" y="3236"/>
                    <a:pt x="2202" y="3636"/>
                    <a:pt x="2202" y="4036"/>
                  </a:cubicBezTo>
                  <a:cubicBezTo>
                    <a:pt x="2202" y="4136"/>
                    <a:pt x="2236" y="4236"/>
                    <a:pt x="2202" y="4336"/>
                  </a:cubicBezTo>
                  <a:cubicBezTo>
                    <a:pt x="2069" y="4770"/>
                    <a:pt x="1902" y="5204"/>
                    <a:pt x="1735" y="5671"/>
                  </a:cubicBezTo>
                  <a:cubicBezTo>
                    <a:pt x="1568" y="5471"/>
                    <a:pt x="1602" y="5204"/>
                    <a:pt x="1468" y="4970"/>
                  </a:cubicBezTo>
                  <a:lnTo>
                    <a:pt x="1468" y="4970"/>
                  </a:lnTo>
                  <a:cubicBezTo>
                    <a:pt x="1402" y="5137"/>
                    <a:pt x="1435" y="5304"/>
                    <a:pt x="1502" y="5404"/>
                  </a:cubicBezTo>
                  <a:cubicBezTo>
                    <a:pt x="1669" y="5838"/>
                    <a:pt x="1669" y="6238"/>
                    <a:pt x="1535" y="6638"/>
                  </a:cubicBezTo>
                  <a:cubicBezTo>
                    <a:pt x="1468" y="6805"/>
                    <a:pt x="1468" y="6938"/>
                    <a:pt x="1402" y="7072"/>
                  </a:cubicBezTo>
                  <a:cubicBezTo>
                    <a:pt x="1168" y="6538"/>
                    <a:pt x="868" y="6071"/>
                    <a:pt x="1001" y="5437"/>
                  </a:cubicBezTo>
                  <a:lnTo>
                    <a:pt x="1001" y="5437"/>
                  </a:lnTo>
                  <a:cubicBezTo>
                    <a:pt x="968" y="5504"/>
                    <a:pt x="935" y="5537"/>
                    <a:pt x="868" y="5637"/>
                  </a:cubicBezTo>
                  <a:cubicBezTo>
                    <a:pt x="835" y="5371"/>
                    <a:pt x="768" y="5170"/>
                    <a:pt x="735" y="4970"/>
                  </a:cubicBezTo>
                  <a:cubicBezTo>
                    <a:pt x="735" y="4770"/>
                    <a:pt x="668" y="4537"/>
                    <a:pt x="701" y="4370"/>
                  </a:cubicBezTo>
                  <a:cubicBezTo>
                    <a:pt x="868" y="3836"/>
                    <a:pt x="1101" y="3302"/>
                    <a:pt x="1302" y="2769"/>
                  </a:cubicBezTo>
                  <a:lnTo>
                    <a:pt x="1368" y="2769"/>
                  </a:lnTo>
                  <a:cubicBezTo>
                    <a:pt x="1368" y="2802"/>
                    <a:pt x="1402" y="2835"/>
                    <a:pt x="1468" y="2935"/>
                  </a:cubicBezTo>
                  <a:cubicBezTo>
                    <a:pt x="1368" y="2502"/>
                    <a:pt x="1568" y="2235"/>
                    <a:pt x="1735" y="1935"/>
                  </a:cubicBezTo>
                  <a:cubicBezTo>
                    <a:pt x="1902" y="1635"/>
                    <a:pt x="2069" y="1368"/>
                    <a:pt x="2236" y="1067"/>
                  </a:cubicBezTo>
                  <a:cubicBezTo>
                    <a:pt x="2236" y="1067"/>
                    <a:pt x="2202" y="1034"/>
                    <a:pt x="2202" y="1034"/>
                  </a:cubicBezTo>
                  <a:cubicBezTo>
                    <a:pt x="2002" y="1334"/>
                    <a:pt x="1802" y="1635"/>
                    <a:pt x="1568" y="1968"/>
                  </a:cubicBezTo>
                  <a:cubicBezTo>
                    <a:pt x="1635" y="1268"/>
                    <a:pt x="1802" y="634"/>
                    <a:pt x="21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66"/>
            <p:cNvSpPr/>
            <p:nvPr/>
          </p:nvSpPr>
          <p:spPr>
            <a:xfrm>
              <a:off x="7786575" y="2179438"/>
              <a:ext cx="178475" cy="241725"/>
            </a:xfrm>
            <a:custGeom>
              <a:rect b="b" l="l" r="r" t="t"/>
              <a:pathLst>
                <a:path extrusionOk="0" h="9669" w="7139">
                  <a:moveTo>
                    <a:pt x="6866" y="1"/>
                  </a:moveTo>
                  <a:cubicBezTo>
                    <a:pt x="6749" y="1"/>
                    <a:pt x="6649" y="37"/>
                    <a:pt x="6572" y="95"/>
                  </a:cubicBezTo>
                  <a:cubicBezTo>
                    <a:pt x="6138" y="295"/>
                    <a:pt x="5738" y="495"/>
                    <a:pt x="5338" y="729"/>
                  </a:cubicBezTo>
                  <a:cubicBezTo>
                    <a:pt x="4037" y="1529"/>
                    <a:pt x="2836" y="2463"/>
                    <a:pt x="1802" y="3597"/>
                  </a:cubicBezTo>
                  <a:cubicBezTo>
                    <a:pt x="1568" y="3864"/>
                    <a:pt x="1301" y="4131"/>
                    <a:pt x="1068" y="4364"/>
                  </a:cubicBezTo>
                  <a:cubicBezTo>
                    <a:pt x="1068" y="4398"/>
                    <a:pt x="1068" y="4398"/>
                    <a:pt x="1101" y="4398"/>
                  </a:cubicBezTo>
                  <a:cubicBezTo>
                    <a:pt x="1235" y="4264"/>
                    <a:pt x="1401" y="4131"/>
                    <a:pt x="1535" y="3998"/>
                  </a:cubicBezTo>
                  <a:lnTo>
                    <a:pt x="1535" y="3998"/>
                  </a:lnTo>
                  <a:cubicBezTo>
                    <a:pt x="568" y="5432"/>
                    <a:pt x="0" y="7033"/>
                    <a:pt x="201" y="7900"/>
                  </a:cubicBezTo>
                  <a:cubicBezTo>
                    <a:pt x="267" y="7133"/>
                    <a:pt x="701" y="6633"/>
                    <a:pt x="1168" y="6132"/>
                  </a:cubicBezTo>
                  <a:lnTo>
                    <a:pt x="1168" y="6132"/>
                  </a:lnTo>
                  <a:cubicBezTo>
                    <a:pt x="868" y="7267"/>
                    <a:pt x="534" y="8401"/>
                    <a:pt x="401" y="9602"/>
                  </a:cubicBezTo>
                  <a:cubicBezTo>
                    <a:pt x="367" y="9635"/>
                    <a:pt x="367" y="9635"/>
                    <a:pt x="334" y="9668"/>
                  </a:cubicBezTo>
                  <a:cubicBezTo>
                    <a:pt x="534" y="9635"/>
                    <a:pt x="467" y="9435"/>
                    <a:pt x="501" y="9335"/>
                  </a:cubicBezTo>
                  <a:cubicBezTo>
                    <a:pt x="601" y="8901"/>
                    <a:pt x="701" y="8467"/>
                    <a:pt x="801" y="8000"/>
                  </a:cubicBezTo>
                  <a:cubicBezTo>
                    <a:pt x="868" y="8234"/>
                    <a:pt x="868" y="8434"/>
                    <a:pt x="868" y="8634"/>
                  </a:cubicBezTo>
                  <a:cubicBezTo>
                    <a:pt x="868" y="8768"/>
                    <a:pt x="901" y="8934"/>
                    <a:pt x="934" y="9068"/>
                  </a:cubicBezTo>
                  <a:cubicBezTo>
                    <a:pt x="1001" y="8367"/>
                    <a:pt x="1068" y="7667"/>
                    <a:pt x="1168" y="6966"/>
                  </a:cubicBezTo>
                  <a:cubicBezTo>
                    <a:pt x="1268" y="6333"/>
                    <a:pt x="1468" y="5732"/>
                    <a:pt x="1868" y="5198"/>
                  </a:cubicBezTo>
                  <a:cubicBezTo>
                    <a:pt x="2202" y="4798"/>
                    <a:pt x="2536" y="4398"/>
                    <a:pt x="2836" y="4031"/>
                  </a:cubicBezTo>
                  <a:cubicBezTo>
                    <a:pt x="3069" y="3731"/>
                    <a:pt x="3303" y="3430"/>
                    <a:pt x="3536" y="3130"/>
                  </a:cubicBezTo>
                  <a:cubicBezTo>
                    <a:pt x="3536" y="3097"/>
                    <a:pt x="3503" y="3097"/>
                    <a:pt x="3503" y="3097"/>
                  </a:cubicBezTo>
                  <a:cubicBezTo>
                    <a:pt x="3036" y="3631"/>
                    <a:pt x="2569" y="4198"/>
                    <a:pt x="2102" y="4765"/>
                  </a:cubicBezTo>
                  <a:cubicBezTo>
                    <a:pt x="2602" y="3697"/>
                    <a:pt x="3436" y="2930"/>
                    <a:pt x="4270" y="2130"/>
                  </a:cubicBezTo>
                  <a:cubicBezTo>
                    <a:pt x="4203" y="2130"/>
                    <a:pt x="4170" y="2130"/>
                    <a:pt x="4170" y="2163"/>
                  </a:cubicBezTo>
                  <a:cubicBezTo>
                    <a:pt x="3269" y="2897"/>
                    <a:pt x="2469" y="3731"/>
                    <a:pt x="1902" y="4731"/>
                  </a:cubicBezTo>
                  <a:cubicBezTo>
                    <a:pt x="1468" y="5499"/>
                    <a:pt x="901" y="6166"/>
                    <a:pt x="434" y="6900"/>
                  </a:cubicBezTo>
                  <a:cubicBezTo>
                    <a:pt x="434" y="6833"/>
                    <a:pt x="434" y="6766"/>
                    <a:pt x="434" y="6699"/>
                  </a:cubicBezTo>
                  <a:cubicBezTo>
                    <a:pt x="568" y="6333"/>
                    <a:pt x="701" y="5932"/>
                    <a:pt x="868" y="5565"/>
                  </a:cubicBezTo>
                  <a:cubicBezTo>
                    <a:pt x="1568" y="4298"/>
                    <a:pt x="2436" y="3197"/>
                    <a:pt x="3570" y="2296"/>
                  </a:cubicBezTo>
                  <a:cubicBezTo>
                    <a:pt x="4637" y="1462"/>
                    <a:pt x="5705" y="695"/>
                    <a:pt x="6939" y="161"/>
                  </a:cubicBezTo>
                  <a:cubicBezTo>
                    <a:pt x="7005" y="128"/>
                    <a:pt x="7039" y="95"/>
                    <a:pt x="7139" y="61"/>
                  </a:cubicBezTo>
                  <a:cubicBezTo>
                    <a:pt x="7041" y="19"/>
                    <a:pt x="6949" y="1"/>
                    <a:pt x="68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66"/>
            <p:cNvSpPr/>
            <p:nvPr/>
          </p:nvSpPr>
          <p:spPr>
            <a:xfrm>
              <a:off x="8225225" y="2353588"/>
              <a:ext cx="70900" cy="219350"/>
            </a:xfrm>
            <a:custGeom>
              <a:rect b="b" l="l" r="r" t="t"/>
              <a:pathLst>
                <a:path extrusionOk="0" h="8774" w="2836">
                  <a:moveTo>
                    <a:pt x="1735" y="4737"/>
                  </a:moveTo>
                  <a:cubicBezTo>
                    <a:pt x="1968" y="5204"/>
                    <a:pt x="1935" y="5604"/>
                    <a:pt x="1635" y="6005"/>
                  </a:cubicBezTo>
                  <a:cubicBezTo>
                    <a:pt x="1368" y="5571"/>
                    <a:pt x="1468" y="5171"/>
                    <a:pt x="1735" y="4737"/>
                  </a:cubicBezTo>
                  <a:close/>
                  <a:moveTo>
                    <a:pt x="1268" y="5871"/>
                  </a:moveTo>
                  <a:cubicBezTo>
                    <a:pt x="1435" y="6238"/>
                    <a:pt x="1468" y="6505"/>
                    <a:pt x="1268" y="6805"/>
                  </a:cubicBezTo>
                  <a:cubicBezTo>
                    <a:pt x="1134" y="7005"/>
                    <a:pt x="1034" y="7239"/>
                    <a:pt x="868" y="7506"/>
                  </a:cubicBezTo>
                  <a:cubicBezTo>
                    <a:pt x="768" y="7205"/>
                    <a:pt x="701" y="7005"/>
                    <a:pt x="834" y="6738"/>
                  </a:cubicBezTo>
                  <a:cubicBezTo>
                    <a:pt x="1001" y="6472"/>
                    <a:pt x="1101" y="6205"/>
                    <a:pt x="1268" y="5871"/>
                  </a:cubicBezTo>
                  <a:close/>
                  <a:moveTo>
                    <a:pt x="1802" y="0"/>
                  </a:moveTo>
                  <a:lnTo>
                    <a:pt x="1802" y="0"/>
                  </a:lnTo>
                  <a:cubicBezTo>
                    <a:pt x="1902" y="701"/>
                    <a:pt x="2002" y="1301"/>
                    <a:pt x="2068" y="1935"/>
                  </a:cubicBezTo>
                  <a:cubicBezTo>
                    <a:pt x="2102" y="2569"/>
                    <a:pt x="2035" y="3203"/>
                    <a:pt x="1768" y="3803"/>
                  </a:cubicBezTo>
                  <a:cubicBezTo>
                    <a:pt x="1702" y="3469"/>
                    <a:pt x="1601" y="3169"/>
                    <a:pt x="1535" y="2836"/>
                  </a:cubicBezTo>
                  <a:lnTo>
                    <a:pt x="1468" y="2836"/>
                  </a:lnTo>
                  <a:cubicBezTo>
                    <a:pt x="1501" y="3203"/>
                    <a:pt x="1568" y="3570"/>
                    <a:pt x="1635" y="3936"/>
                  </a:cubicBezTo>
                  <a:cubicBezTo>
                    <a:pt x="1735" y="4337"/>
                    <a:pt x="1568" y="4637"/>
                    <a:pt x="1368" y="4971"/>
                  </a:cubicBezTo>
                  <a:cubicBezTo>
                    <a:pt x="1301" y="4804"/>
                    <a:pt x="1235" y="4637"/>
                    <a:pt x="1201" y="4470"/>
                  </a:cubicBezTo>
                  <a:cubicBezTo>
                    <a:pt x="1168" y="4270"/>
                    <a:pt x="1134" y="4070"/>
                    <a:pt x="1068" y="3903"/>
                  </a:cubicBezTo>
                  <a:cubicBezTo>
                    <a:pt x="1034" y="3736"/>
                    <a:pt x="1034" y="3570"/>
                    <a:pt x="901" y="3436"/>
                  </a:cubicBezTo>
                  <a:lnTo>
                    <a:pt x="901" y="3436"/>
                  </a:lnTo>
                  <a:cubicBezTo>
                    <a:pt x="934" y="3903"/>
                    <a:pt x="968" y="4403"/>
                    <a:pt x="1101" y="4837"/>
                  </a:cubicBezTo>
                  <a:cubicBezTo>
                    <a:pt x="1268" y="5371"/>
                    <a:pt x="1168" y="5838"/>
                    <a:pt x="901" y="6305"/>
                  </a:cubicBezTo>
                  <a:cubicBezTo>
                    <a:pt x="868" y="6405"/>
                    <a:pt x="834" y="6572"/>
                    <a:pt x="667" y="6672"/>
                  </a:cubicBezTo>
                  <a:cubicBezTo>
                    <a:pt x="601" y="6405"/>
                    <a:pt x="567" y="6205"/>
                    <a:pt x="501" y="6005"/>
                  </a:cubicBezTo>
                  <a:lnTo>
                    <a:pt x="501" y="6005"/>
                  </a:lnTo>
                  <a:cubicBezTo>
                    <a:pt x="434" y="6438"/>
                    <a:pt x="734" y="6905"/>
                    <a:pt x="434" y="7339"/>
                  </a:cubicBezTo>
                  <a:cubicBezTo>
                    <a:pt x="501" y="7306"/>
                    <a:pt x="534" y="7272"/>
                    <a:pt x="601" y="7205"/>
                  </a:cubicBezTo>
                  <a:lnTo>
                    <a:pt x="601" y="7205"/>
                  </a:lnTo>
                  <a:cubicBezTo>
                    <a:pt x="801" y="7773"/>
                    <a:pt x="734" y="8006"/>
                    <a:pt x="267" y="8406"/>
                  </a:cubicBezTo>
                  <a:cubicBezTo>
                    <a:pt x="234" y="8206"/>
                    <a:pt x="200" y="8006"/>
                    <a:pt x="167" y="7839"/>
                  </a:cubicBezTo>
                  <a:cubicBezTo>
                    <a:pt x="134" y="7672"/>
                    <a:pt x="100" y="7506"/>
                    <a:pt x="67" y="7306"/>
                  </a:cubicBezTo>
                  <a:cubicBezTo>
                    <a:pt x="67" y="7306"/>
                    <a:pt x="34" y="7339"/>
                    <a:pt x="0" y="7339"/>
                  </a:cubicBezTo>
                  <a:cubicBezTo>
                    <a:pt x="67" y="7806"/>
                    <a:pt x="134" y="8273"/>
                    <a:pt x="200" y="8773"/>
                  </a:cubicBezTo>
                  <a:cubicBezTo>
                    <a:pt x="401" y="8506"/>
                    <a:pt x="567" y="8273"/>
                    <a:pt x="768" y="8006"/>
                  </a:cubicBezTo>
                  <a:cubicBezTo>
                    <a:pt x="834" y="8139"/>
                    <a:pt x="868" y="8206"/>
                    <a:pt x="968" y="8373"/>
                  </a:cubicBezTo>
                  <a:cubicBezTo>
                    <a:pt x="968" y="8006"/>
                    <a:pt x="868" y="7773"/>
                    <a:pt x="1068" y="7506"/>
                  </a:cubicBezTo>
                  <a:cubicBezTo>
                    <a:pt x="1235" y="7339"/>
                    <a:pt x="1335" y="7072"/>
                    <a:pt x="1468" y="6839"/>
                  </a:cubicBezTo>
                  <a:cubicBezTo>
                    <a:pt x="1568" y="6972"/>
                    <a:pt x="1601" y="7072"/>
                    <a:pt x="1668" y="7139"/>
                  </a:cubicBezTo>
                  <a:lnTo>
                    <a:pt x="1735" y="7139"/>
                  </a:lnTo>
                  <a:cubicBezTo>
                    <a:pt x="1702" y="6638"/>
                    <a:pt x="1635" y="6171"/>
                    <a:pt x="1968" y="5738"/>
                  </a:cubicBezTo>
                  <a:cubicBezTo>
                    <a:pt x="2035" y="5804"/>
                    <a:pt x="2035" y="5838"/>
                    <a:pt x="2068" y="5871"/>
                  </a:cubicBezTo>
                  <a:cubicBezTo>
                    <a:pt x="2102" y="5571"/>
                    <a:pt x="2068" y="5271"/>
                    <a:pt x="2002" y="4971"/>
                  </a:cubicBezTo>
                  <a:cubicBezTo>
                    <a:pt x="1968" y="4704"/>
                    <a:pt x="1868" y="4470"/>
                    <a:pt x="1902" y="4203"/>
                  </a:cubicBezTo>
                  <a:cubicBezTo>
                    <a:pt x="1968" y="3770"/>
                    <a:pt x="2135" y="3303"/>
                    <a:pt x="2269" y="2802"/>
                  </a:cubicBezTo>
                  <a:cubicBezTo>
                    <a:pt x="2402" y="3236"/>
                    <a:pt x="2469" y="3636"/>
                    <a:pt x="2569" y="4037"/>
                  </a:cubicBezTo>
                  <a:cubicBezTo>
                    <a:pt x="2769" y="3536"/>
                    <a:pt x="2836" y="3002"/>
                    <a:pt x="2836" y="2469"/>
                  </a:cubicBezTo>
                  <a:lnTo>
                    <a:pt x="2736" y="2469"/>
                  </a:lnTo>
                  <a:cubicBezTo>
                    <a:pt x="2702" y="2736"/>
                    <a:pt x="2669" y="3002"/>
                    <a:pt x="2602" y="3269"/>
                  </a:cubicBezTo>
                  <a:cubicBezTo>
                    <a:pt x="2435" y="2736"/>
                    <a:pt x="2335" y="2202"/>
                    <a:pt x="2235" y="1635"/>
                  </a:cubicBezTo>
                  <a:cubicBezTo>
                    <a:pt x="2135" y="1101"/>
                    <a:pt x="2102" y="567"/>
                    <a:pt x="1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66"/>
            <p:cNvSpPr/>
            <p:nvPr/>
          </p:nvSpPr>
          <p:spPr>
            <a:xfrm>
              <a:off x="7889975" y="2515363"/>
              <a:ext cx="114275" cy="130950"/>
            </a:xfrm>
            <a:custGeom>
              <a:rect b="b" l="l" r="r" t="t"/>
              <a:pathLst>
                <a:path extrusionOk="0" h="5238" w="4571">
                  <a:moveTo>
                    <a:pt x="2469" y="3236"/>
                  </a:moveTo>
                  <a:cubicBezTo>
                    <a:pt x="2470" y="3237"/>
                    <a:pt x="2471" y="3238"/>
                    <a:pt x="2471" y="3238"/>
                  </a:cubicBezTo>
                  <a:lnTo>
                    <a:pt x="2471" y="3238"/>
                  </a:lnTo>
                  <a:cubicBezTo>
                    <a:pt x="2482" y="3237"/>
                    <a:pt x="2492" y="3236"/>
                    <a:pt x="2503" y="3236"/>
                  </a:cubicBezTo>
                  <a:close/>
                  <a:moveTo>
                    <a:pt x="1535" y="2936"/>
                  </a:moveTo>
                  <a:lnTo>
                    <a:pt x="1535" y="2936"/>
                  </a:lnTo>
                  <a:cubicBezTo>
                    <a:pt x="1969" y="3236"/>
                    <a:pt x="2469" y="3370"/>
                    <a:pt x="2569" y="3937"/>
                  </a:cubicBezTo>
                  <a:cubicBezTo>
                    <a:pt x="2569" y="3837"/>
                    <a:pt x="2569" y="3703"/>
                    <a:pt x="2569" y="3570"/>
                  </a:cubicBezTo>
                  <a:cubicBezTo>
                    <a:pt x="2736" y="3637"/>
                    <a:pt x="2869" y="3670"/>
                    <a:pt x="3003" y="3703"/>
                  </a:cubicBezTo>
                  <a:cubicBezTo>
                    <a:pt x="3136" y="3737"/>
                    <a:pt x="3270" y="3770"/>
                    <a:pt x="3403" y="3803"/>
                  </a:cubicBezTo>
                  <a:cubicBezTo>
                    <a:pt x="3469" y="4002"/>
                    <a:pt x="3503" y="4167"/>
                    <a:pt x="3536" y="4333"/>
                  </a:cubicBezTo>
                  <a:lnTo>
                    <a:pt x="3536" y="4333"/>
                  </a:lnTo>
                  <a:cubicBezTo>
                    <a:pt x="3531" y="4423"/>
                    <a:pt x="3503" y="4517"/>
                    <a:pt x="3503" y="4637"/>
                  </a:cubicBezTo>
                  <a:cubicBezTo>
                    <a:pt x="3236" y="4571"/>
                    <a:pt x="3003" y="4504"/>
                    <a:pt x="2736" y="4404"/>
                  </a:cubicBezTo>
                  <a:cubicBezTo>
                    <a:pt x="2703" y="4370"/>
                    <a:pt x="2636" y="4304"/>
                    <a:pt x="2603" y="4237"/>
                  </a:cubicBezTo>
                  <a:cubicBezTo>
                    <a:pt x="2566" y="4292"/>
                    <a:pt x="2529" y="4317"/>
                    <a:pt x="2487" y="4317"/>
                  </a:cubicBezTo>
                  <a:cubicBezTo>
                    <a:pt x="2452" y="4317"/>
                    <a:pt x="2414" y="4300"/>
                    <a:pt x="2369" y="4270"/>
                  </a:cubicBezTo>
                  <a:cubicBezTo>
                    <a:pt x="2169" y="4170"/>
                    <a:pt x="1969" y="4104"/>
                    <a:pt x="1769" y="3970"/>
                  </a:cubicBezTo>
                  <a:cubicBezTo>
                    <a:pt x="1702" y="3937"/>
                    <a:pt x="1635" y="3837"/>
                    <a:pt x="1602" y="3770"/>
                  </a:cubicBezTo>
                  <a:cubicBezTo>
                    <a:pt x="1569" y="3536"/>
                    <a:pt x="1569" y="3270"/>
                    <a:pt x="1535" y="2936"/>
                  </a:cubicBezTo>
                  <a:close/>
                  <a:moveTo>
                    <a:pt x="4304" y="3837"/>
                  </a:moveTo>
                  <a:cubicBezTo>
                    <a:pt x="4337" y="4170"/>
                    <a:pt x="4371" y="4470"/>
                    <a:pt x="4371" y="4804"/>
                  </a:cubicBezTo>
                  <a:cubicBezTo>
                    <a:pt x="4309" y="4808"/>
                    <a:pt x="4253" y="4810"/>
                    <a:pt x="4200" y="4810"/>
                  </a:cubicBezTo>
                  <a:cubicBezTo>
                    <a:pt x="3799" y="4810"/>
                    <a:pt x="3655" y="4688"/>
                    <a:pt x="3537" y="4305"/>
                  </a:cubicBezTo>
                  <a:lnTo>
                    <a:pt x="3537" y="4305"/>
                  </a:lnTo>
                  <a:cubicBezTo>
                    <a:pt x="3541" y="4149"/>
                    <a:pt x="3570" y="3993"/>
                    <a:pt x="3570" y="3837"/>
                  </a:cubicBezTo>
                  <a:close/>
                  <a:moveTo>
                    <a:pt x="1635" y="1"/>
                  </a:moveTo>
                  <a:lnTo>
                    <a:pt x="1635" y="1"/>
                  </a:lnTo>
                  <a:cubicBezTo>
                    <a:pt x="1368" y="935"/>
                    <a:pt x="1368" y="1902"/>
                    <a:pt x="1402" y="2836"/>
                  </a:cubicBezTo>
                  <a:cubicBezTo>
                    <a:pt x="1435" y="3170"/>
                    <a:pt x="1468" y="3470"/>
                    <a:pt x="1502" y="3770"/>
                  </a:cubicBezTo>
                  <a:cubicBezTo>
                    <a:pt x="1468" y="3803"/>
                    <a:pt x="1435" y="3803"/>
                    <a:pt x="1435" y="3837"/>
                  </a:cubicBezTo>
                  <a:cubicBezTo>
                    <a:pt x="968" y="3503"/>
                    <a:pt x="501" y="3136"/>
                    <a:pt x="1" y="2769"/>
                  </a:cubicBezTo>
                  <a:lnTo>
                    <a:pt x="1" y="2769"/>
                  </a:lnTo>
                  <a:cubicBezTo>
                    <a:pt x="67" y="2869"/>
                    <a:pt x="101" y="2903"/>
                    <a:pt x="101" y="2936"/>
                  </a:cubicBezTo>
                  <a:cubicBezTo>
                    <a:pt x="468" y="3336"/>
                    <a:pt x="1435" y="4003"/>
                    <a:pt x="1935" y="4237"/>
                  </a:cubicBezTo>
                  <a:cubicBezTo>
                    <a:pt x="2603" y="4537"/>
                    <a:pt x="3303" y="4771"/>
                    <a:pt x="4070" y="4904"/>
                  </a:cubicBezTo>
                  <a:cubicBezTo>
                    <a:pt x="4304" y="4937"/>
                    <a:pt x="4471" y="5004"/>
                    <a:pt x="4571" y="5238"/>
                  </a:cubicBezTo>
                  <a:cubicBezTo>
                    <a:pt x="4471" y="4137"/>
                    <a:pt x="4371" y="3069"/>
                    <a:pt x="4304" y="1969"/>
                  </a:cubicBezTo>
                  <a:cubicBezTo>
                    <a:pt x="4270" y="1969"/>
                    <a:pt x="4237" y="2002"/>
                    <a:pt x="4237" y="2002"/>
                  </a:cubicBezTo>
                  <a:cubicBezTo>
                    <a:pt x="4237" y="2569"/>
                    <a:pt x="4270" y="3136"/>
                    <a:pt x="4304" y="3737"/>
                  </a:cubicBezTo>
                  <a:cubicBezTo>
                    <a:pt x="4004" y="3703"/>
                    <a:pt x="3770" y="3670"/>
                    <a:pt x="3570" y="3637"/>
                  </a:cubicBezTo>
                  <a:cubicBezTo>
                    <a:pt x="3503" y="3303"/>
                    <a:pt x="3470" y="3036"/>
                    <a:pt x="3437" y="2769"/>
                  </a:cubicBezTo>
                  <a:cubicBezTo>
                    <a:pt x="3403" y="3036"/>
                    <a:pt x="3403" y="3303"/>
                    <a:pt x="3403" y="3603"/>
                  </a:cubicBezTo>
                  <a:cubicBezTo>
                    <a:pt x="3070" y="3503"/>
                    <a:pt x="2738" y="3503"/>
                    <a:pt x="2471" y="3238"/>
                  </a:cubicBezTo>
                  <a:lnTo>
                    <a:pt x="2471" y="3238"/>
                  </a:lnTo>
                  <a:cubicBezTo>
                    <a:pt x="2437" y="3242"/>
                    <a:pt x="2403" y="3251"/>
                    <a:pt x="2369" y="3251"/>
                  </a:cubicBezTo>
                  <a:cubicBezTo>
                    <a:pt x="2347" y="3251"/>
                    <a:pt x="2325" y="3247"/>
                    <a:pt x="2302" y="3236"/>
                  </a:cubicBezTo>
                  <a:cubicBezTo>
                    <a:pt x="2036" y="3103"/>
                    <a:pt x="1802" y="2936"/>
                    <a:pt x="1535" y="2803"/>
                  </a:cubicBezTo>
                  <a:cubicBezTo>
                    <a:pt x="1468" y="2002"/>
                    <a:pt x="1502" y="1235"/>
                    <a:pt x="1602" y="468"/>
                  </a:cubicBezTo>
                  <a:cubicBezTo>
                    <a:pt x="1635" y="334"/>
                    <a:pt x="1635" y="167"/>
                    <a:pt x="16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66"/>
            <p:cNvSpPr/>
            <p:nvPr/>
          </p:nvSpPr>
          <p:spPr>
            <a:xfrm>
              <a:off x="8044250" y="2576238"/>
              <a:ext cx="127625" cy="76750"/>
            </a:xfrm>
            <a:custGeom>
              <a:rect b="b" l="l" r="r" t="t"/>
              <a:pathLst>
                <a:path extrusionOk="0" h="3070" w="5105">
                  <a:moveTo>
                    <a:pt x="5104" y="1"/>
                  </a:moveTo>
                  <a:cubicBezTo>
                    <a:pt x="5071" y="34"/>
                    <a:pt x="5004" y="34"/>
                    <a:pt x="4971" y="34"/>
                  </a:cubicBezTo>
                  <a:cubicBezTo>
                    <a:pt x="4804" y="167"/>
                    <a:pt x="4637" y="334"/>
                    <a:pt x="4471" y="434"/>
                  </a:cubicBezTo>
                  <a:cubicBezTo>
                    <a:pt x="4070" y="701"/>
                    <a:pt x="3637" y="968"/>
                    <a:pt x="3170" y="1101"/>
                  </a:cubicBezTo>
                  <a:cubicBezTo>
                    <a:pt x="2796" y="1216"/>
                    <a:pt x="2447" y="1455"/>
                    <a:pt x="2017" y="1455"/>
                  </a:cubicBezTo>
                  <a:cubicBezTo>
                    <a:pt x="1948" y="1455"/>
                    <a:pt x="1876" y="1449"/>
                    <a:pt x="1802" y="1435"/>
                  </a:cubicBezTo>
                  <a:cubicBezTo>
                    <a:pt x="1802" y="1435"/>
                    <a:pt x="1802" y="1468"/>
                    <a:pt x="1802" y="1468"/>
                  </a:cubicBezTo>
                  <a:cubicBezTo>
                    <a:pt x="1402" y="1702"/>
                    <a:pt x="968" y="1602"/>
                    <a:pt x="501" y="1735"/>
                  </a:cubicBezTo>
                  <a:cubicBezTo>
                    <a:pt x="468" y="1335"/>
                    <a:pt x="434" y="968"/>
                    <a:pt x="401" y="601"/>
                  </a:cubicBezTo>
                  <a:cubicBezTo>
                    <a:pt x="334" y="901"/>
                    <a:pt x="334" y="1235"/>
                    <a:pt x="368" y="1535"/>
                  </a:cubicBezTo>
                  <a:cubicBezTo>
                    <a:pt x="368" y="1702"/>
                    <a:pt x="301" y="1735"/>
                    <a:pt x="134" y="1769"/>
                  </a:cubicBezTo>
                  <a:cubicBezTo>
                    <a:pt x="568" y="2002"/>
                    <a:pt x="334" y="2369"/>
                    <a:pt x="468" y="2669"/>
                  </a:cubicBezTo>
                  <a:cubicBezTo>
                    <a:pt x="301" y="2703"/>
                    <a:pt x="201" y="2703"/>
                    <a:pt x="1" y="2703"/>
                  </a:cubicBezTo>
                  <a:cubicBezTo>
                    <a:pt x="234" y="2836"/>
                    <a:pt x="501" y="2769"/>
                    <a:pt x="568" y="3070"/>
                  </a:cubicBezTo>
                  <a:cubicBezTo>
                    <a:pt x="601" y="3003"/>
                    <a:pt x="601" y="2969"/>
                    <a:pt x="601" y="2936"/>
                  </a:cubicBezTo>
                  <a:cubicBezTo>
                    <a:pt x="601" y="2903"/>
                    <a:pt x="635" y="2869"/>
                    <a:pt x="635" y="2803"/>
                  </a:cubicBezTo>
                  <a:cubicBezTo>
                    <a:pt x="1602" y="2803"/>
                    <a:pt x="2503" y="2603"/>
                    <a:pt x="3403" y="2169"/>
                  </a:cubicBezTo>
                  <a:cubicBezTo>
                    <a:pt x="3337" y="2102"/>
                    <a:pt x="3303" y="2069"/>
                    <a:pt x="3270" y="2035"/>
                  </a:cubicBezTo>
                  <a:cubicBezTo>
                    <a:pt x="3203" y="2102"/>
                    <a:pt x="3170" y="2169"/>
                    <a:pt x="3136" y="2169"/>
                  </a:cubicBezTo>
                  <a:cubicBezTo>
                    <a:pt x="2603" y="2402"/>
                    <a:pt x="2036" y="2536"/>
                    <a:pt x="1435" y="2636"/>
                  </a:cubicBezTo>
                  <a:cubicBezTo>
                    <a:pt x="1368" y="2636"/>
                    <a:pt x="1268" y="2569"/>
                    <a:pt x="1168" y="2536"/>
                  </a:cubicBezTo>
                  <a:cubicBezTo>
                    <a:pt x="1135" y="2569"/>
                    <a:pt x="1102" y="2669"/>
                    <a:pt x="1035" y="2669"/>
                  </a:cubicBezTo>
                  <a:cubicBezTo>
                    <a:pt x="901" y="2669"/>
                    <a:pt x="735" y="2669"/>
                    <a:pt x="568" y="2703"/>
                  </a:cubicBezTo>
                  <a:cubicBezTo>
                    <a:pt x="535" y="2402"/>
                    <a:pt x="535" y="2136"/>
                    <a:pt x="501" y="1869"/>
                  </a:cubicBezTo>
                  <a:cubicBezTo>
                    <a:pt x="701" y="1835"/>
                    <a:pt x="868" y="1835"/>
                    <a:pt x="1035" y="1802"/>
                  </a:cubicBezTo>
                  <a:cubicBezTo>
                    <a:pt x="1068" y="1969"/>
                    <a:pt x="1135" y="2136"/>
                    <a:pt x="1168" y="2269"/>
                  </a:cubicBezTo>
                  <a:cubicBezTo>
                    <a:pt x="1168" y="2102"/>
                    <a:pt x="1168" y="1969"/>
                    <a:pt x="1168" y="1769"/>
                  </a:cubicBezTo>
                  <a:cubicBezTo>
                    <a:pt x="1835" y="1735"/>
                    <a:pt x="2469" y="1535"/>
                    <a:pt x="3070" y="1335"/>
                  </a:cubicBezTo>
                  <a:cubicBezTo>
                    <a:pt x="3136" y="1468"/>
                    <a:pt x="3170" y="1535"/>
                    <a:pt x="3203" y="1602"/>
                  </a:cubicBezTo>
                  <a:lnTo>
                    <a:pt x="3203" y="1302"/>
                  </a:lnTo>
                  <a:cubicBezTo>
                    <a:pt x="3403" y="1202"/>
                    <a:pt x="3570" y="1135"/>
                    <a:pt x="3770" y="1068"/>
                  </a:cubicBezTo>
                  <a:cubicBezTo>
                    <a:pt x="3781" y="1057"/>
                    <a:pt x="3796" y="1053"/>
                    <a:pt x="3813" y="1053"/>
                  </a:cubicBezTo>
                  <a:cubicBezTo>
                    <a:pt x="3848" y="1053"/>
                    <a:pt x="3893" y="1068"/>
                    <a:pt x="3937" y="1068"/>
                  </a:cubicBezTo>
                  <a:cubicBezTo>
                    <a:pt x="4004" y="968"/>
                    <a:pt x="4070" y="868"/>
                    <a:pt x="4170" y="801"/>
                  </a:cubicBezTo>
                  <a:cubicBezTo>
                    <a:pt x="4504" y="568"/>
                    <a:pt x="4838" y="334"/>
                    <a:pt x="51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66"/>
            <p:cNvSpPr/>
            <p:nvPr/>
          </p:nvSpPr>
          <p:spPr>
            <a:xfrm>
              <a:off x="7828275" y="2534538"/>
              <a:ext cx="170975" cy="124325"/>
            </a:xfrm>
            <a:custGeom>
              <a:rect b="b" l="l" r="r" t="t"/>
              <a:pathLst>
                <a:path extrusionOk="0" h="4973" w="6839">
                  <a:moveTo>
                    <a:pt x="0" y="1"/>
                  </a:moveTo>
                  <a:cubicBezTo>
                    <a:pt x="986" y="2762"/>
                    <a:pt x="4791" y="4973"/>
                    <a:pt x="6753" y="4973"/>
                  </a:cubicBezTo>
                  <a:cubicBezTo>
                    <a:pt x="6782" y="4973"/>
                    <a:pt x="6810" y="4972"/>
                    <a:pt x="6839" y="4971"/>
                  </a:cubicBezTo>
                  <a:cubicBezTo>
                    <a:pt x="3770" y="4371"/>
                    <a:pt x="1568" y="2603"/>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66"/>
            <p:cNvSpPr/>
            <p:nvPr/>
          </p:nvSpPr>
          <p:spPr>
            <a:xfrm>
              <a:off x="8104300" y="2177613"/>
              <a:ext cx="126775" cy="76750"/>
            </a:xfrm>
            <a:custGeom>
              <a:rect b="b" l="l" r="r" t="t"/>
              <a:pathLst>
                <a:path extrusionOk="0" h="3070" w="5071">
                  <a:moveTo>
                    <a:pt x="1" y="1"/>
                  </a:moveTo>
                  <a:cubicBezTo>
                    <a:pt x="167" y="101"/>
                    <a:pt x="334" y="168"/>
                    <a:pt x="501" y="234"/>
                  </a:cubicBezTo>
                  <a:cubicBezTo>
                    <a:pt x="1135" y="501"/>
                    <a:pt x="1735" y="802"/>
                    <a:pt x="2336" y="1068"/>
                  </a:cubicBezTo>
                  <a:cubicBezTo>
                    <a:pt x="3203" y="1402"/>
                    <a:pt x="3903" y="1936"/>
                    <a:pt x="4570" y="2569"/>
                  </a:cubicBezTo>
                  <a:cubicBezTo>
                    <a:pt x="4737" y="2736"/>
                    <a:pt x="4904" y="2903"/>
                    <a:pt x="5071" y="3070"/>
                  </a:cubicBezTo>
                  <a:cubicBezTo>
                    <a:pt x="4737" y="2436"/>
                    <a:pt x="4270" y="1936"/>
                    <a:pt x="3670" y="1535"/>
                  </a:cubicBezTo>
                  <a:cubicBezTo>
                    <a:pt x="2803" y="968"/>
                    <a:pt x="1835" y="568"/>
                    <a:pt x="868" y="168"/>
                  </a:cubicBezTo>
                  <a:cubicBezTo>
                    <a:pt x="601" y="68"/>
                    <a:pt x="30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66"/>
            <p:cNvSpPr/>
            <p:nvPr/>
          </p:nvSpPr>
          <p:spPr>
            <a:xfrm>
              <a:off x="8146825" y="2227663"/>
              <a:ext cx="69250" cy="64225"/>
            </a:xfrm>
            <a:custGeom>
              <a:rect b="b" l="l" r="r" t="t"/>
              <a:pathLst>
                <a:path extrusionOk="0" h="2569" w="2770">
                  <a:moveTo>
                    <a:pt x="1" y="0"/>
                  </a:moveTo>
                  <a:cubicBezTo>
                    <a:pt x="668" y="267"/>
                    <a:pt x="1068" y="734"/>
                    <a:pt x="1502" y="1168"/>
                  </a:cubicBezTo>
                  <a:cubicBezTo>
                    <a:pt x="1969" y="1602"/>
                    <a:pt x="2336" y="2102"/>
                    <a:pt x="2736" y="2569"/>
                  </a:cubicBezTo>
                  <a:cubicBezTo>
                    <a:pt x="2736" y="2536"/>
                    <a:pt x="2769" y="2536"/>
                    <a:pt x="2769" y="2502"/>
                  </a:cubicBezTo>
                  <a:cubicBezTo>
                    <a:pt x="2769" y="2469"/>
                    <a:pt x="2736" y="2402"/>
                    <a:pt x="2736" y="2335"/>
                  </a:cubicBezTo>
                  <a:cubicBezTo>
                    <a:pt x="2469" y="1868"/>
                    <a:pt x="2136" y="1435"/>
                    <a:pt x="1702" y="1068"/>
                  </a:cubicBezTo>
                  <a:cubicBezTo>
                    <a:pt x="1402" y="801"/>
                    <a:pt x="1035" y="534"/>
                    <a:pt x="701" y="267"/>
                  </a:cubicBezTo>
                  <a:cubicBezTo>
                    <a:pt x="534" y="134"/>
                    <a:pt x="334"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66"/>
            <p:cNvSpPr/>
            <p:nvPr/>
          </p:nvSpPr>
          <p:spPr>
            <a:xfrm>
              <a:off x="8047600" y="2616263"/>
              <a:ext cx="122600" cy="42775"/>
            </a:xfrm>
            <a:custGeom>
              <a:rect b="b" l="l" r="r" t="t"/>
              <a:pathLst>
                <a:path extrusionOk="0" h="1711" w="4904">
                  <a:moveTo>
                    <a:pt x="4904" y="1"/>
                  </a:moveTo>
                  <a:lnTo>
                    <a:pt x="4904" y="1"/>
                  </a:lnTo>
                  <a:cubicBezTo>
                    <a:pt x="4103" y="434"/>
                    <a:pt x="3369" y="901"/>
                    <a:pt x="2535" y="1168"/>
                  </a:cubicBezTo>
                  <a:cubicBezTo>
                    <a:pt x="1735" y="1435"/>
                    <a:pt x="868" y="1635"/>
                    <a:pt x="0" y="1702"/>
                  </a:cubicBezTo>
                  <a:cubicBezTo>
                    <a:pt x="97" y="1708"/>
                    <a:pt x="194" y="1711"/>
                    <a:pt x="294" y="1711"/>
                  </a:cubicBezTo>
                  <a:cubicBezTo>
                    <a:pt x="1879" y="1711"/>
                    <a:pt x="3805" y="974"/>
                    <a:pt x="49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66"/>
            <p:cNvSpPr/>
            <p:nvPr/>
          </p:nvSpPr>
          <p:spPr>
            <a:xfrm>
              <a:off x="7788250" y="2415288"/>
              <a:ext cx="24200" cy="83425"/>
            </a:xfrm>
            <a:custGeom>
              <a:rect b="b" l="l" r="r" t="t"/>
              <a:pathLst>
                <a:path extrusionOk="0" h="3337" w="968">
                  <a:moveTo>
                    <a:pt x="200" y="1"/>
                  </a:moveTo>
                  <a:lnTo>
                    <a:pt x="200" y="1"/>
                  </a:lnTo>
                  <a:cubicBezTo>
                    <a:pt x="0" y="901"/>
                    <a:pt x="434" y="2703"/>
                    <a:pt x="968" y="3336"/>
                  </a:cubicBezTo>
                  <a:cubicBezTo>
                    <a:pt x="867" y="3036"/>
                    <a:pt x="767" y="2736"/>
                    <a:pt x="667" y="2469"/>
                  </a:cubicBezTo>
                  <a:cubicBezTo>
                    <a:pt x="434" y="1735"/>
                    <a:pt x="300" y="1001"/>
                    <a:pt x="267" y="234"/>
                  </a:cubicBezTo>
                  <a:cubicBezTo>
                    <a:pt x="300" y="201"/>
                    <a:pt x="300" y="201"/>
                    <a:pt x="334" y="168"/>
                  </a:cubicBezTo>
                  <a:cubicBezTo>
                    <a:pt x="267" y="101"/>
                    <a:pt x="234" y="67"/>
                    <a:pt x="2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66"/>
            <p:cNvSpPr/>
            <p:nvPr/>
          </p:nvSpPr>
          <p:spPr>
            <a:xfrm>
              <a:off x="7908325" y="2507863"/>
              <a:ext cx="11700" cy="78400"/>
            </a:xfrm>
            <a:custGeom>
              <a:rect b="b" l="l" r="r" t="t"/>
              <a:pathLst>
                <a:path extrusionOk="0" h="3136" w="468">
                  <a:moveTo>
                    <a:pt x="468" y="0"/>
                  </a:moveTo>
                  <a:cubicBezTo>
                    <a:pt x="201" y="1034"/>
                    <a:pt x="34" y="2069"/>
                    <a:pt x="1" y="3103"/>
                  </a:cubicBezTo>
                  <a:cubicBezTo>
                    <a:pt x="67" y="3103"/>
                    <a:pt x="101" y="3136"/>
                    <a:pt x="134" y="3136"/>
                  </a:cubicBezTo>
                  <a:cubicBezTo>
                    <a:pt x="234" y="2069"/>
                    <a:pt x="334" y="1034"/>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66"/>
            <p:cNvSpPr/>
            <p:nvPr/>
          </p:nvSpPr>
          <p:spPr>
            <a:xfrm>
              <a:off x="8115150" y="2192638"/>
              <a:ext cx="71725" cy="38375"/>
            </a:xfrm>
            <a:custGeom>
              <a:rect b="b" l="l" r="r" t="t"/>
              <a:pathLst>
                <a:path extrusionOk="0" h="1535" w="2869">
                  <a:moveTo>
                    <a:pt x="0" y="0"/>
                  </a:moveTo>
                  <a:cubicBezTo>
                    <a:pt x="968" y="501"/>
                    <a:pt x="1902" y="1034"/>
                    <a:pt x="2869" y="1535"/>
                  </a:cubicBezTo>
                  <a:cubicBezTo>
                    <a:pt x="2002" y="868"/>
                    <a:pt x="1101" y="2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66"/>
            <p:cNvSpPr/>
            <p:nvPr/>
          </p:nvSpPr>
          <p:spPr>
            <a:xfrm>
              <a:off x="8281925" y="2349413"/>
              <a:ext cx="15875" cy="58400"/>
            </a:xfrm>
            <a:custGeom>
              <a:rect b="b" l="l" r="r" t="t"/>
              <a:pathLst>
                <a:path extrusionOk="0" h="2336" w="635">
                  <a:moveTo>
                    <a:pt x="34" y="1"/>
                  </a:moveTo>
                  <a:cubicBezTo>
                    <a:pt x="34" y="167"/>
                    <a:pt x="1" y="334"/>
                    <a:pt x="34" y="468"/>
                  </a:cubicBezTo>
                  <a:cubicBezTo>
                    <a:pt x="134" y="1001"/>
                    <a:pt x="301" y="1502"/>
                    <a:pt x="434" y="2002"/>
                  </a:cubicBezTo>
                  <a:cubicBezTo>
                    <a:pt x="468" y="2102"/>
                    <a:pt x="501" y="2235"/>
                    <a:pt x="534" y="2336"/>
                  </a:cubicBezTo>
                  <a:lnTo>
                    <a:pt x="634" y="2336"/>
                  </a:lnTo>
                  <a:cubicBezTo>
                    <a:pt x="468" y="1535"/>
                    <a:pt x="234" y="7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66"/>
            <p:cNvSpPr/>
            <p:nvPr/>
          </p:nvSpPr>
          <p:spPr>
            <a:xfrm>
              <a:off x="7904150" y="2210138"/>
              <a:ext cx="58400" cy="33400"/>
            </a:xfrm>
            <a:custGeom>
              <a:rect b="b" l="l" r="r" t="t"/>
              <a:pathLst>
                <a:path extrusionOk="0" h="1336" w="2336">
                  <a:moveTo>
                    <a:pt x="2336" y="1"/>
                  </a:moveTo>
                  <a:cubicBezTo>
                    <a:pt x="1435" y="268"/>
                    <a:pt x="635" y="635"/>
                    <a:pt x="1" y="1335"/>
                  </a:cubicBezTo>
                  <a:cubicBezTo>
                    <a:pt x="701" y="768"/>
                    <a:pt x="1535" y="401"/>
                    <a:pt x="23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66"/>
            <p:cNvSpPr/>
            <p:nvPr/>
          </p:nvSpPr>
          <p:spPr>
            <a:xfrm>
              <a:off x="8088450" y="2437813"/>
              <a:ext cx="34225" cy="38375"/>
            </a:xfrm>
            <a:custGeom>
              <a:rect b="b" l="l" r="r" t="t"/>
              <a:pathLst>
                <a:path extrusionOk="0" h="1535" w="1369">
                  <a:moveTo>
                    <a:pt x="1368" y="0"/>
                  </a:moveTo>
                  <a:lnTo>
                    <a:pt x="1368" y="0"/>
                  </a:lnTo>
                  <a:cubicBezTo>
                    <a:pt x="1235" y="201"/>
                    <a:pt x="1135" y="334"/>
                    <a:pt x="1068" y="467"/>
                  </a:cubicBezTo>
                  <a:cubicBezTo>
                    <a:pt x="968" y="634"/>
                    <a:pt x="868" y="768"/>
                    <a:pt x="735" y="868"/>
                  </a:cubicBezTo>
                  <a:cubicBezTo>
                    <a:pt x="635" y="1034"/>
                    <a:pt x="501" y="1168"/>
                    <a:pt x="368" y="1268"/>
                  </a:cubicBezTo>
                  <a:cubicBezTo>
                    <a:pt x="268" y="1368"/>
                    <a:pt x="134" y="1435"/>
                    <a:pt x="1" y="1535"/>
                  </a:cubicBezTo>
                  <a:cubicBezTo>
                    <a:pt x="635" y="1401"/>
                    <a:pt x="1302" y="668"/>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66"/>
            <p:cNvSpPr/>
            <p:nvPr/>
          </p:nvSpPr>
          <p:spPr>
            <a:xfrm>
              <a:off x="8075125" y="2438638"/>
              <a:ext cx="30875" cy="27550"/>
            </a:xfrm>
            <a:custGeom>
              <a:rect b="b" l="l" r="r" t="t"/>
              <a:pathLst>
                <a:path extrusionOk="0" h="1102" w="1235">
                  <a:moveTo>
                    <a:pt x="1234" y="1"/>
                  </a:moveTo>
                  <a:lnTo>
                    <a:pt x="1234" y="1"/>
                  </a:lnTo>
                  <a:cubicBezTo>
                    <a:pt x="867" y="334"/>
                    <a:pt x="467" y="701"/>
                    <a:pt x="0" y="1102"/>
                  </a:cubicBezTo>
                  <a:cubicBezTo>
                    <a:pt x="667" y="868"/>
                    <a:pt x="1101" y="434"/>
                    <a:pt x="1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66"/>
            <p:cNvSpPr/>
            <p:nvPr/>
          </p:nvSpPr>
          <p:spPr>
            <a:xfrm>
              <a:off x="7937525" y="2190963"/>
              <a:ext cx="30025" cy="15050"/>
            </a:xfrm>
            <a:custGeom>
              <a:rect b="b" l="l" r="r" t="t"/>
              <a:pathLst>
                <a:path extrusionOk="0" h="602" w="1201">
                  <a:moveTo>
                    <a:pt x="1168" y="1"/>
                  </a:moveTo>
                  <a:cubicBezTo>
                    <a:pt x="667" y="67"/>
                    <a:pt x="167" y="301"/>
                    <a:pt x="0" y="601"/>
                  </a:cubicBezTo>
                  <a:cubicBezTo>
                    <a:pt x="400" y="434"/>
                    <a:pt x="801" y="234"/>
                    <a:pt x="1201" y="67"/>
                  </a:cubicBezTo>
                  <a:cubicBezTo>
                    <a:pt x="1168" y="34"/>
                    <a:pt x="1168" y="34"/>
                    <a:pt x="11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66"/>
            <p:cNvSpPr/>
            <p:nvPr/>
          </p:nvSpPr>
          <p:spPr>
            <a:xfrm>
              <a:off x="7932500" y="2225163"/>
              <a:ext cx="34225" cy="25875"/>
            </a:xfrm>
            <a:custGeom>
              <a:rect b="b" l="l" r="r" t="t"/>
              <a:pathLst>
                <a:path extrusionOk="0" h="1035" w="1369">
                  <a:moveTo>
                    <a:pt x="1369" y="0"/>
                  </a:moveTo>
                  <a:lnTo>
                    <a:pt x="1369" y="0"/>
                  </a:lnTo>
                  <a:cubicBezTo>
                    <a:pt x="868" y="167"/>
                    <a:pt x="201" y="667"/>
                    <a:pt x="1" y="1034"/>
                  </a:cubicBezTo>
                  <a:cubicBezTo>
                    <a:pt x="468" y="667"/>
                    <a:pt x="902" y="367"/>
                    <a:pt x="13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66"/>
            <p:cNvSpPr/>
            <p:nvPr/>
          </p:nvSpPr>
          <p:spPr>
            <a:xfrm>
              <a:off x="8171850" y="2567913"/>
              <a:ext cx="12525" cy="39200"/>
            </a:xfrm>
            <a:custGeom>
              <a:rect b="b" l="l" r="r" t="t"/>
              <a:pathLst>
                <a:path extrusionOk="0" h="1568" w="501">
                  <a:moveTo>
                    <a:pt x="30" y="309"/>
                  </a:moveTo>
                  <a:cubicBezTo>
                    <a:pt x="19" y="318"/>
                    <a:pt x="9" y="326"/>
                    <a:pt x="0" y="334"/>
                  </a:cubicBezTo>
                  <a:lnTo>
                    <a:pt x="0" y="367"/>
                  </a:lnTo>
                  <a:cubicBezTo>
                    <a:pt x="10" y="348"/>
                    <a:pt x="20" y="329"/>
                    <a:pt x="30" y="309"/>
                  </a:cubicBezTo>
                  <a:close/>
                  <a:moveTo>
                    <a:pt x="234" y="0"/>
                  </a:moveTo>
                  <a:cubicBezTo>
                    <a:pt x="201" y="100"/>
                    <a:pt x="134" y="134"/>
                    <a:pt x="134" y="167"/>
                  </a:cubicBezTo>
                  <a:cubicBezTo>
                    <a:pt x="86" y="214"/>
                    <a:pt x="56" y="262"/>
                    <a:pt x="30" y="309"/>
                  </a:cubicBezTo>
                  <a:lnTo>
                    <a:pt x="30" y="309"/>
                  </a:lnTo>
                  <a:cubicBezTo>
                    <a:pt x="66" y="284"/>
                    <a:pt x="117" y="259"/>
                    <a:pt x="167" y="234"/>
                  </a:cubicBezTo>
                  <a:cubicBezTo>
                    <a:pt x="267" y="701"/>
                    <a:pt x="267" y="1168"/>
                    <a:pt x="501" y="1568"/>
                  </a:cubicBezTo>
                  <a:cubicBezTo>
                    <a:pt x="401" y="1068"/>
                    <a:pt x="334" y="567"/>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66"/>
            <p:cNvSpPr/>
            <p:nvPr/>
          </p:nvSpPr>
          <p:spPr>
            <a:xfrm>
              <a:off x="7879150" y="1972488"/>
              <a:ext cx="25875" cy="22525"/>
            </a:xfrm>
            <a:custGeom>
              <a:rect b="b" l="l" r="r" t="t"/>
              <a:pathLst>
                <a:path extrusionOk="0" h="901" w="1035">
                  <a:moveTo>
                    <a:pt x="0" y="0"/>
                  </a:moveTo>
                  <a:cubicBezTo>
                    <a:pt x="334" y="300"/>
                    <a:pt x="667" y="600"/>
                    <a:pt x="1001" y="901"/>
                  </a:cubicBezTo>
                  <a:cubicBezTo>
                    <a:pt x="1001" y="901"/>
                    <a:pt x="1034" y="867"/>
                    <a:pt x="1034" y="867"/>
                  </a:cubicBezTo>
                  <a:cubicBezTo>
                    <a:pt x="767" y="467"/>
                    <a:pt x="434" y="1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66"/>
            <p:cNvSpPr/>
            <p:nvPr/>
          </p:nvSpPr>
          <p:spPr>
            <a:xfrm>
              <a:off x="8023400" y="2467838"/>
              <a:ext cx="33400" cy="4625"/>
            </a:xfrm>
            <a:custGeom>
              <a:rect b="b" l="l" r="r" t="t"/>
              <a:pathLst>
                <a:path extrusionOk="0" h="185" w="1336">
                  <a:moveTo>
                    <a:pt x="1" y="0"/>
                  </a:moveTo>
                  <a:lnTo>
                    <a:pt x="1" y="0"/>
                  </a:lnTo>
                  <a:cubicBezTo>
                    <a:pt x="254" y="127"/>
                    <a:pt x="497" y="185"/>
                    <a:pt x="736" y="185"/>
                  </a:cubicBezTo>
                  <a:cubicBezTo>
                    <a:pt x="938" y="185"/>
                    <a:pt x="1137" y="143"/>
                    <a:pt x="1335" y="67"/>
                  </a:cubicBezTo>
                  <a:cubicBezTo>
                    <a:pt x="902" y="34"/>
                    <a:pt x="468" y="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66"/>
            <p:cNvSpPr/>
            <p:nvPr/>
          </p:nvSpPr>
          <p:spPr>
            <a:xfrm>
              <a:off x="8036750" y="2612938"/>
              <a:ext cx="5025" cy="31700"/>
            </a:xfrm>
            <a:custGeom>
              <a:rect b="b" l="l" r="r" t="t"/>
              <a:pathLst>
                <a:path extrusionOk="0" h="1268" w="201">
                  <a:moveTo>
                    <a:pt x="1" y="0"/>
                  </a:moveTo>
                  <a:cubicBezTo>
                    <a:pt x="34" y="434"/>
                    <a:pt x="101" y="868"/>
                    <a:pt x="134" y="1268"/>
                  </a:cubicBezTo>
                  <a:lnTo>
                    <a:pt x="201" y="1268"/>
                  </a:lnTo>
                  <a:cubicBezTo>
                    <a:pt x="167" y="834"/>
                    <a:pt x="134" y="4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66"/>
            <p:cNvSpPr/>
            <p:nvPr/>
          </p:nvSpPr>
          <p:spPr>
            <a:xfrm>
              <a:off x="8040925" y="2164363"/>
              <a:ext cx="30875" cy="3275"/>
            </a:xfrm>
            <a:custGeom>
              <a:rect b="b" l="l" r="r" t="t"/>
              <a:pathLst>
                <a:path extrusionOk="0" h="131" w="1235">
                  <a:moveTo>
                    <a:pt x="557" y="1"/>
                  </a:moveTo>
                  <a:cubicBezTo>
                    <a:pt x="369" y="1"/>
                    <a:pt x="181" y="19"/>
                    <a:pt x="0" y="64"/>
                  </a:cubicBezTo>
                  <a:cubicBezTo>
                    <a:pt x="0" y="64"/>
                    <a:pt x="0" y="97"/>
                    <a:pt x="0" y="131"/>
                  </a:cubicBezTo>
                  <a:lnTo>
                    <a:pt x="1235" y="131"/>
                  </a:lnTo>
                  <a:lnTo>
                    <a:pt x="1235" y="64"/>
                  </a:lnTo>
                  <a:cubicBezTo>
                    <a:pt x="1015" y="27"/>
                    <a:pt x="785" y="1"/>
                    <a:pt x="5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66"/>
            <p:cNvSpPr/>
            <p:nvPr/>
          </p:nvSpPr>
          <p:spPr>
            <a:xfrm>
              <a:off x="7949300" y="2560388"/>
              <a:ext cx="3900" cy="35900"/>
            </a:xfrm>
            <a:custGeom>
              <a:rect b="b" l="l" r="r" t="t"/>
              <a:pathLst>
                <a:path extrusionOk="0" h="1436" w="156">
                  <a:moveTo>
                    <a:pt x="96" y="1"/>
                  </a:moveTo>
                  <a:lnTo>
                    <a:pt x="96" y="1"/>
                  </a:lnTo>
                  <a:cubicBezTo>
                    <a:pt x="0" y="448"/>
                    <a:pt x="27" y="925"/>
                    <a:pt x="117" y="1375"/>
                  </a:cubicBezTo>
                  <a:lnTo>
                    <a:pt x="117" y="1375"/>
                  </a:lnTo>
                  <a:cubicBezTo>
                    <a:pt x="141" y="1305"/>
                    <a:pt x="156" y="1247"/>
                    <a:pt x="130" y="1168"/>
                  </a:cubicBezTo>
                  <a:cubicBezTo>
                    <a:pt x="130" y="768"/>
                    <a:pt x="96" y="401"/>
                    <a:pt x="96" y="1"/>
                  </a:cubicBezTo>
                  <a:close/>
                  <a:moveTo>
                    <a:pt x="117" y="1375"/>
                  </a:moveTo>
                  <a:cubicBezTo>
                    <a:pt x="111" y="1394"/>
                    <a:pt x="103" y="1414"/>
                    <a:pt x="96" y="1435"/>
                  </a:cubicBezTo>
                  <a:lnTo>
                    <a:pt x="130" y="1435"/>
                  </a:lnTo>
                  <a:cubicBezTo>
                    <a:pt x="125" y="1415"/>
                    <a:pt x="121" y="1395"/>
                    <a:pt x="117" y="137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66"/>
            <p:cNvSpPr/>
            <p:nvPr/>
          </p:nvSpPr>
          <p:spPr>
            <a:xfrm>
              <a:off x="8029250" y="2172838"/>
              <a:ext cx="22550" cy="3775"/>
            </a:xfrm>
            <a:custGeom>
              <a:rect b="b" l="l" r="r" t="t"/>
              <a:pathLst>
                <a:path extrusionOk="0" h="151" w="902">
                  <a:moveTo>
                    <a:pt x="326" y="0"/>
                  </a:moveTo>
                  <a:cubicBezTo>
                    <a:pt x="225" y="0"/>
                    <a:pt x="118" y="16"/>
                    <a:pt x="0" y="59"/>
                  </a:cubicBezTo>
                  <a:cubicBezTo>
                    <a:pt x="167" y="125"/>
                    <a:pt x="326" y="150"/>
                    <a:pt x="476" y="150"/>
                  </a:cubicBezTo>
                  <a:cubicBezTo>
                    <a:pt x="626" y="150"/>
                    <a:pt x="768" y="125"/>
                    <a:pt x="901" y="92"/>
                  </a:cubicBezTo>
                  <a:cubicBezTo>
                    <a:pt x="720" y="69"/>
                    <a:pt x="539" y="0"/>
                    <a:pt x="3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66"/>
            <p:cNvSpPr/>
            <p:nvPr/>
          </p:nvSpPr>
          <p:spPr>
            <a:xfrm>
              <a:off x="8105975" y="2019188"/>
              <a:ext cx="19200" cy="13350"/>
            </a:xfrm>
            <a:custGeom>
              <a:rect b="b" l="l" r="r" t="t"/>
              <a:pathLst>
                <a:path extrusionOk="0" h="534" w="768">
                  <a:moveTo>
                    <a:pt x="767" y="0"/>
                  </a:moveTo>
                  <a:lnTo>
                    <a:pt x="767" y="0"/>
                  </a:lnTo>
                  <a:cubicBezTo>
                    <a:pt x="467" y="200"/>
                    <a:pt x="234" y="367"/>
                    <a:pt x="0" y="534"/>
                  </a:cubicBezTo>
                  <a:cubicBezTo>
                    <a:pt x="334" y="467"/>
                    <a:pt x="601" y="267"/>
                    <a:pt x="7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66"/>
            <p:cNvSpPr/>
            <p:nvPr/>
          </p:nvSpPr>
          <p:spPr>
            <a:xfrm>
              <a:off x="7849950" y="2384438"/>
              <a:ext cx="10025" cy="26700"/>
            </a:xfrm>
            <a:custGeom>
              <a:rect b="b" l="l" r="r" t="t"/>
              <a:pathLst>
                <a:path extrusionOk="0" h="1068" w="401">
                  <a:moveTo>
                    <a:pt x="401" y="1"/>
                  </a:moveTo>
                  <a:lnTo>
                    <a:pt x="401" y="1"/>
                  </a:lnTo>
                  <a:cubicBezTo>
                    <a:pt x="334" y="101"/>
                    <a:pt x="267" y="234"/>
                    <a:pt x="234" y="334"/>
                  </a:cubicBezTo>
                  <a:cubicBezTo>
                    <a:pt x="167" y="568"/>
                    <a:pt x="1" y="801"/>
                    <a:pt x="34" y="1068"/>
                  </a:cubicBezTo>
                  <a:cubicBezTo>
                    <a:pt x="67" y="968"/>
                    <a:pt x="67" y="901"/>
                    <a:pt x="101" y="834"/>
                  </a:cubicBezTo>
                  <a:cubicBezTo>
                    <a:pt x="201" y="534"/>
                    <a:pt x="301" y="267"/>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66"/>
            <p:cNvSpPr/>
            <p:nvPr/>
          </p:nvSpPr>
          <p:spPr>
            <a:xfrm>
              <a:off x="7950850" y="2542063"/>
              <a:ext cx="3375" cy="18350"/>
            </a:xfrm>
            <a:custGeom>
              <a:rect b="b" l="l" r="r" t="t"/>
              <a:pathLst>
                <a:path extrusionOk="0" h="734" w="135">
                  <a:moveTo>
                    <a:pt x="1" y="0"/>
                  </a:moveTo>
                  <a:cubicBezTo>
                    <a:pt x="1" y="234"/>
                    <a:pt x="34" y="500"/>
                    <a:pt x="34" y="734"/>
                  </a:cubicBezTo>
                  <a:cubicBezTo>
                    <a:pt x="134" y="500"/>
                    <a:pt x="68" y="2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66"/>
            <p:cNvSpPr/>
            <p:nvPr/>
          </p:nvSpPr>
          <p:spPr>
            <a:xfrm>
              <a:off x="8030075" y="2201813"/>
              <a:ext cx="10050" cy="5025"/>
            </a:xfrm>
            <a:custGeom>
              <a:rect b="b" l="l" r="r" t="t"/>
              <a:pathLst>
                <a:path extrusionOk="0" h="201" w="402">
                  <a:moveTo>
                    <a:pt x="368" y="0"/>
                  </a:moveTo>
                  <a:cubicBezTo>
                    <a:pt x="234" y="34"/>
                    <a:pt x="134" y="100"/>
                    <a:pt x="1" y="134"/>
                  </a:cubicBezTo>
                  <a:cubicBezTo>
                    <a:pt x="34" y="167"/>
                    <a:pt x="34" y="200"/>
                    <a:pt x="67" y="200"/>
                  </a:cubicBezTo>
                  <a:cubicBezTo>
                    <a:pt x="168" y="167"/>
                    <a:pt x="301" y="134"/>
                    <a:pt x="401" y="67"/>
                  </a:cubicBezTo>
                  <a:cubicBezTo>
                    <a:pt x="368" y="34"/>
                    <a:pt x="368" y="0"/>
                    <a:pt x="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66"/>
            <p:cNvSpPr/>
            <p:nvPr/>
          </p:nvSpPr>
          <p:spPr>
            <a:xfrm>
              <a:off x="7812425" y="2416138"/>
              <a:ext cx="5875" cy="10850"/>
            </a:xfrm>
            <a:custGeom>
              <a:rect b="b" l="l" r="r" t="t"/>
              <a:pathLst>
                <a:path extrusionOk="0" h="434" w="235">
                  <a:moveTo>
                    <a:pt x="234" y="0"/>
                  </a:moveTo>
                  <a:cubicBezTo>
                    <a:pt x="1" y="234"/>
                    <a:pt x="1" y="234"/>
                    <a:pt x="101" y="434"/>
                  </a:cubicBezTo>
                  <a:cubicBezTo>
                    <a:pt x="134" y="300"/>
                    <a:pt x="167" y="134"/>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66"/>
            <p:cNvSpPr/>
            <p:nvPr/>
          </p:nvSpPr>
          <p:spPr>
            <a:xfrm>
              <a:off x="8221050" y="1974138"/>
              <a:ext cx="9200" cy="2525"/>
            </a:xfrm>
            <a:custGeom>
              <a:rect b="b" l="l" r="r" t="t"/>
              <a:pathLst>
                <a:path extrusionOk="0" h="101" w="368">
                  <a:moveTo>
                    <a:pt x="334" y="1"/>
                  </a:moveTo>
                  <a:cubicBezTo>
                    <a:pt x="234" y="1"/>
                    <a:pt x="101" y="1"/>
                    <a:pt x="1" y="34"/>
                  </a:cubicBezTo>
                  <a:cubicBezTo>
                    <a:pt x="1" y="34"/>
                    <a:pt x="1" y="67"/>
                    <a:pt x="1" y="101"/>
                  </a:cubicBezTo>
                  <a:cubicBezTo>
                    <a:pt x="134" y="101"/>
                    <a:pt x="234" y="67"/>
                    <a:pt x="367" y="67"/>
                  </a:cubicBezTo>
                  <a:cubicBezTo>
                    <a:pt x="367" y="34"/>
                    <a:pt x="367"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66"/>
            <p:cNvSpPr/>
            <p:nvPr/>
          </p:nvSpPr>
          <p:spPr>
            <a:xfrm>
              <a:off x="7974200" y="2565413"/>
              <a:ext cx="2525" cy="8350"/>
            </a:xfrm>
            <a:custGeom>
              <a:rect b="b" l="l" r="r" t="t"/>
              <a:pathLst>
                <a:path extrusionOk="0" h="334" w="101">
                  <a:moveTo>
                    <a:pt x="1" y="0"/>
                  </a:moveTo>
                  <a:lnTo>
                    <a:pt x="68" y="334"/>
                  </a:lnTo>
                  <a:cubicBezTo>
                    <a:pt x="68" y="234"/>
                    <a:pt x="68" y="100"/>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66"/>
            <p:cNvSpPr/>
            <p:nvPr/>
          </p:nvSpPr>
          <p:spPr>
            <a:xfrm>
              <a:off x="7973375" y="2573738"/>
              <a:ext cx="2525" cy="10875"/>
            </a:xfrm>
            <a:custGeom>
              <a:rect b="b" l="l" r="r" t="t"/>
              <a:pathLst>
                <a:path extrusionOk="0" h="435" w="101">
                  <a:moveTo>
                    <a:pt x="101" y="1"/>
                  </a:moveTo>
                  <a:cubicBezTo>
                    <a:pt x="0" y="134"/>
                    <a:pt x="34" y="301"/>
                    <a:pt x="101" y="434"/>
                  </a:cubicBezTo>
                  <a:cubicBezTo>
                    <a:pt x="101" y="301"/>
                    <a:pt x="101" y="134"/>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66"/>
            <p:cNvSpPr/>
            <p:nvPr/>
          </p:nvSpPr>
          <p:spPr>
            <a:xfrm>
              <a:off x="7930850" y="2506188"/>
              <a:ext cx="2525" cy="9200"/>
            </a:xfrm>
            <a:custGeom>
              <a:rect b="b" l="l" r="r" t="t"/>
              <a:pathLst>
                <a:path extrusionOk="0" h="368" w="101">
                  <a:moveTo>
                    <a:pt x="34" y="1"/>
                  </a:moveTo>
                  <a:cubicBezTo>
                    <a:pt x="34" y="134"/>
                    <a:pt x="0" y="234"/>
                    <a:pt x="0" y="368"/>
                  </a:cubicBezTo>
                  <a:cubicBezTo>
                    <a:pt x="34" y="234"/>
                    <a:pt x="67" y="134"/>
                    <a:pt x="100" y="34"/>
                  </a:cubicBezTo>
                  <a:cubicBezTo>
                    <a:pt x="67" y="34"/>
                    <a:pt x="67" y="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66"/>
            <p:cNvSpPr/>
            <p:nvPr/>
          </p:nvSpPr>
          <p:spPr>
            <a:xfrm>
              <a:off x="7930850" y="2623788"/>
              <a:ext cx="3350" cy="5850"/>
            </a:xfrm>
            <a:custGeom>
              <a:rect b="b" l="l" r="r" t="t"/>
              <a:pathLst>
                <a:path extrusionOk="0" h="234" w="134">
                  <a:moveTo>
                    <a:pt x="0" y="0"/>
                  </a:moveTo>
                  <a:lnTo>
                    <a:pt x="67" y="234"/>
                  </a:lnTo>
                  <a:cubicBezTo>
                    <a:pt x="100" y="234"/>
                    <a:pt x="100" y="200"/>
                    <a:pt x="134" y="200"/>
                  </a:cubicBezTo>
                  <a:cubicBezTo>
                    <a:pt x="100" y="133"/>
                    <a:pt x="67" y="67"/>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66"/>
            <p:cNvSpPr/>
            <p:nvPr/>
          </p:nvSpPr>
          <p:spPr>
            <a:xfrm>
              <a:off x="7952525" y="2527863"/>
              <a:ext cx="1700" cy="5875"/>
            </a:xfrm>
            <a:custGeom>
              <a:rect b="b" l="l" r="r" t="t"/>
              <a:pathLst>
                <a:path extrusionOk="0" h="235" w="68">
                  <a:moveTo>
                    <a:pt x="34" y="1"/>
                  </a:moveTo>
                  <a:cubicBezTo>
                    <a:pt x="34" y="101"/>
                    <a:pt x="1" y="168"/>
                    <a:pt x="1" y="234"/>
                  </a:cubicBezTo>
                  <a:lnTo>
                    <a:pt x="34" y="234"/>
                  </a:lnTo>
                  <a:cubicBezTo>
                    <a:pt x="67" y="168"/>
                    <a:pt x="67" y="10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66"/>
            <p:cNvSpPr/>
            <p:nvPr/>
          </p:nvSpPr>
          <p:spPr>
            <a:xfrm>
              <a:off x="7809925" y="2406113"/>
              <a:ext cx="1700" cy="7550"/>
            </a:xfrm>
            <a:custGeom>
              <a:rect b="b" l="l" r="r" t="t"/>
              <a:pathLst>
                <a:path extrusionOk="0" h="302" w="68">
                  <a:moveTo>
                    <a:pt x="0" y="1"/>
                  </a:moveTo>
                  <a:cubicBezTo>
                    <a:pt x="0" y="101"/>
                    <a:pt x="0" y="201"/>
                    <a:pt x="0" y="301"/>
                  </a:cubicBezTo>
                  <a:lnTo>
                    <a:pt x="67" y="301"/>
                  </a:lnTo>
                  <a:cubicBezTo>
                    <a:pt x="67" y="201"/>
                    <a:pt x="34" y="1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66"/>
            <p:cNvSpPr/>
            <p:nvPr/>
          </p:nvSpPr>
          <p:spPr>
            <a:xfrm>
              <a:off x="8141825" y="2602938"/>
              <a:ext cx="1700" cy="6675"/>
            </a:xfrm>
            <a:custGeom>
              <a:rect b="b" l="l" r="r" t="t"/>
              <a:pathLst>
                <a:path extrusionOk="0" h="267" w="68">
                  <a:moveTo>
                    <a:pt x="34" y="0"/>
                  </a:moveTo>
                  <a:cubicBezTo>
                    <a:pt x="34" y="100"/>
                    <a:pt x="1" y="200"/>
                    <a:pt x="1" y="267"/>
                  </a:cubicBezTo>
                  <a:lnTo>
                    <a:pt x="67" y="267"/>
                  </a:lnTo>
                  <a:cubicBezTo>
                    <a:pt x="67" y="200"/>
                    <a:pt x="34" y="1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66"/>
            <p:cNvSpPr/>
            <p:nvPr/>
          </p:nvSpPr>
          <p:spPr>
            <a:xfrm>
              <a:off x="7832450" y="2481163"/>
              <a:ext cx="1675" cy="5050"/>
            </a:xfrm>
            <a:custGeom>
              <a:rect b="b" l="l" r="r" t="t"/>
              <a:pathLst>
                <a:path extrusionOk="0" h="202" w="67">
                  <a:moveTo>
                    <a:pt x="0" y="1"/>
                  </a:moveTo>
                  <a:cubicBezTo>
                    <a:pt x="0" y="68"/>
                    <a:pt x="0" y="134"/>
                    <a:pt x="0" y="201"/>
                  </a:cubicBezTo>
                  <a:lnTo>
                    <a:pt x="67" y="201"/>
                  </a:lnTo>
                  <a:cubicBezTo>
                    <a:pt x="67" y="134"/>
                    <a:pt x="67" y="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66"/>
            <p:cNvSpPr/>
            <p:nvPr/>
          </p:nvSpPr>
          <p:spPr>
            <a:xfrm>
              <a:off x="8287775" y="2801413"/>
              <a:ext cx="326075" cy="155125"/>
            </a:xfrm>
            <a:custGeom>
              <a:rect b="b" l="l" r="r" t="t"/>
              <a:pathLst>
                <a:path extrusionOk="0" h="6205" w="13043">
                  <a:moveTo>
                    <a:pt x="9507" y="1668"/>
                  </a:moveTo>
                  <a:cubicBezTo>
                    <a:pt x="9487" y="1697"/>
                    <a:pt x="9466" y="1727"/>
                    <a:pt x="9445" y="1757"/>
                  </a:cubicBezTo>
                  <a:lnTo>
                    <a:pt x="9445" y="1757"/>
                  </a:lnTo>
                  <a:cubicBezTo>
                    <a:pt x="9468" y="1738"/>
                    <a:pt x="9489" y="1720"/>
                    <a:pt x="9507" y="1701"/>
                  </a:cubicBezTo>
                  <a:lnTo>
                    <a:pt x="9507" y="1668"/>
                  </a:lnTo>
                  <a:close/>
                  <a:moveTo>
                    <a:pt x="1968" y="4003"/>
                  </a:moveTo>
                  <a:cubicBezTo>
                    <a:pt x="2235" y="4170"/>
                    <a:pt x="2502" y="4337"/>
                    <a:pt x="2836" y="4503"/>
                  </a:cubicBezTo>
                  <a:cubicBezTo>
                    <a:pt x="2702" y="4670"/>
                    <a:pt x="2535" y="4870"/>
                    <a:pt x="2402" y="5104"/>
                  </a:cubicBezTo>
                  <a:cubicBezTo>
                    <a:pt x="2102" y="4937"/>
                    <a:pt x="1835" y="4770"/>
                    <a:pt x="1501" y="4570"/>
                  </a:cubicBezTo>
                  <a:cubicBezTo>
                    <a:pt x="1668" y="4403"/>
                    <a:pt x="1801" y="4203"/>
                    <a:pt x="1968" y="4003"/>
                  </a:cubicBezTo>
                  <a:close/>
                  <a:moveTo>
                    <a:pt x="13043" y="0"/>
                  </a:moveTo>
                  <a:lnTo>
                    <a:pt x="13043" y="0"/>
                  </a:lnTo>
                  <a:cubicBezTo>
                    <a:pt x="12943" y="67"/>
                    <a:pt x="12876" y="134"/>
                    <a:pt x="12809" y="234"/>
                  </a:cubicBezTo>
                  <a:cubicBezTo>
                    <a:pt x="12176" y="1234"/>
                    <a:pt x="11542" y="2235"/>
                    <a:pt x="10941" y="3236"/>
                  </a:cubicBezTo>
                  <a:cubicBezTo>
                    <a:pt x="10408" y="4070"/>
                    <a:pt x="10408" y="4103"/>
                    <a:pt x="9507" y="4437"/>
                  </a:cubicBezTo>
                  <a:cubicBezTo>
                    <a:pt x="9307" y="4503"/>
                    <a:pt x="9140" y="4570"/>
                    <a:pt x="8873" y="4670"/>
                  </a:cubicBezTo>
                  <a:cubicBezTo>
                    <a:pt x="9740" y="3369"/>
                    <a:pt x="10574" y="2168"/>
                    <a:pt x="11375" y="934"/>
                  </a:cubicBezTo>
                  <a:lnTo>
                    <a:pt x="11375" y="934"/>
                  </a:lnTo>
                  <a:cubicBezTo>
                    <a:pt x="10908" y="1501"/>
                    <a:pt x="10508" y="2102"/>
                    <a:pt x="10074" y="2702"/>
                  </a:cubicBezTo>
                  <a:cubicBezTo>
                    <a:pt x="9607" y="3336"/>
                    <a:pt x="9140" y="3970"/>
                    <a:pt x="8706" y="4570"/>
                  </a:cubicBezTo>
                  <a:cubicBezTo>
                    <a:pt x="8640" y="4670"/>
                    <a:pt x="8540" y="4770"/>
                    <a:pt x="8473" y="4804"/>
                  </a:cubicBezTo>
                  <a:cubicBezTo>
                    <a:pt x="8006" y="4970"/>
                    <a:pt x="7539" y="5037"/>
                    <a:pt x="7039" y="5104"/>
                  </a:cubicBezTo>
                  <a:cubicBezTo>
                    <a:pt x="7072" y="5004"/>
                    <a:pt x="7105" y="4937"/>
                    <a:pt x="7139" y="4904"/>
                  </a:cubicBezTo>
                  <a:cubicBezTo>
                    <a:pt x="7606" y="4270"/>
                    <a:pt x="8073" y="3636"/>
                    <a:pt x="8540" y="3002"/>
                  </a:cubicBezTo>
                  <a:cubicBezTo>
                    <a:pt x="8851" y="2598"/>
                    <a:pt x="9161" y="2165"/>
                    <a:pt x="9445" y="1757"/>
                  </a:cubicBezTo>
                  <a:lnTo>
                    <a:pt x="9445" y="1757"/>
                  </a:lnTo>
                  <a:cubicBezTo>
                    <a:pt x="9387" y="1805"/>
                    <a:pt x="9322" y="1853"/>
                    <a:pt x="9273" y="1901"/>
                  </a:cubicBezTo>
                  <a:cubicBezTo>
                    <a:pt x="8473" y="2936"/>
                    <a:pt x="7706" y="3970"/>
                    <a:pt x="6905" y="5004"/>
                  </a:cubicBezTo>
                  <a:cubicBezTo>
                    <a:pt x="6872" y="5070"/>
                    <a:pt x="6805" y="5137"/>
                    <a:pt x="6738" y="5170"/>
                  </a:cubicBezTo>
                  <a:cubicBezTo>
                    <a:pt x="6628" y="5226"/>
                    <a:pt x="6366" y="5250"/>
                    <a:pt x="6109" y="5250"/>
                  </a:cubicBezTo>
                  <a:cubicBezTo>
                    <a:pt x="5898" y="5250"/>
                    <a:pt x="5691" y="5234"/>
                    <a:pt x="5571" y="5204"/>
                  </a:cubicBezTo>
                  <a:cubicBezTo>
                    <a:pt x="5604" y="5137"/>
                    <a:pt x="5604" y="5070"/>
                    <a:pt x="5671" y="5037"/>
                  </a:cubicBezTo>
                  <a:cubicBezTo>
                    <a:pt x="6105" y="4470"/>
                    <a:pt x="6572" y="3936"/>
                    <a:pt x="7005" y="3369"/>
                  </a:cubicBezTo>
                  <a:cubicBezTo>
                    <a:pt x="7372" y="2902"/>
                    <a:pt x="7739" y="2402"/>
                    <a:pt x="8106" y="1935"/>
                  </a:cubicBezTo>
                  <a:lnTo>
                    <a:pt x="8106" y="1935"/>
                  </a:lnTo>
                  <a:cubicBezTo>
                    <a:pt x="8073" y="1968"/>
                    <a:pt x="8006" y="1968"/>
                    <a:pt x="7973" y="2002"/>
                  </a:cubicBezTo>
                  <a:cubicBezTo>
                    <a:pt x="7239" y="2902"/>
                    <a:pt x="6538" y="3836"/>
                    <a:pt x="5838" y="4737"/>
                  </a:cubicBezTo>
                  <a:cubicBezTo>
                    <a:pt x="5626" y="5008"/>
                    <a:pt x="5415" y="5280"/>
                    <a:pt x="5031" y="5280"/>
                  </a:cubicBezTo>
                  <a:cubicBezTo>
                    <a:pt x="4991" y="5280"/>
                    <a:pt x="4948" y="5277"/>
                    <a:pt x="4904" y="5271"/>
                  </a:cubicBezTo>
                  <a:cubicBezTo>
                    <a:pt x="4904" y="5261"/>
                    <a:pt x="4901" y="5257"/>
                    <a:pt x="4896" y="5257"/>
                  </a:cubicBezTo>
                  <a:cubicBezTo>
                    <a:pt x="4884" y="5257"/>
                    <a:pt x="4861" y="5280"/>
                    <a:pt x="4837" y="5304"/>
                  </a:cubicBezTo>
                  <a:cubicBezTo>
                    <a:pt x="5095" y="5395"/>
                    <a:pt x="5361" y="5417"/>
                    <a:pt x="5630" y="5417"/>
                  </a:cubicBezTo>
                  <a:cubicBezTo>
                    <a:pt x="5879" y="5417"/>
                    <a:pt x="6131" y="5398"/>
                    <a:pt x="6384" y="5398"/>
                  </a:cubicBezTo>
                  <a:cubicBezTo>
                    <a:pt x="6458" y="5398"/>
                    <a:pt x="6531" y="5400"/>
                    <a:pt x="6605" y="5404"/>
                  </a:cubicBezTo>
                  <a:cubicBezTo>
                    <a:pt x="6438" y="5637"/>
                    <a:pt x="6305" y="5804"/>
                    <a:pt x="6171" y="6004"/>
                  </a:cubicBezTo>
                  <a:cubicBezTo>
                    <a:pt x="6096" y="6079"/>
                    <a:pt x="6021" y="6117"/>
                    <a:pt x="5918" y="6117"/>
                  </a:cubicBezTo>
                  <a:cubicBezTo>
                    <a:pt x="5884" y="6117"/>
                    <a:pt x="5846" y="6113"/>
                    <a:pt x="5804" y="6104"/>
                  </a:cubicBezTo>
                  <a:cubicBezTo>
                    <a:pt x="5304" y="6004"/>
                    <a:pt x="4804" y="5904"/>
                    <a:pt x="4270" y="5804"/>
                  </a:cubicBezTo>
                  <a:cubicBezTo>
                    <a:pt x="4036" y="5738"/>
                    <a:pt x="3836" y="5671"/>
                    <a:pt x="3536" y="5571"/>
                  </a:cubicBezTo>
                  <a:cubicBezTo>
                    <a:pt x="4937" y="4236"/>
                    <a:pt x="5971" y="2702"/>
                    <a:pt x="7072" y="1234"/>
                  </a:cubicBezTo>
                  <a:lnTo>
                    <a:pt x="7072" y="1234"/>
                  </a:lnTo>
                  <a:cubicBezTo>
                    <a:pt x="5804" y="2635"/>
                    <a:pt x="4770" y="4236"/>
                    <a:pt x="3403" y="5537"/>
                  </a:cubicBezTo>
                  <a:cubicBezTo>
                    <a:pt x="3069" y="5437"/>
                    <a:pt x="2769" y="5337"/>
                    <a:pt x="2469" y="5137"/>
                  </a:cubicBezTo>
                  <a:cubicBezTo>
                    <a:pt x="3469" y="3903"/>
                    <a:pt x="4537" y="2702"/>
                    <a:pt x="5437" y="1401"/>
                  </a:cubicBezTo>
                  <a:lnTo>
                    <a:pt x="5437" y="1401"/>
                  </a:lnTo>
                  <a:cubicBezTo>
                    <a:pt x="4603" y="2402"/>
                    <a:pt x="3770" y="3403"/>
                    <a:pt x="2936" y="4403"/>
                  </a:cubicBezTo>
                  <a:cubicBezTo>
                    <a:pt x="2602" y="4270"/>
                    <a:pt x="2302" y="4170"/>
                    <a:pt x="2102" y="3903"/>
                  </a:cubicBezTo>
                  <a:cubicBezTo>
                    <a:pt x="2802" y="3002"/>
                    <a:pt x="3469" y="2135"/>
                    <a:pt x="4170" y="1268"/>
                  </a:cubicBezTo>
                  <a:cubicBezTo>
                    <a:pt x="4136" y="1234"/>
                    <a:pt x="4136" y="1234"/>
                    <a:pt x="4103" y="1234"/>
                  </a:cubicBezTo>
                  <a:cubicBezTo>
                    <a:pt x="3202" y="2335"/>
                    <a:pt x="2302" y="3436"/>
                    <a:pt x="1368" y="4570"/>
                  </a:cubicBezTo>
                  <a:cubicBezTo>
                    <a:pt x="1234" y="4503"/>
                    <a:pt x="1134" y="4437"/>
                    <a:pt x="1034" y="4370"/>
                  </a:cubicBezTo>
                  <a:cubicBezTo>
                    <a:pt x="901" y="4303"/>
                    <a:pt x="801" y="4236"/>
                    <a:pt x="667" y="4170"/>
                  </a:cubicBezTo>
                  <a:cubicBezTo>
                    <a:pt x="567" y="4103"/>
                    <a:pt x="434" y="4036"/>
                    <a:pt x="334" y="3970"/>
                  </a:cubicBezTo>
                  <a:cubicBezTo>
                    <a:pt x="234" y="3903"/>
                    <a:pt x="134" y="3803"/>
                    <a:pt x="0" y="3803"/>
                  </a:cubicBezTo>
                  <a:cubicBezTo>
                    <a:pt x="1768" y="5371"/>
                    <a:pt x="3836" y="6171"/>
                    <a:pt x="6171" y="6205"/>
                  </a:cubicBezTo>
                  <a:cubicBezTo>
                    <a:pt x="6238" y="6071"/>
                    <a:pt x="6271" y="5971"/>
                    <a:pt x="6338" y="5904"/>
                  </a:cubicBezTo>
                  <a:cubicBezTo>
                    <a:pt x="6438" y="5771"/>
                    <a:pt x="6572" y="5637"/>
                    <a:pt x="6672" y="5504"/>
                  </a:cubicBezTo>
                  <a:cubicBezTo>
                    <a:pt x="6772" y="5371"/>
                    <a:pt x="6905" y="5304"/>
                    <a:pt x="7072" y="5271"/>
                  </a:cubicBezTo>
                  <a:cubicBezTo>
                    <a:pt x="7405" y="5204"/>
                    <a:pt x="7739" y="5137"/>
                    <a:pt x="8039" y="5070"/>
                  </a:cubicBezTo>
                  <a:cubicBezTo>
                    <a:pt x="8139" y="5070"/>
                    <a:pt x="8206" y="5070"/>
                    <a:pt x="8306" y="5037"/>
                  </a:cubicBezTo>
                  <a:lnTo>
                    <a:pt x="8306" y="5037"/>
                  </a:lnTo>
                  <a:cubicBezTo>
                    <a:pt x="8139" y="5437"/>
                    <a:pt x="7806" y="5671"/>
                    <a:pt x="7672" y="6038"/>
                  </a:cubicBezTo>
                  <a:cubicBezTo>
                    <a:pt x="7939" y="5771"/>
                    <a:pt x="8173" y="5504"/>
                    <a:pt x="8373" y="5237"/>
                  </a:cubicBezTo>
                  <a:cubicBezTo>
                    <a:pt x="8573" y="4970"/>
                    <a:pt x="8773" y="4804"/>
                    <a:pt x="9073" y="4737"/>
                  </a:cubicBezTo>
                  <a:cubicBezTo>
                    <a:pt x="9374" y="4670"/>
                    <a:pt x="9640" y="4503"/>
                    <a:pt x="9941" y="4403"/>
                  </a:cubicBezTo>
                  <a:cubicBezTo>
                    <a:pt x="10007" y="4370"/>
                    <a:pt x="10074" y="4370"/>
                    <a:pt x="10241" y="4303"/>
                  </a:cubicBezTo>
                  <a:lnTo>
                    <a:pt x="10241" y="4303"/>
                  </a:lnTo>
                  <a:cubicBezTo>
                    <a:pt x="9874" y="4804"/>
                    <a:pt x="9640" y="5304"/>
                    <a:pt x="9207" y="5671"/>
                  </a:cubicBezTo>
                  <a:cubicBezTo>
                    <a:pt x="9273" y="5671"/>
                    <a:pt x="9340" y="5686"/>
                    <a:pt x="9387" y="5686"/>
                  </a:cubicBezTo>
                  <a:cubicBezTo>
                    <a:pt x="9411" y="5686"/>
                    <a:pt x="9429" y="5682"/>
                    <a:pt x="9440" y="5671"/>
                  </a:cubicBezTo>
                  <a:cubicBezTo>
                    <a:pt x="9640" y="5437"/>
                    <a:pt x="9907" y="5304"/>
                    <a:pt x="10041" y="5004"/>
                  </a:cubicBezTo>
                  <a:cubicBezTo>
                    <a:pt x="10141" y="4703"/>
                    <a:pt x="10374" y="4437"/>
                    <a:pt x="10574" y="4203"/>
                  </a:cubicBezTo>
                  <a:cubicBezTo>
                    <a:pt x="10641" y="4103"/>
                    <a:pt x="10741" y="4036"/>
                    <a:pt x="10841" y="4003"/>
                  </a:cubicBezTo>
                  <a:cubicBezTo>
                    <a:pt x="11108" y="3803"/>
                    <a:pt x="11442" y="3603"/>
                    <a:pt x="11709" y="3403"/>
                  </a:cubicBezTo>
                  <a:cubicBezTo>
                    <a:pt x="11875" y="3302"/>
                    <a:pt x="11975" y="3136"/>
                    <a:pt x="12109" y="2969"/>
                  </a:cubicBezTo>
                  <a:lnTo>
                    <a:pt x="12109" y="2969"/>
                  </a:lnTo>
                  <a:cubicBezTo>
                    <a:pt x="11875" y="3102"/>
                    <a:pt x="11709" y="3269"/>
                    <a:pt x="11508" y="3403"/>
                  </a:cubicBezTo>
                  <a:cubicBezTo>
                    <a:pt x="11342" y="3536"/>
                    <a:pt x="11175" y="3703"/>
                    <a:pt x="10908" y="3736"/>
                  </a:cubicBezTo>
                  <a:cubicBezTo>
                    <a:pt x="11642" y="2469"/>
                    <a:pt x="12342" y="1234"/>
                    <a:pt x="130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66"/>
            <p:cNvSpPr/>
            <p:nvPr/>
          </p:nvSpPr>
          <p:spPr>
            <a:xfrm>
              <a:off x="8591325" y="2577913"/>
              <a:ext cx="84250" cy="149300"/>
            </a:xfrm>
            <a:custGeom>
              <a:rect b="b" l="l" r="r" t="t"/>
              <a:pathLst>
                <a:path extrusionOk="0" h="5972" w="3370">
                  <a:moveTo>
                    <a:pt x="701" y="0"/>
                  </a:moveTo>
                  <a:lnTo>
                    <a:pt x="667" y="34"/>
                  </a:lnTo>
                  <a:cubicBezTo>
                    <a:pt x="968" y="634"/>
                    <a:pt x="1201" y="1235"/>
                    <a:pt x="1368" y="1902"/>
                  </a:cubicBezTo>
                  <a:cubicBezTo>
                    <a:pt x="1201" y="1902"/>
                    <a:pt x="1042" y="1898"/>
                    <a:pt x="887" y="1898"/>
                  </a:cubicBezTo>
                  <a:cubicBezTo>
                    <a:pt x="578" y="1898"/>
                    <a:pt x="289" y="1913"/>
                    <a:pt x="0" y="2002"/>
                  </a:cubicBezTo>
                  <a:cubicBezTo>
                    <a:pt x="467" y="2035"/>
                    <a:pt x="968" y="2035"/>
                    <a:pt x="1401" y="2069"/>
                  </a:cubicBezTo>
                  <a:cubicBezTo>
                    <a:pt x="1468" y="2369"/>
                    <a:pt x="1568" y="2602"/>
                    <a:pt x="1635" y="2869"/>
                  </a:cubicBezTo>
                  <a:cubicBezTo>
                    <a:pt x="1535" y="2869"/>
                    <a:pt x="1435" y="2902"/>
                    <a:pt x="1334" y="2902"/>
                  </a:cubicBezTo>
                  <a:cubicBezTo>
                    <a:pt x="1334" y="2902"/>
                    <a:pt x="1368" y="2936"/>
                    <a:pt x="1368" y="2936"/>
                  </a:cubicBezTo>
                  <a:cubicBezTo>
                    <a:pt x="1468" y="2969"/>
                    <a:pt x="1568" y="2969"/>
                    <a:pt x="1701" y="3003"/>
                  </a:cubicBezTo>
                  <a:cubicBezTo>
                    <a:pt x="1735" y="3269"/>
                    <a:pt x="1768" y="3536"/>
                    <a:pt x="1835" y="3803"/>
                  </a:cubicBezTo>
                  <a:cubicBezTo>
                    <a:pt x="1799" y="3807"/>
                    <a:pt x="1764" y="3809"/>
                    <a:pt x="1728" y="3809"/>
                  </a:cubicBezTo>
                  <a:cubicBezTo>
                    <a:pt x="1568" y="3809"/>
                    <a:pt x="1408" y="3776"/>
                    <a:pt x="1248" y="3776"/>
                  </a:cubicBezTo>
                  <a:cubicBezTo>
                    <a:pt x="1144" y="3776"/>
                    <a:pt x="1039" y="3790"/>
                    <a:pt x="934" y="3836"/>
                  </a:cubicBezTo>
                  <a:cubicBezTo>
                    <a:pt x="1268" y="3903"/>
                    <a:pt x="1568" y="3937"/>
                    <a:pt x="1868" y="4003"/>
                  </a:cubicBezTo>
                  <a:cubicBezTo>
                    <a:pt x="1935" y="4670"/>
                    <a:pt x="1902" y="5304"/>
                    <a:pt x="1768" y="5938"/>
                  </a:cubicBezTo>
                  <a:cubicBezTo>
                    <a:pt x="1801" y="5938"/>
                    <a:pt x="1835" y="5938"/>
                    <a:pt x="1835" y="5971"/>
                  </a:cubicBezTo>
                  <a:cubicBezTo>
                    <a:pt x="1935" y="5604"/>
                    <a:pt x="2035" y="5237"/>
                    <a:pt x="2102" y="4837"/>
                  </a:cubicBezTo>
                  <a:cubicBezTo>
                    <a:pt x="2435" y="4937"/>
                    <a:pt x="2769" y="5004"/>
                    <a:pt x="3069" y="5104"/>
                  </a:cubicBezTo>
                  <a:cubicBezTo>
                    <a:pt x="3169" y="5137"/>
                    <a:pt x="3236" y="5204"/>
                    <a:pt x="3303" y="5237"/>
                  </a:cubicBezTo>
                  <a:cubicBezTo>
                    <a:pt x="3336" y="5137"/>
                    <a:pt x="3369" y="5071"/>
                    <a:pt x="3202" y="5004"/>
                  </a:cubicBezTo>
                  <a:cubicBezTo>
                    <a:pt x="2836" y="4904"/>
                    <a:pt x="2469" y="4770"/>
                    <a:pt x="2102" y="4670"/>
                  </a:cubicBezTo>
                  <a:cubicBezTo>
                    <a:pt x="2102" y="4504"/>
                    <a:pt x="2102" y="4303"/>
                    <a:pt x="2102" y="4070"/>
                  </a:cubicBezTo>
                  <a:cubicBezTo>
                    <a:pt x="2402" y="4137"/>
                    <a:pt x="2669" y="4203"/>
                    <a:pt x="2969" y="4270"/>
                  </a:cubicBezTo>
                  <a:cubicBezTo>
                    <a:pt x="2735" y="3970"/>
                    <a:pt x="2369" y="3970"/>
                    <a:pt x="2035" y="3836"/>
                  </a:cubicBezTo>
                  <a:cubicBezTo>
                    <a:pt x="2002" y="3570"/>
                    <a:pt x="1968" y="3336"/>
                    <a:pt x="1935" y="3003"/>
                  </a:cubicBezTo>
                  <a:lnTo>
                    <a:pt x="1935" y="3003"/>
                  </a:lnTo>
                  <a:cubicBezTo>
                    <a:pt x="2402" y="3136"/>
                    <a:pt x="2802" y="3236"/>
                    <a:pt x="3236" y="3336"/>
                  </a:cubicBezTo>
                  <a:cubicBezTo>
                    <a:pt x="2836" y="3069"/>
                    <a:pt x="2369" y="3003"/>
                    <a:pt x="1902" y="2902"/>
                  </a:cubicBezTo>
                  <a:cubicBezTo>
                    <a:pt x="1835" y="2669"/>
                    <a:pt x="1768" y="2402"/>
                    <a:pt x="1701" y="2102"/>
                  </a:cubicBezTo>
                  <a:lnTo>
                    <a:pt x="1701" y="2102"/>
                  </a:lnTo>
                  <a:cubicBezTo>
                    <a:pt x="2235" y="2235"/>
                    <a:pt x="2669" y="2335"/>
                    <a:pt x="3136" y="2469"/>
                  </a:cubicBezTo>
                  <a:cubicBezTo>
                    <a:pt x="2802" y="2135"/>
                    <a:pt x="2369" y="2069"/>
                    <a:pt x="1968" y="2002"/>
                  </a:cubicBezTo>
                  <a:cubicBezTo>
                    <a:pt x="1701" y="1968"/>
                    <a:pt x="1601" y="1835"/>
                    <a:pt x="1501" y="1635"/>
                  </a:cubicBezTo>
                  <a:cubicBezTo>
                    <a:pt x="1368" y="1201"/>
                    <a:pt x="1168" y="801"/>
                    <a:pt x="1001" y="401"/>
                  </a:cubicBezTo>
                  <a:cubicBezTo>
                    <a:pt x="934" y="267"/>
                    <a:pt x="801" y="134"/>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66"/>
            <p:cNvSpPr/>
            <p:nvPr/>
          </p:nvSpPr>
          <p:spPr>
            <a:xfrm>
              <a:off x="8552125" y="2708838"/>
              <a:ext cx="122600" cy="215175"/>
            </a:xfrm>
            <a:custGeom>
              <a:rect b="b" l="l" r="r" t="t"/>
              <a:pathLst>
                <a:path extrusionOk="0" h="8607" w="4904">
                  <a:moveTo>
                    <a:pt x="4871" y="0"/>
                  </a:moveTo>
                  <a:cubicBezTo>
                    <a:pt x="4770" y="634"/>
                    <a:pt x="4670" y="1268"/>
                    <a:pt x="4537" y="1868"/>
                  </a:cubicBezTo>
                  <a:cubicBezTo>
                    <a:pt x="4203" y="3603"/>
                    <a:pt x="3503" y="5171"/>
                    <a:pt x="2369" y="6505"/>
                  </a:cubicBezTo>
                  <a:cubicBezTo>
                    <a:pt x="1768" y="7239"/>
                    <a:pt x="1101" y="7873"/>
                    <a:pt x="301" y="8373"/>
                  </a:cubicBezTo>
                  <a:cubicBezTo>
                    <a:pt x="201" y="8440"/>
                    <a:pt x="100" y="8540"/>
                    <a:pt x="0" y="8607"/>
                  </a:cubicBezTo>
                  <a:cubicBezTo>
                    <a:pt x="100" y="8573"/>
                    <a:pt x="201" y="8540"/>
                    <a:pt x="301" y="8507"/>
                  </a:cubicBezTo>
                  <a:cubicBezTo>
                    <a:pt x="701" y="8206"/>
                    <a:pt x="1101" y="7873"/>
                    <a:pt x="1501" y="7573"/>
                  </a:cubicBezTo>
                  <a:cubicBezTo>
                    <a:pt x="1635" y="7472"/>
                    <a:pt x="1768" y="7372"/>
                    <a:pt x="1902" y="7239"/>
                  </a:cubicBezTo>
                  <a:cubicBezTo>
                    <a:pt x="1902" y="7272"/>
                    <a:pt x="1902" y="7272"/>
                    <a:pt x="1935" y="7272"/>
                  </a:cubicBezTo>
                  <a:cubicBezTo>
                    <a:pt x="1868" y="7372"/>
                    <a:pt x="1835" y="7506"/>
                    <a:pt x="1768" y="7606"/>
                  </a:cubicBezTo>
                  <a:cubicBezTo>
                    <a:pt x="2169" y="7172"/>
                    <a:pt x="2502" y="6672"/>
                    <a:pt x="2836" y="6205"/>
                  </a:cubicBezTo>
                  <a:cubicBezTo>
                    <a:pt x="3436" y="5304"/>
                    <a:pt x="4070" y="4470"/>
                    <a:pt x="4303" y="3403"/>
                  </a:cubicBezTo>
                  <a:cubicBezTo>
                    <a:pt x="4470" y="2502"/>
                    <a:pt x="4704" y="1635"/>
                    <a:pt x="4871" y="768"/>
                  </a:cubicBezTo>
                  <a:cubicBezTo>
                    <a:pt x="4904" y="534"/>
                    <a:pt x="4871" y="267"/>
                    <a:pt x="48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66"/>
            <p:cNvSpPr/>
            <p:nvPr/>
          </p:nvSpPr>
          <p:spPr>
            <a:xfrm>
              <a:off x="8217725" y="2851438"/>
              <a:ext cx="108425" cy="85075"/>
            </a:xfrm>
            <a:custGeom>
              <a:rect b="b" l="l" r="r" t="t"/>
              <a:pathLst>
                <a:path extrusionOk="0" h="3403" w="4337">
                  <a:moveTo>
                    <a:pt x="0" y="1"/>
                  </a:moveTo>
                  <a:cubicBezTo>
                    <a:pt x="901" y="1802"/>
                    <a:pt x="2402" y="2903"/>
                    <a:pt x="4337" y="3403"/>
                  </a:cubicBezTo>
                  <a:cubicBezTo>
                    <a:pt x="3769" y="3136"/>
                    <a:pt x="3202" y="2869"/>
                    <a:pt x="2669" y="2502"/>
                  </a:cubicBezTo>
                  <a:cubicBezTo>
                    <a:pt x="2135" y="2169"/>
                    <a:pt x="1635" y="1802"/>
                    <a:pt x="1201" y="1368"/>
                  </a:cubicBezTo>
                  <a:cubicBezTo>
                    <a:pt x="767" y="935"/>
                    <a:pt x="400" y="4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66"/>
            <p:cNvSpPr/>
            <p:nvPr/>
          </p:nvSpPr>
          <p:spPr>
            <a:xfrm>
              <a:off x="8457050" y="2615438"/>
              <a:ext cx="40050" cy="77575"/>
            </a:xfrm>
            <a:custGeom>
              <a:rect b="b" l="l" r="r" t="t"/>
              <a:pathLst>
                <a:path extrusionOk="0" h="3103" w="1602">
                  <a:moveTo>
                    <a:pt x="1535" y="0"/>
                  </a:moveTo>
                  <a:cubicBezTo>
                    <a:pt x="1502" y="167"/>
                    <a:pt x="1468" y="334"/>
                    <a:pt x="1435" y="467"/>
                  </a:cubicBezTo>
                  <a:cubicBezTo>
                    <a:pt x="1135" y="1435"/>
                    <a:pt x="868" y="2436"/>
                    <a:pt x="1" y="3103"/>
                  </a:cubicBezTo>
                  <a:cubicBezTo>
                    <a:pt x="301" y="3069"/>
                    <a:pt x="334" y="3036"/>
                    <a:pt x="534" y="2836"/>
                  </a:cubicBezTo>
                  <a:cubicBezTo>
                    <a:pt x="1235" y="2035"/>
                    <a:pt x="1502" y="1101"/>
                    <a:pt x="1602" y="67"/>
                  </a:cubicBezTo>
                  <a:cubicBezTo>
                    <a:pt x="1602" y="67"/>
                    <a:pt x="1568" y="34"/>
                    <a:pt x="15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66"/>
            <p:cNvSpPr/>
            <p:nvPr/>
          </p:nvSpPr>
          <p:spPr>
            <a:xfrm>
              <a:off x="8510425" y="2552263"/>
              <a:ext cx="100100" cy="7325"/>
            </a:xfrm>
            <a:custGeom>
              <a:rect b="b" l="l" r="r" t="t"/>
              <a:pathLst>
                <a:path extrusionOk="0" h="293" w="4004">
                  <a:moveTo>
                    <a:pt x="1511" y="1"/>
                  </a:moveTo>
                  <a:cubicBezTo>
                    <a:pt x="821" y="1"/>
                    <a:pt x="218" y="62"/>
                    <a:pt x="1" y="192"/>
                  </a:cubicBezTo>
                  <a:cubicBezTo>
                    <a:pt x="402" y="152"/>
                    <a:pt x="804" y="136"/>
                    <a:pt x="1205" y="136"/>
                  </a:cubicBezTo>
                  <a:cubicBezTo>
                    <a:pt x="2138" y="136"/>
                    <a:pt x="3071" y="223"/>
                    <a:pt x="4003" y="293"/>
                  </a:cubicBezTo>
                  <a:cubicBezTo>
                    <a:pt x="3457" y="104"/>
                    <a:pt x="2409" y="1"/>
                    <a:pt x="15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66"/>
            <p:cNvSpPr/>
            <p:nvPr/>
          </p:nvSpPr>
          <p:spPr>
            <a:xfrm>
              <a:off x="8449550" y="2608763"/>
              <a:ext cx="34225" cy="67575"/>
            </a:xfrm>
            <a:custGeom>
              <a:rect b="b" l="l" r="r" t="t"/>
              <a:pathLst>
                <a:path extrusionOk="0" h="2703" w="1369">
                  <a:moveTo>
                    <a:pt x="1135" y="1"/>
                  </a:moveTo>
                  <a:cubicBezTo>
                    <a:pt x="1068" y="334"/>
                    <a:pt x="1001" y="634"/>
                    <a:pt x="934" y="935"/>
                  </a:cubicBezTo>
                  <a:cubicBezTo>
                    <a:pt x="768" y="1568"/>
                    <a:pt x="568" y="2236"/>
                    <a:pt x="0" y="2703"/>
                  </a:cubicBezTo>
                  <a:cubicBezTo>
                    <a:pt x="701" y="2469"/>
                    <a:pt x="1368" y="868"/>
                    <a:pt x="11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66"/>
            <p:cNvSpPr/>
            <p:nvPr/>
          </p:nvSpPr>
          <p:spPr>
            <a:xfrm>
              <a:off x="8492925" y="2530988"/>
              <a:ext cx="86750" cy="6925"/>
            </a:xfrm>
            <a:custGeom>
              <a:rect b="b" l="l" r="r" t="t"/>
              <a:pathLst>
                <a:path extrusionOk="0" h="277" w="3470">
                  <a:moveTo>
                    <a:pt x="1820" y="0"/>
                  </a:moveTo>
                  <a:cubicBezTo>
                    <a:pt x="1207" y="0"/>
                    <a:pt x="599" y="82"/>
                    <a:pt x="0" y="276"/>
                  </a:cubicBezTo>
                  <a:cubicBezTo>
                    <a:pt x="400" y="243"/>
                    <a:pt x="767" y="176"/>
                    <a:pt x="1134" y="143"/>
                  </a:cubicBezTo>
                  <a:cubicBezTo>
                    <a:pt x="1534" y="109"/>
                    <a:pt x="1935" y="109"/>
                    <a:pt x="2335" y="109"/>
                  </a:cubicBezTo>
                  <a:cubicBezTo>
                    <a:pt x="2735" y="143"/>
                    <a:pt x="3102" y="176"/>
                    <a:pt x="3469" y="176"/>
                  </a:cubicBezTo>
                  <a:cubicBezTo>
                    <a:pt x="2918" y="66"/>
                    <a:pt x="2367" y="0"/>
                    <a:pt x="18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66"/>
            <p:cNvSpPr/>
            <p:nvPr/>
          </p:nvSpPr>
          <p:spPr>
            <a:xfrm>
              <a:off x="8598825" y="2537888"/>
              <a:ext cx="53400" cy="79250"/>
            </a:xfrm>
            <a:custGeom>
              <a:rect b="b" l="l" r="r" t="t"/>
              <a:pathLst>
                <a:path extrusionOk="0" h="3170" w="2136">
                  <a:moveTo>
                    <a:pt x="0" y="0"/>
                  </a:moveTo>
                  <a:lnTo>
                    <a:pt x="0" y="0"/>
                  </a:lnTo>
                  <a:cubicBezTo>
                    <a:pt x="367" y="467"/>
                    <a:pt x="768" y="934"/>
                    <a:pt x="1135" y="1468"/>
                  </a:cubicBezTo>
                  <a:cubicBezTo>
                    <a:pt x="1501" y="2002"/>
                    <a:pt x="1802" y="2569"/>
                    <a:pt x="2135" y="3169"/>
                  </a:cubicBezTo>
                  <a:cubicBezTo>
                    <a:pt x="1768" y="2068"/>
                    <a:pt x="567" y="30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66"/>
            <p:cNvSpPr/>
            <p:nvPr/>
          </p:nvSpPr>
          <p:spPr>
            <a:xfrm>
              <a:off x="8419525" y="2740538"/>
              <a:ext cx="34225" cy="67550"/>
            </a:xfrm>
            <a:custGeom>
              <a:rect b="b" l="l" r="r" t="t"/>
              <a:pathLst>
                <a:path extrusionOk="0" h="2702" w="1369">
                  <a:moveTo>
                    <a:pt x="1368" y="0"/>
                  </a:moveTo>
                  <a:cubicBezTo>
                    <a:pt x="801" y="834"/>
                    <a:pt x="401" y="1735"/>
                    <a:pt x="1" y="2669"/>
                  </a:cubicBezTo>
                  <a:cubicBezTo>
                    <a:pt x="34" y="2669"/>
                    <a:pt x="67" y="2702"/>
                    <a:pt x="101" y="2702"/>
                  </a:cubicBezTo>
                  <a:cubicBezTo>
                    <a:pt x="534" y="1801"/>
                    <a:pt x="935" y="901"/>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66"/>
            <p:cNvSpPr/>
            <p:nvPr/>
          </p:nvSpPr>
          <p:spPr>
            <a:xfrm>
              <a:off x="8306100" y="2836438"/>
              <a:ext cx="50075" cy="61725"/>
            </a:xfrm>
            <a:custGeom>
              <a:rect b="b" l="l" r="r" t="t"/>
              <a:pathLst>
                <a:path extrusionOk="0" h="2469" w="2003">
                  <a:moveTo>
                    <a:pt x="2002" y="0"/>
                  </a:moveTo>
                  <a:lnTo>
                    <a:pt x="2002" y="0"/>
                  </a:lnTo>
                  <a:cubicBezTo>
                    <a:pt x="1269" y="767"/>
                    <a:pt x="568" y="1568"/>
                    <a:pt x="1" y="2469"/>
                  </a:cubicBezTo>
                  <a:cubicBezTo>
                    <a:pt x="668" y="1635"/>
                    <a:pt x="1335" y="801"/>
                    <a:pt x="20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66"/>
            <p:cNvSpPr/>
            <p:nvPr/>
          </p:nvSpPr>
          <p:spPr>
            <a:xfrm>
              <a:off x="8336975" y="2666313"/>
              <a:ext cx="40875" cy="37550"/>
            </a:xfrm>
            <a:custGeom>
              <a:rect b="b" l="l" r="r" t="t"/>
              <a:pathLst>
                <a:path extrusionOk="0" h="1502" w="1635">
                  <a:moveTo>
                    <a:pt x="0" y="0"/>
                  </a:moveTo>
                  <a:lnTo>
                    <a:pt x="0" y="0"/>
                  </a:lnTo>
                  <a:cubicBezTo>
                    <a:pt x="367" y="667"/>
                    <a:pt x="868" y="1234"/>
                    <a:pt x="1635" y="1501"/>
                  </a:cubicBezTo>
                  <a:cubicBezTo>
                    <a:pt x="1001" y="1068"/>
                    <a:pt x="501" y="5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66"/>
            <p:cNvSpPr/>
            <p:nvPr/>
          </p:nvSpPr>
          <p:spPr>
            <a:xfrm>
              <a:off x="8474575" y="2490688"/>
              <a:ext cx="49225" cy="8850"/>
            </a:xfrm>
            <a:custGeom>
              <a:rect b="b" l="l" r="r" t="t"/>
              <a:pathLst>
                <a:path extrusionOk="0" h="354" w="1969">
                  <a:moveTo>
                    <a:pt x="1560" y="0"/>
                  </a:moveTo>
                  <a:cubicBezTo>
                    <a:pt x="1009" y="0"/>
                    <a:pt x="483" y="112"/>
                    <a:pt x="0" y="354"/>
                  </a:cubicBezTo>
                  <a:cubicBezTo>
                    <a:pt x="634" y="254"/>
                    <a:pt x="1301" y="120"/>
                    <a:pt x="1968" y="20"/>
                  </a:cubicBezTo>
                  <a:cubicBezTo>
                    <a:pt x="1831" y="7"/>
                    <a:pt x="1695" y="0"/>
                    <a:pt x="1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66"/>
            <p:cNvSpPr/>
            <p:nvPr/>
          </p:nvSpPr>
          <p:spPr>
            <a:xfrm>
              <a:off x="8596325" y="2748863"/>
              <a:ext cx="18375" cy="34225"/>
            </a:xfrm>
            <a:custGeom>
              <a:rect b="b" l="l" r="r" t="t"/>
              <a:pathLst>
                <a:path extrusionOk="0" h="1369" w="735">
                  <a:moveTo>
                    <a:pt x="734" y="1"/>
                  </a:moveTo>
                  <a:cubicBezTo>
                    <a:pt x="501" y="401"/>
                    <a:pt x="267" y="801"/>
                    <a:pt x="67" y="1201"/>
                  </a:cubicBezTo>
                  <a:cubicBezTo>
                    <a:pt x="34" y="1235"/>
                    <a:pt x="34" y="1302"/>
                    <a:pt x="0" y="1368"/>
                  </a:cubicBezTo>
                  <a:lnTo>
                    <a:pt x="67" y="1368"/>
                  </a:lnTo>
                  <a:cubicBezTo>
                    <a:pt x="334" y="935"/>
                    <a:pt x="601" y="50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66"/>
            <p:cNvSpPr/>
            <p:nvPr/>
          </p:nvSpPr>
          <p:spPr>
            <a:xfrm>
              <a:off x="8353650" y="2737188"/>
              <a:ext cx="29200" cy="38400"/>
            </a:xfrm>
            <a:custGeom>
              <a:rect b="b" l="l" r="r" t="t"/>
              <a:pathLst>
                <a:path extrusionOk="0" h="1536" w="1168">
                  <a:moveTo>
                    <a:pt x="1168" y="1"/>
                  </a:moveTo>
                  <a:lnTo>
                    <a:pt x="1168" y="1"/>
                  </a:lnTo>
                  <a:cubicBezTo>
                    <a:pt x="701" y="434"/>
                    <a:pt x="267" y="935"/>
                    <a:pt x="0" y="1535"/>
                  </a:cubicBezTo>
                  <a:cubicBezTo>
                    <a:pt x="401" y="1035"/>
                    <a:pt x="768" y="501"/>
                    <a:pt x="11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66"/>
            <p:cNvSpPr/>
            <p:nvPr/>
          </p:nvSpPr>
          <p:spPr>
            <a:xfrm>
              <a:off x="8399525" y="2748863"/>
              <a:ext cx="25875" cy="48400"/>
            </a:xfrm>
            <a:custGeom>
              <a:rect b="b" l="l" r="r" t="t"/>
              <a:pathLst>
                <a:path extrusionOk="0" h="1936" w="1035">
                  <a:moveTo>
                    <a:pt x="967" y="1"/>
                  </a:moveTo>
                  <a:cubicBezTo>
                    <a:pt x="667" y="634"/>
                    <a:pt x="334" y="1302"/>
                    <a:pt x="0" y="1935"/>
                  </a:cubicBezTo>
                  <a:lnTo>
                    <a:pt x="67" y="1935"/>
                  </a:lnTo>
                  <a:cubicBezTo>
                    <a:pt x="367" y="1302"/>
                    <a:pt x="701" y="668"/>
                    <a:pt x="1034" y="34"/>
                  </a:cubicBezTo>
                  <a:cubicBezTo>
                    <a:pt x="1001" y="1"/>
                    <a:pt x="1001" y="1"/>
                    <a:pt x="9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66"/>
            <p:cNvSpPr/>
            <p:nvPr/>
          </p:nvSpPr>
          <p:spPr>
            <a:xfrm>
              <a:off x="8537950" y="2572913"/>
              <a:ext cx="46725" cy="4200"/>
            </a:xfrm>
            <a:custGeom>
              <a:rect b="b" l="l" r="r" t="t"/>
              <a:pathLst>
                <a:path extrusionOk="0" h="168" w="1869">
                  <a:moveTo>
                    <a:pt x="499" y="0"/>
                  </a:moveTo>
                  <a:cubicBezTo>
                    <a:pt x="282" y="0"/>
                    <a:pt x="100" y="11"/>
                    <a:pt x="0" y="34"/>
                  </a:cubicBezTo>
                  <a:cubicBezTo>
                    <a:pt x="534" y="67"/>
                    <a:pt x="1101" y="134"/>
                    <a:pt x="1635" y="167"/>
                  </a:cubicBezTo>
                  <a:cubicBezTo>
                    <a:pt x="1702" y="167"/>
                    <a:pt x="1802" y="167"/>
                    <a:pt x="1868" y="134"/>
                  </a:cubicBezTo>
                  <a:cubicBezTo>
                    <a:pt x="1512" y="45"/>
                    <a:pt x="934" y="0"/>
                    <a:pt x="4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66"/>
            <p:cNvSpPr/>
            <p:nvPr/>
          </p:nvSpPr>
          <p:spPr>
            <a:xfrm>
              <a:off x="8613825" y="2796388"/>
              <a:ext cx="20050" cy="38400"/>
            </a:xfrm>
            <a:custGeom>
              <a:rect b="b" l="l" r="r" t="t"/>
              <a:pathLst>
                <a:path extrusionOk="0" h="1536" w="802">
                  <a:moveTo>
                    <a:pt x="801" y="1"/>
                  </a:moveTo>
                  <a:lnTo>
                    <a:pt x="801" y="1"/>
                  </a:lnTo>
                  <a:cubicBezTo>
                    <a:pt x="535" y="535"/>
                    <a:pt x="268" y="1035"/>
                    <a:pt x="1" y="1535"/>
                  </a:cubicBezTo>
                  <a:cubicBezTo>
                    <a:pt x="301" y="1068"/>
                    <a:pt x="668" y="60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66"/>
            <p:cNvSpPr/>
            <p:nvPr/>
          </p:nvSpPr>
          <p:spPr>
            <a:xfrm>
              <a:off x="8643850" y="2721138"/>
              <a:ext cx="23375" cy="7750"/>
            </a:xfrm>
            <a:custGeom>
              <a:rect b="b" l="l" r="r" t="t"/>
              <a:pathLst>
                <a:path extrusionOk="0" h="310" w="935">
                  <a:moveTo>
                    <a:pt x="155" y="1"/>
                  </a:moveTo>
                  <a:cubicBezTo>
                    <a:pt x="104" y="1"/>
                    <a:pt x="52" y="4"/>
                    <a:pt x="1" y="9"/>
                  </a:cubicBezTo>
                  <a:cubicBezTo>
                    <a:pt x="1" y="42"/>
                    <a:pt x="1" y="42"/>
                    <a:pt x="1" y="76"/>
                  </a:cubicBezTo>
                  <a:cubicBezTo>
                    <a:pt x="301" y="142"/>
                    <a:pt x="634" y="242"/>
                    <a:pt x="935" y="309"/>
                  </a:cubicBezTo>
                  <a:cubicBezTo>
                    <a:pt x="709" y="83"/>
                    <a:pt x="436"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66"/>
            <p:cNvSpPr/>
            <p:nvPr/>
          </p:nvSpPr>
          <p:spPr>
            <a:xfrm>
              <a:off x="8472075" y="2572063"/>
              <a:ext cx="7525" cy="18375"/>
            </a:xfrm>
            <a:custGeom>
              <a:rect b="b" l="l" r="r" t="t"/>
              <a:pathLst>
                <a:path extrusionOk="0" h="735" w="301">
                  <a:moveTo>
                    <a:pt x="0" y="1"/>
                  </a:moveTo>
                  <a:lnTo>
                    <a:pt x="0" y="1"/>
                  </a:lnTo>
                  <a:cubicBezTo>
                    <a:pt x="33" y="268"/>
                    <a:pt x="67" y="535"/>
                    <a:pt x="300" y="735"/>
                  </a:cubicBezTo>
                  <a:cubicBezTo>
                    <a:pt x="300" y="468"/>
                    <a:pt x="200"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66"/>
            <p:cNvSpPr/>
            <p:nvPr/>
          </p:nvSpPr>
          <p:spPr>
            <a:xfrm>
              <a:off x="8638025" y="2749688"/>
              <a:ext cx="10850" cy="21725"/>
            </a:xfrm>
            <a:custGeom>
              <a:rect b="b" l="l" r="r" t="t"/>
              <a:pathLst>
                <a:path extrusionOk="0" h="869" w="434">
                  <a:moveTo>
                    <a:pt x="434" y="1"/>
                  </a:moveTo>
                  <a:cubicBezTo>
                    <a:pt x="100" y="234"/>
                    <a:pt x="0" y="535"/>
                    <a:pt x="34" y="868"/>
                  </a:cubicBezTo>
                  <a:cubicBezTo>
                    <a:pt x="167" y="535"/>
                    <a:pt x="300" y="301"/>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66"/>
            <p:cNvSpPr/>
            <p:nvPr/>
          </p:nvSpPr>
          <p:spPr>
            <a:xfrm>
              <a:off x="8346150" y="2733863"/>
              <a:ext cx="13350" cy="16700"/>
            </a:xfrm>
            <a:custGeom>
              <a:rect b="b" l="l" r="r" t="t"/>
              <a:pathLst>
                <a:path extrusionOk="0" h="668" w="534">
                  <a:moveTo>
                    <a:pt x="501" y="0"/>
                  </a:moveTo>
                  <a:cubicBezTo>
                    <a:pt x="334" y="200"/>
                    <a:pt x="167" y="434"/>
                    <a:pt x="0" y="667"/>
                  </a:cubicBezTo>
                  <a:lnTo>
                    <a:pt x="34" y="667"/>
                  </a:lnTo>
                  <a:cubicBezTo>
                    <a:pt x="200" y="467"/>
                    <a:pt x="367" y="234"/>
                    <a:pt x="534" y="34"/>
                  </a:cubicBezTo>
                  <a:cubicBezTo>
                    <a:pt x="501" y="0"/>
                    <a:pt x="501" y="0"/>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66"/>
            <p:cNvSpPr/>
            <p:nvPr/>
          </p:nvSpPr>
          <p:spPr>
            <a:xfrm>
              <a:off x="8533775" y="2496188"/>
              <a:ext cx="11700" cy="15025"/>
            </a:xfrm>
            <a:custGeom>
              <a:rect b="b" l="l" r="r" t="t"/>
              <a:pathLst>
                <a:path extrusionOk="0" h="601" w="468">
                  <a:moveTo>
                    <a:pt x="67" y="0"/>
                  </a:moveTo>
                  <a:lnTo>
                    <a:pt x="1" y="34"/>
                  </a:lnTo>
                  <a:cubicBezTo>
                    <a:pt x="134" y="234"/>
                    <a:pt x="234" y="401"/>
                    <a:pt x="367" y="601"/>
                  </a:cubicBezTo>
                  <a:cubicBezTo>
                    <a:pt x="401" y="601"/>
                    <a:pt x="434" y="567"/>
                    <a:pt x="468" y="567"/>
                  </a:cubicBezTo>
                  <a:lnTo>
                    <a:pt x="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66"/>
            <p:cNvSpPr/>
            <p:nvPr/>
          </p:nvSpPr>
          <p:spPr>
            <a:xfrm>
              <a:off x="8483750" y="2573738"/>
              <a:ext cx="6675" cy="13375"/>
            </a:xfrm>
            <a:custGeom>
              <a:rect b="b" l="l" r="r" t="t"/>
              <a:pathLst>
                <a:path extrusionOk="0" h="535" w="267">
                  <a:moveTo>
                    <a:pt x="0" y="1"/>
                  </a:moveTo>
                  <a:lnTo>
                    <a:pt x="0" y="1"/>
                  </a:lnTo>
                  <a:cubicBezTo>
                    <a:pt x="100" y="234"/>
                    <a:pt x="167" y="368"/>
                    <a:pt x="234" y="534"/>
                  </a:cubicBezTo>
                  <a:cubicBezTo>
                    <a:pt x="267" y="234"/>
                    <a:pt x="267"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66"/>
            <p:cNvSpPr/>
            <p:nvPr/>
          </p:nvSpPr>
          <p:spPr>
            <a:xfrm>
              <a:off x="8281925" y="2665463"/>
              <a:ext cx="11700" cy="9200"/>
            </a:xfrm>
            <a:custGeom>
              <a:rect b="b" l="l" r="r" t="t"/>
              <a:pathLst>
                <a:path extrusionOk="0" h="368" w="468">
                  <a:moveTo>
                    <a:pt x="401" y="1"/>
                  </a:moveTo>
                  <a:cubicBezTo>
                    <a:pt x="267" y="101"/>
                    <a:pt x="134" y="234"/>
                    <a:pt x="1" y="368"/>
                  </a:cubicBezTo>
                  <a:cubicBezTo>
                    <a:pt x="167" y="268"/>
                    <a:pt x="301" y="168"/>
                    <a:pt x="468" y="68"/>
                  </a:cubicBezTo>
                  <a:cubicBezTo>
                    <a:pt x="434" y="34"/>
                    <a:pt x="434" y="1"/>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66"/>
            <p:cNvSpPr/>
            <p:nvPr/>
          </p:nvSpPr>
          <p:spPr>
            <a:xfrm>
              <a:off x="8378675" y="2757213"/>
              <a:ext cx="5025" cy="7525"/>
            </a:xfrm>
            <a:custGeom>
              <a:rect b="b" l="l" r="r" t="t"/>
              <a:pathLst>
                <a:path extrusionOk="0" h="301" w="201">
                  <a:moveTo>
                    <a:pt x="167" y="0"/>
                  </a:moveTo>
                  <a:cubicBezTo>
                    <a:pt x="100" y="100"/>
                    <a:pt x="67" y="200"/>
                    <a:pt x="0" y="300"/>
                  </a:cubicBezTo>
                  <a:cubicBezTo>
                    <a:pt x="67" y="200"/>
                    <a:pt x="134" y="100"/>
                    <a:pt x="2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66"/>
            <p:cNvSpPr/>
            <p:nvPr/>
          </p:nvSpPr>
          <p:spPr>
            <a:xfrm>
              <a:off x="8600500" y="2601263"/>
              <a:ext cx="10025" cy="4200"/>
            </a:xfrm>
            <a:custGeom>
              <a:rect b="b" l="l" r="r" t="t"/>
              <a:pathLst>
                <a:path extrusionOk="0" h="168" w="401">
                  <a:moveTo>
                    <a:pt x="0" y="0"/>
                  </a:moveTo>
                  <a:cubicBezTo>
                    <a:pt x="0" y="34"/>
                    <a:pt x="0" y="34"/>
                    <a:pt x="0" y="67"/>
                  </a:cubicBezTo>
                  <a:cubicBezTo>
                    <a:pt x="134" y="100"/>
                    <a:pt x="267" y="134"/>
                    <a:pt x="367" y="167"/>
                  </a:cubicBezTo>
                  <a:cubicBezTo>
                    <a:pt x="400" y="134"/>
                    <a:pt x="400" y="134"/>
                    <a:pt x="400" y="100"/>
                  </a:cubicBezTo>
                  <a:cubicBezTo>
                    <a:pt x="267" y="67"/>
                    <a:pt x="134" y="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66"/>
            <p:cNvSpPr/>
            <p:nvPr/>
          </p:nvSpPr>
          <p:spPr>
            <a:xfrm>
              <a:off x="8525425" y="2833088"/>
              <a:ext cx="5875" cy="10025"/>
            </a:xfrm>
            <a:custGeom>
              <a:rect b="b" l="l" r="r" t="t"/>
              <a:pathLst>
                <a:path extrusionOk="0" h="401" w="235">
                  <a:moveTo>
                    <a:pt x="201" y="1"/>
                  </a:moveTo>
                  <a:cubicBezTo>
                    <a:pt x="134" y="134"/>
                    <a:pt x="68" y="268"/>
                    <a:pt x="1" y="401"/>
                  </a:cubicBezTo>
                  <a:cubicBezTo>
                    <a:pt x="68" y="268"/>
                    <a:pt x="168" y="1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66"/>
            <p:cNvSpPr/>
            <p:nvPr/>
          </p:nvSpPr>
          <p:spPr>
            <a:xfrm>
              <a:off x="8344475" y="2703838"/>
              <a:ext cx="5850" cy="5850"/>
            </a:xfrm>
            <a:custGeom>
              <a:rect b="b" l="l" r="r" t="t"/>
              <a:pathLst>
                <a:path extrusionOk="0" h="234" w="234">
                  <a:moveTo>
                    <a:pt x="201" y="0"/>
                  </a:moveTo>
                  <a:cubicBezTo>
                    <a:pt x="134" y="67"/>
                    <a:pt x="67" y="134"/>
                    <a:pt x="0" y="200"/>
                  </a:cubicBezTo>
                  <a:cubicBezTo>
                    <a:pt x="0" y="200"/>
                    <a:pt x="34" y="234"/>
                    <a:pt x="34" y="234"/>
                  </a:cubicBezTo>
                  <a:cubicBezTo>
                    <a:pt x="101" y="167"/>
                    <a:pt x="167" y="100"/>
                    <a:pt x="234" y="34"/>
                  </a:cubicBezTo>
                  <a:cubicBezTo>
                    <a:pt x="234" y="34"/>
                    <a:pt x="201" y="34"/>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66"/>
            <p:cNvSpPr/>
            <p:nvPr/>
          </p:nvSpPr>
          <p:spPr>
            <a:xfrm>
              <a:off x="8490400" y="2839763"/>
              <a:ext cx="5875" cy="9200"/>
            </a:xfrm>
            <a:custGeom>
              <a:rect b="b" l="l" r="r" t="t"/>
              <a:pathLst>
                <a:path extrusionOk="0" h="368" w="235">
                  <a:moveTo>
                    <a:pt x="201" y="1"/>
                  </a:moveTo>
                  <a:cubicBezTo>
                    <a:pt x="134" y="101"/>
                    <a:pt x="68" y="234"/>
                    <a:pt x="1" y="367"/>
                  </a:cubicBezTo>
                  <a:cubicBezTo>
                    <a:pt x="101" y="234"/>
                    <a:pt x="168" y="1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66"/>
            <p:cNvSpPr/>
            <p:nvPr/>
          </p:nvSpPr>
          <p:spPr>
            <a:xfrm>
              <a:off x="8584650" y="2576238"/>
              <a:ext cx="7525" cy="2525"/>
            </a:xfrm>
            <a:custGeom>
              <a:rect b="b" l="l" r="r" t="t"/>
              <a:pathLst>
                <a:path extrusionOk="0" h="101" w="301">
                  <a:moveTo>
                    <a:pt x="0" y="1"/>
                  </a:moveTo>
                  <a:cubicBezTo>
                    <a:pt x="0" y="1"/>
                    <a:pt x="0" y="34"/>
                    <a:pt x="0" y="34"/>
                  </a:cubicBezTo>
                  <a:lnTo>
                    <a:pt x="99" y="34"/>
                  </a:lnTo>
                  <a:cubicBezTo>
                    <a:pt x="67" y="23"/>
                    <a:pt x="34" y="12"/>
                    <a:pt x="0" y="1"/>
                  </a:cubicBezTo>
                  <a:close/>
                  <a:moveTo>
                    <a:pt x="99" y="34"/>
                  </a:moveTo>
                  <a:cubicBezTo>
                    <a:pt x="163" y="56"/>
                    <a:pt x="223" y="79"/>
                    <a:pt x="267" y="101"/>
                  </a:cubicBezTo>
                  <a:cubicBezTo>
                    <a:pt x="267" y="67"/>
                    <a:pt x="301" y="67"/>
                    <a:pt x="301"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66"/>
            <p:cNvSpPr/>
            <p:nvPr/>
          </p:nvSpPr>
          <p:spPr>
            <a:xfrm>
              <a:off x="8585475" y="2598763"/>
              <a:ext cx="5025" cy="1700"/>
            </a:xfrm>
            <a:custGeom>
              <a:rect b="b" l="l" r="r" t="t"/>
              <a:pathLst>
                <a:path extrusionOk="0" h="68" w="201">
                  <a:moveTo>
                    <a:pt x="1" y="0"/>
                  </a:moveTo>
                  <a:lnTo>
                    <a:pt x="1" y="67"/>
                  </a:lnTo>
                  <a:lnTo>
                    <a:pt x="201" y="67"/>
                  </a:lnTo>
                  <a:lnTo>
                    <a:pt x="201" y="34"/>
                  </a:lnTo>
                  <a:cubicBezTo>
                    <a:pt x="134" y="34"/>
                    <a:pt x="67" y="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66"/>
            <p:cNvSpPr/>
            <p:nvPr/>
          </p:nvSpPr>
          <p:spPr>
            <a:xfrm>
              <a:off x="8311125" y="2150113"/>
              <a:ext cx="383625" cy="259200"/>
            </a:xfrm>
            <a:custGeom>
              <a:rect b="b" l="l" r="r" t="t"/>
              <a:pathLst>
                <a:path extrusionOk="0" h="10368" w="15345">
                  <a:moveTo>
                    <a:pt x="2302" y="1034"/>
                  </a:moveTo>
                  <a:cubicBezTo>
                    <a:pt x="2300" y="1037"/>
                    <a:pt x="2299" y="1039"/>
                    <a:pt x="2298" y="1041"/>
                  </a:cubicBezTo>
                  <a:lnTo>
                    <a:pt x="2298" y="1041"/>
                  </a:lnTo>
                  <a:cubicBezTo>
                    <a:pt x="2299" y="1039"/>
                    <a:pt x="2300" y="1037"/>
                    <a:pt x="2302" y="1034"/>
                  </a:cubicBezTo>
                  <a:close/>
                  <a:moveTo>
                    <a:pt x="3569" y="3002"/>
                  </a:moveTo>
                  <a:lnTo>
                    <a:pt x="3569" y="3002"/>
                  </a:lnTo>
                  <a:cubicBezTo>
                    <a:pt x="3572" y="3006"/>
                    <a:pt x="3574" y="3009"/>
                    <a:pt x="3576" y="3012"/>
                  </a:cubicBezTo>
                  <a:lnTo>
                    <a:pt x="3576" y="3012"/>
                  </a:lnTo>
                  <a:cubicBezTo>
                    <a:pt x="3574" y="3009"/>
                    <a:pt x="3572" y="3006"/>
                    <a:pt x="3569" y="3002"/>
                  </a:cubicBezTo>
                  <a:close/>
                  <a:moveTo>
                    <a:pt x="2068" y="1902"/>
                  </a:moveTo>
                  <a:cubicBezTo>
                    <a:pt x="2102" y="2068"/>
                    <a:pt x="2168" y="2135"/>
                    <a:pt x="2202" y="2235"/>
                  </a:cubicBezTo>
                  <a:cubicBezTo>
                    <a:pt x="2335" y="2569"/>
                    <a:pt x="2469" y="2902"/>
                    <a:pt x="2602" y="3269"/>
                  </a:cubicBezTo>
                  <a:cubicBezTo>
                    <a:pt x="2635" y="3369"/>
                    <a:pt x="2702" y="3503"/>
                    <a:pt x="2669" y="3636"/>
                  </a:cubicBezTo>
                  <a:cubicBezTo>
                    <a:pt x="2502" y="4503"/>
                    <a:pt x="2302" y="5337"/>
                    <a:pt x="2135" y="6205"/>
                  </a:cubicBezTo>
                  <a:cubicBezTo>
                    <a:pt x="2102" y="6238"/>
                    <a:pt x="2102" y="6271"/>
                    <a:pt x="2068" y="6338"/>
                  </a:cubicBezTo>
                  <a:cubicBezTo>
                    <a:pt x="1968" y="6205"/>
                    <a:pt x="1868" y="6138"/>
                    <a:pt x="1835" y="6038"/>
                  </a:cubicBezTo>
                  <a:cubicBezTo>
                    <a:pt x="1801" y="5838"/>
                    <a:pt x="1668" y="5671"/>
                    <a:pt x="1535" y="5537"/>
                  </a:cubicBezTo>
                  <a:cubicBezTo>
                    <a:pt x="1168" y="5070"/>
                    <a:pt x="1334" y="4603"/>
                    <a:pt x="1501" y="4070"/>
                  </a:cubicBezTo>
                  <a:lnTo>
                    <a:pt x="1501" y="4070"/>
                  </a:lnTo>
                  <a:cubicBezTo>
                    <a:pt x="1635" y="4303"/>
                    <a:pt x="1768" y="4470"/>
                    <a:pt x="1902" y="4637"/>
                  </a:cubicBezTo>
                  <a:cubicBezTo>
                    <a:pt x="1902" y="4637"/>
                    <a:pt x="1935" y="4603"/>
                    <a:pt x="1935" y="4603"/>
                  </a:cubicBezTo>
                  <a:cubicBezTo>
                    <a:pt x="1835" y="4403"/>
                    <a:pt x="1735" y="4237"/>
                    <a:pt x="1635" y="4003"/>
                  </a:cubicBezTo>
                  <a:cubicBezTo>
                    <a:pt x="1601" y="3903"/>
                    <a:pt x="1535" y="3770"/>
                    <a:pt x="1568" y="3636"/>
                  </a:cubicBezTo>
                  <a:cubicBezTo>
                    <a:pt x="1701" y="3136"/>
                    <a:pt x="1835" y="2602"/>
                    <a:pt x="1968" y="2102"/>
                  </a:cubicBezTo>
                  <a:cubicBezTo>
                    <a:pt x="1968" y="2035"/>
                    <a:pt x="2002" y="2002"/>
                    <a:pt x="2068" y="1902"/>
                  </a:cubicBezTo>
                  <a:close/>
                  <a:moveTo>
                    <a:pt x="5271" y="5371"/>
                  </a:moveTo>
                  <a:lnTo>
                    <a:pt x="5271" y="5371"/>
                  </a:lnTo>
                  <a:cubicBezTo>
                    <a:pt x="5337" y="5404"/>
                    <a:pt x="5371" y="5404"/>
                    <a:pt x="5371" y="5437"/>
                  </a:cubicBezTo>
                  <a:cubicBezTo>
                    <a:pt x="5871" y="5871"/>
                    <a:pt x="5904" y="6004"/>
                    <a:pt x="5604" y="6638"/>
                  </a:cubicBezTo>
                  <a:cubicBezTo>
                    <a:pt x="5070" y="6305"/>
                    <a:pt x="5037" y="6171"/>
                    <a:pt x="5271" y="5371"/>
                  </a:cubicBezTo>
                  <a:close/>
                  <a:moveTo>
                    <a:pt x="2769" y="3603"/>
                  </a:moveTo>
                  <a:cubicBezTo>
                    <a:pt x="3036" y="4003"/>
                    <a:pt x="3236" y="4337"/>
                    <a:pt x="3436" y="4670"/>
                  </a:cubicBezTo>
                  <a:cubicBezTo>
                    <a:pt x="3503" y="4737"/>
                    <a:pt x="3469" y="4837"/>
                    <a:pt x="3469" y="4904"/>
                  </a:cubicBezTo>
                  <a:cubicBezTo>
                    <a:pt x="3303" y="5738"/>
                    <a:pt x="3169" y="6572"/>
                    <a:pt x="3002" y="7372"/>
                  </a:cubicBezTo>
                  <a:cubicBezTo>
                    <a:pt x="3002" y="7405"/>
                    <a:pt x="3002" y="7405"/>
                    <a:pt x="2969" y="7472"/>
                  </a:cubicBezTo>
                  <a:cubicBezTo>
                    <a:pt x="2569" y="7305"/>
                    <a:pt x="2602" y="6972"/>
                    <a:pt x="2602" y="6638"/>
                  </a:cubicBezTo>
                  <a:lnTo>
                    <a:pt x="2602" y="6638"/>
                  </a:lnTo>
                  <a:cubicBezTo>
                    <a:pt x="2569" y="6738"/>
                    <a:pt x="2569" y="6872"/>
                    <a:pt x="2535" y="6972"/>
                  </a:cubicBezTo>
                  <a:cubicBezTo>
                    <a:pt x="2268" y="6772"/>
                    <a:pt x="2135" y="6572"/>
                    <a:pt x="2235" y="6238"/>
                  </a:cubicBezTo>
                  <a:cubicBezTo>
                    <a:pt x="2402" y="5504"/>
                    <a:pt x="2535" y="4770"/>
                    <a:pt x="2669" y="4036"/>
                  </a:cubicBezTo>
                  <a:cubicBezTo>
                    <a:pt x="2702" y="3903"/>
                    <a:pt x="2735" y="3803"/>
                    <a:pt x="2769" y="3603"/>
                  </a:cubicBezTo>
                  <a:close/>
                  <a:moveTo>
                    <a:pt x="4503" y="4503"/>
                  </a:moveTo>
                  <a:cubicBezTo>
                    <a:pt x="4704" y="4704"/>
                    <a:pt x="4904" y="4904"/>
                    <a:pt x="5070" y="5137"/>
                  </a:cubicBezTo>
                  <a:cubicBezTo>
                    <a:pt x="5104" y="5204"/>
                    <a:pt x="5137" y="5304"/>
                    <a:pt x="5137" y="5404"/>
                  </a:cubicBezTo>
                  <a:cubicBezTo>
                    <a:pt x="5004" y="6071"/>
                    <a:pt x="4870" y="6772"/>
                    <a:pt x="4737" y="7439"/>
                  </a:cubicBezTo>
                  <a:cubicBezTo>
                    <a:pt x="4737" y="7506"/>
                    <a:pt x="4704" y="7506"/>
                    <a:pt x="4670" y="7606"/>
                  </a:cubicBezTo>
                  <a:cubicBezTo>
                    <a:pt x="4437" y="7372"/>
                    <a:pt x="4237" y="7205"/>
                    <a:pt x="4036" y="6972"/>
                  </a:cubicBezTo>
                  <a:cubicBezTo>
                    <a:pt x="4003" y="6938"/>
                    <a:pt x="3970" y="6838"/>
                    <a:pt x="4003" y="6738"/>
                  </a:cubicBezTo>
                  <a:cubicBezTo>
                    <a:pt x="4136" y="6038"/>
                    <a:pt x="4270" y="5304"/>
                    <a:pt x="4403" y="4603"/>
                  </a:cubicBezTo>
                  <a:cubicBezTo>
                    <a:pt x="4403" y="4570"/>
                    <a:pt x="4437" y="4570"/>
                    <a:pt x="4503" y="4503"/>
                  </a:cubicBezTo>
                  <a:close/>
                  <a:moveTo>
                    <a:pt x="3870" y="3636"/>
                  </a:moveTo>
                  <a:cubicBezTo>
                    <a:pt x="4036" y="3903"/>
                    <a:pt x="4170" y="4070"/>
                    <a:pt x="4270" y="4237"/>
                  </a:cubicBezTo>
                  <a:cubicBezTo>
                    <a:pt x="4303" y="4303"/>
                    <a:pt x="4337" y="4437"/>
                    <a:pt x="4337" y="4503"/>
                  </a:cubicBezTo>
                  <a:cubicBezTo>
                    <a:pt x="4170" y="5204"/>
                    <a:pt x="4036" y="5904"/>
                    <a:pt x="3870" y="6605"/>
                  </a:cubicBezTo>
                  <a:cubicBezTo>
                    <a:pt x="3870" y="6638"/>
                    <a:pt x="3836" y="6672"/>
                    <a:pt x="3803" y="6705"/>
                  </a:cubicBezTo>
                  <a:cubicBezTo>
                    <a:pt x="3703" y="6638"/>
                    <a:pt x="3636" y="6572"/>
                    <a:pt x="3536" y="6505"/>
                  </a:cubicBezTo>
                  <a:cubicBezTo>
                    <a:pt x="3536" y="6538"/>
                    <a:pt x="3536" y="6572"/>
                    <a:pt x="3536" y="6572"/>
                  </a:cubicBezTo>
                  <a:cubicBezTo>
                    <a:pt x="3803" y="6805"/>
                    <a:pt x="3836" y="7105"/>
                    <a:pt x="3736" y="7439"/>
                  </a:cubicBezTo>
                  <a:cubicBezTo>
                    <a:pt x="3669" y="7639"/>
                    <a:pt x="3669" y="7839"/>
                    <a:pt x="3603" y="8039"/>
                  </a:cubicBezTo>
                  <a:cubicBezTo>
                    <a:pt x="3569" y="8039"/>
                    <a:pt x="3536" y="8039"/>
                    <a:pt x="3536" y="8006"/>
                  </a:cubicBezTo>
                  <a:cubicBezTo>
                    <a:pt x="3202" y="7806"/>
                    <a:pt x="3069" y="7539"/>
                    <a:pt x="3169" y="7105"/>
                  </a:cubicBezTo>
                  <a:cubicBezTo>
                    <a:pt x="3403" y="6105"/>
                    <a:pt x="3569" y="5070"/>
                    <a:pt x="3770" y="4036"/>
                  </a:cubicBezTo>
                  <a:cubicBezTo>
                    <a:pt x="3770" y="3936"/>
                    <a:pt x="3803" y="3803"/>
                    <a:pt x="3870" y="3636"/>
                  </a:cubicBezTo>
                  <a:close/>
                  <a:moveTo>
                    <a:pt x="5104" y="6338"/>
                  </a:moveTo>
                  <a:cubicBezTo>
                    <a:pt x="5271" y="6505"/>
                    <a:pt x="5404" y="6638"/>
                    <a:pt x="5537" y="6805"/>
                  </a:cubicBezTo>
                  <a:cubicBezTo>
                    <a:pt x="5571" y="6838"/>
                    <a:pt x="5571" y="6972"/>
                    <a:pt x="5571" y="7039"/>
                  </a:cubicBezTo>
                  <a:cubicBezTo>
                    <a:pt x="5504" y="7372"/>
                    <a:pt x="5437" y="7706"/>
                    <a:pt x="5371" y="8073"/>
                  </a:cubicBezTo>
                  <a:cubicBezTo>
                    <a:pt x="4937" y="7939"/>
                    <a:pt x="4804" y="7772"/>
                    <a:pt x="4870" y="7372"/>
                  </a:cubicBezTo>
                  <a:cubicBezTo>
                    <a:pt x="4937" y="7072"/>
                    <a:pt x="4970" y="6772"/>
                    <a:pt x="5037" y="6471"/>
                  </a:cubicBezTo>
                  <a:cubicBezTo>
                    <a:pt x="5037" y="6438"/>
                    <a:pt x="5070" y="6405"/>
                    <a:pt x="5104" y="6338"/>
                  </a:cubicBezTo>
                  <a:close/>
                  <a:moveTo>
                    <a:pt x="14044" y="7339"/>
                  </a:moveTo>
                  <a:cubicBezTo>
                    <a:pt x="14044" y="7572"/>
                    <a:pt x="14010" y="7772"/>
                    <a:pt x="14010" y="7973"/>
                  </a:cubicBezTo>
                  <a:cubicBezTo>
                    <a:pt x="13810" y="8039"/>
                    <a:pt x="13643" y="8106"/>
                    <a:pt x="13410" y="8173"/>
                  </a:cubicBezTo>
                  <a:cubicBezTo>
                    <a:pt x="13443" y="7906"/>
                    <a:pt x="13476" y="7706"/>
                    <a:pt x="13510" y="7439"/>
                  </a:cubicBezTo>
                  <a:cubicBezTo>
                    <a:pt x="13677" y="7405"/>
                    <a:pt x="13843" y="7372"/>
                    <a:pt x="14044" y="7339"/>
                  </a:cubicBezTo>
                  <a:close/>
                  <a:moveTo>
                    <a:pt x="10897" y="7183"/>
                  </a:moveTo>
                  <a:cubicBezTo>
                    <a:pt x="11019" y="7242"/>
                    <a:pt x="11117" y="7276"/>
                    <a:pt x="11275" y="7339"/>
                  </a:cubicBezTo>
                  <a:cubicBezTo>
                    <a:pt x="11208" y="7639"/>
                    <a:pt x="11175" y="7906"/>
                    <a:pt x="11108" y="8206"/>
                  </a:cubicBezTo>
                  <a:cubicBezTo>
                    <a:pt x="10941" y="8173"/>
                    <a:pt x="10775" y="8139"/>
                    <a:pt x="10574" y="8106"/>
                  </a:cubicBezTo>
                  <a:cubicBezTo>
                    <a:pt x="10641" y="7806"/>
                    <a:pt x="10674" y="7572"/>
                    <a:pt x="10741" y="7305"/>
                  </a:cubicBezTo>
                  <a:cubicBezTo>
                    <a:pt x="10741" y="7274"/>
                    <a:pt x="10830" y="7242"/>
                    <a:pt x="10897" y="7183"/>
                  </a:cubicBezTo>
                  <a:close/>
                  <a:moveTo>
                    <a:pt x="11408" y="7372"/>
                  </a:moveTo>
                  <a:cubicBezTo>
                    <a:pt x="11575" y="7405"/>
                    <a:pt x="11742" y="7405"/>
                    <a:pt x="11942" y="7439"/>
                  </a:cubicBezTo>
                  <a:cubicBezTo>
                    <a:pt x="11875" y="7772"/>
                    <a:pt x="11809" y="8039"/>
                    <a:pt x="11709" y="8339"/>
                  </a:cubicBezTo>
                  <a:cubicBezTo>
                    <a:pt x="11575" y="8339"/>
                    <a:pt x="11408" y="8306"/>
                    <a:pt x="11275" y="8273"/>
                  </a:cubicBezTo>
                  <a:cubicBezTo>
                    <a:pt x="11242" y="7973"/>
                    <a:pt x="11342" y="7672"/>
                    <a:pt x="11408" y="7372"/>
                  </a:cubicBezTo>
                  <a:close/>
                  <a:moveTo>
                    <a:pt x="13343" y="7439"/>
                  </a:moveTo>
                  <a:cubicBezTo>
                    <a:pt x="13310" y="7706"/>
                    <a:pt x="13276" y="7939"/>
                    <a:pt x="13243" y="8206"/>
                  </a:cubicBezTo>
                  <a:cubicBezTo>
                    <a:pt x="13076" y="8239"/>
                    <a:pt x="12943" y="8273"/>
                    <a:pt x="12709" y="8339"/>
                  </a:cubicBezTo>
                  <a:cubicBezTo>
                    <a:pt x="12776" y="8039"/>
                    <a:pt x="12809" y="7772"/>
                    <a:pt x="12843" y="7472"/>
                  </a:cubicBezTo>
                  <a:cubicBezTo>
                    <a:pt x="13043" y="7472"/>
                    <a:pt x="13176" y="7472"/>
                    <a:pt x="13343" y="7439"/>
                  </a:cubicBezTo>
                  <a:close/>
                  <a:moveTo>
                    <a:pt x="12676" y="7472"/>
                  </a:moveTo>
                  <a:cubicBezTo>
                    <a:pt x="12609" y="7772"/>
                    <a:pt x="12576" y="8039"/>
                    <a:pt x="12542" y="8373"/>
                  </a:cubicBezTo>
                  <a:lnTo>
                    <a:pt x="11875" y="8373"/>
                  </a:lnTo>
                  <a:cubicBezTo>
                    <a:pt x="11942" y="8073"/>
                    <a:pt x="12009" y="7772"/>
                    <a:pt x="12075" y="7472"/>
                  </a:cubicBezTo>
                  <a:close/>
                  <a:moveTo>
                    <a:pt x="5704" y="7005"/>
                  </a:moveTo>
                  <a:cubicBezTo>
                    <a:pt x="6305" y="7439"/>
                    <a:pt x="6305" y="7439"/>
                    <a:pt x="6205" y="8073"/>
                  </a:cubicBezTo>
                  <a:cubicBezTo>
                    <a:pt x="6171" y="8239"/>
                    <a:pt x="6138" y="8373"/>
                    <a:pt x="6138" y="8540"/>
                  </a:cubicBezTo>
                  <a:cubicBezTo>
                    <a:pt x="6105" y="8573"/>
                    <a:pt x="6105" y="8573"/>
                    <a:pt x="6071" y="8606"/>
                  </a:cubicBezTo>
                  <a:cubicBezTo>
                    <a:pt x="5838" y="8540"/>
                    <a:pt x="5838" y="8540"/>
                    <a:pt x="5471" y="8206"/>
                  </a:cubicBezTo>
                  <a:cubicBezTo>
                    <a:pt x="5537" y="7839"/>
                    <a:pt x="5638" y="7439"/>
                    <a:pt x="5704" y="7005"/>
                  </a:cubicBezTo>
                  <a:close/>
                  <a:moveTo>
                    <a:pt x="8406" y="7239"/>
                  </a:moveTo>
                  <a:cubicBezTo>
                    <a:pt x="8673" y="7405"/>
                    <a:pt x="8840" y="7539"/>
                    <a:pt x="9007" y="7639"/>
                  </a:cubicBezTo>
                  <a:cubicBezTo>
                    <a:pt x="8940" y="7973"/>
                    <a:pt x="8873" y="8306"/>
                    <a:pt x="8806" y="8673"/>
                  </a:cubicBezTo>
                  <a:cubicBezTo>
                    <a:pt x="8573" y="8573"/>
                    <a:pt x="8406" y="8473"/>
                    <a:pt x="8173" y="8406"/>
                  </a:cubicBezTo>
                  <a:cubicBezTo>
                    <a:pt x="8273" y="8006"/>
                    <a:pt x="8339" y="7672"/>
                    <a:pt x="8406" y="7239"/>
                  </a:cubicBezTo>
                  <a:close/>
                  <a:moveTo>
                    <a:pt x="3936" y="7072"/>
                  </a:moveTo>
                  <a:cubicBezTo>
                    <a:pt x="4203" y="7339"/>
                    <a:pt x="4403" y="7572"/>
                    <a:pt x="4637" y="7806"/>
                  </a:cubicBezTo>
                  <a:cubicBezTo>
                    <a:pt x="4670" y="7839"/>
                    <a:pt x="4670" y="7906"/>
                    <a:pt x="4670" y="7973"/>
                  </a:cubicBezTo>
                  <a:cubicBezTo>
                    <a:pt x="4637" y="8239"/>
                    <a:pt x="4603" y="8473"/>
                    <a:pt x="4537" y="8773"/>
                  </a:cubicBezTo>
                  <a:cubicBezTo>
                    <a:pt x="4237" y="8673"/>
                    <a:pt x="4036" y="8440"/>
                    <a:pt x="3803" y="8273"/>
                  </a:cubicBezTo>
                  <a:cubicBezTo>
                    <a:pt x="3770" y="8239"/>
                    <a:pt x="3736" y="8173"/>
                    <a:pt x="3770" y="8106"/>
                  </a:cubicBezTo>
                  <a:cubicBezTo>
                    <a:pt x="3803" y="7772"/>
                    <a:pt x="3870" y="7472"/>
                    <a:pt x="3936" y="7072"/>
                  </a:cubicBezTo>
                  <a:close/>
                  <a:moveTo>
                    <a:pt x="9140" y="7706"/>
                  </a:moveTo>
                  <a:cubicBezTo>
                    <a:pt x="9374" y="7806"/>
                    <a:pt x="9540" y="7906"/>
                    <a:pt x="9740" y="7973"/>
                  </a:cubicBezTo>
                  <a:cubicBezTo>
                    <a:pt x="9707" y="8306"/>
                    <a:pt x="9640" y="8606"/>
                    <a:pt x="9607" y="8940"/>
                  </a:cubicBezTo>
                  <a:cubicBezTo>
                    <a:pt x="9374" y="8873"/>
                    <a:pt x="9173" y="8806"/>
                    <a:pt x="8940" y="8740"/>
                  </a:cubicBezTo>
                  <a:cubicBezTo>
                    <a:pt x="9007" y="8406"/>
                    <a:pt x="9073" y="8073"/>
                    <a:pt x="9140" y="7706"/>
                  </a:cubicBezTo>
                  <a:close/>
                  <a:moveTo>
                    <a:pt x="6405" y="7606"/>
                  </a:moveTo>
                  <a:cubicBezTo>
                    <a:pt x="6471" y="7639"/>
                    <a:pt x="6505" y="7639"/>
                    <a:pt x="6505" y="7639"/>
                  </a:cubicBezTo>
                  <a:cubicBezTo>
                    <a:pt x="7139" y="8006"/>
                    <a:pt x="7139" y="8006"/>
                    <a:pt x="7039" y="8706"/>
                  </a:cubicBezTo>
                  <a:cubicBezTo>
                    <a:pt x="7005" y="8806"/>
                    <a:pt x="6972" y="8907"/>
                    <a:pt x="6972" y="9007"/>
                  </a:cubicBezTo>
                  <a:cubicBezTo>
                    <a:pt x="6938" y="9040"/>
                    <a:pt x="6938" y="9040"/>
                    <a:pt x="6905" y="9107"/>
                  </a:cubicBezTo>
                  <a:cubicBezTo>
                    <a:pt x="6672" y="8973"/>
                    <a:pt x="6471" y="8873"/>
                    <a:pt x="6205" y="8706"/>
                  </a:cubicBezTo>
                  <a:cubicBezTo>
                    <a:pt x="6271" y="8373"/>
                    <a:pt x="6338" y="8006"/>
                    <a:pt x="6405" y="7606"/>
                  </a:cubicBezTo>
                  <a:close/>
                  <a:moveTo>
                    <a:pt x="4770" y="8006"/>
                  </a:moveTo>
                  <a:cubicBezTo>
                    <a:pt x="5371" y="8373"/>
                    <a:pt x="5371" y="8339"/>
                    <a:pt x="5137" y="9173"/>
                  </a:cubicBezTo>
                  <a:lnTo>
                    <a:pt x="5104" y="9173"/>
                  </a:lnTo>
                  <a:cubicBezTo>
                    <a:pt x="4637" y="8907"/>
                    <a:pt x="4637" y="8907"/>
                    <a:pt x="4704" y="8406"/>
                  </a:cubicBezTo>
                  <a:cubicBezTo>
                    <a:pt x="4737" y="8273"/>
                    <a:pt x="4770" y="8139"/>
                    <a:pt x="4770" y="8006"/>
                  </a:cubicBezTo>
                  <a:close/>
                  <a:moveTo>
                    <a:pt x="7239" y="8139"/>
                  </a:moveTo>
                  <a:cubicBezTo>
                    <a:pt x="7539" y="8273"/>
                    <a:pt x="7772" y="8406"/>
                    <a:pt x="8039" y="8540"/>
                  </a:cubicBezTo>
                  <a:cubicBezTo>
                    <a:pt x="7973" y="8873"/>
                    <a:pt x="7939" y="9173"/>
                    <a:pt x="7872" y="9507"/>
                  </a:cubicBezTo>
                  <a:cubicBezTo>
                    <a:pt x="7606" y="9407"/>
                    <a:pt x="7339" y="9307"/>
                    <a:pt x="7072" y="9207"/>
                  </a:cubicBezTo>
                  <a:cubicBezTo>
                    <a:pt x="7139" y="8840"/>
                    <a:pt x="7172" y="8506"/>
                    <a:pt x="7239" y="8139"/>
                  </a:cubicBezTo>
                  <a:close/>
                  <a:moveTo>
                    <a:pt x="5504" y="8573"/>
                  </a:moveTo>
                  <a:cubicBezTo>
                    <a:pt x="5704" y="8706"/>
                    <a:pt x="5871" y="8806"/>
                    <a:pt x="6071" y="8940"/>
                  </a:cubicBezTo>
                  <a:cubicBezTo>
                    <a:pt x="6038" y="9173"/>
                    <a:pt x="5971" y="9407"/>
                    <a:pt x="5938" y="9674"/>
                  </a:cubicBezTo>
                  <a:cubicBezTo>
                    <a:pt x="5771" y="9574"/>
                    <a:pt x="5638" y="9507"/>
                    <a:pt x="5504" y="9407"/>
                  </a:cubicBezTo>
                  <a:cubicBezTo>
                    <a:pt x="5504" y="9140"/>
                    <a:pt x="5504" y="8907"/>
                    <a:pt x="5504" y="8573"/>
                  </a:cubicBezTo>
                  <a:close/>
                  <a:moveTo>
                    <a:pt x="8139" y="8606"/>
                  </a:moveTo>
                  <a:cubicBezTo>
                    <a:pt x="8373" y="8673"/>
                    <a:pt x="8573" y="8740"/>
                    <a:pt x="8806" y="8840"/>
                  </a:cubicBezTo>
                  <a:cubicBezTo>
                    <a:pt x="8740" y="9140"/>
                    <a:pt x="8706" y="9440"/>
                    <a:pt x="8673" y="9774"/>
                  </a:cubicBezTo>
                  <a:cubicBezTo>
                    <a:pt x="8440" y="9674"/>
                    <a:pt x="8206" y="9640"/>
                    <a:pt x="7973" y="9540"/>
                  </a:cubicBezTo>
                  <a:cubicBezTo>
                    <a:pt x="8039" y="9207"/>
                    <a:pt x="8106" y="8940"/>
                    <a:pt x="8139" y="8606"/>
                  </a:cubicBezTo>
                  <a:close/>
                  <a:moveTo>
                    <a:pt x="6171" y="9007"/>
                  </a:moveTo>
                  <a:cubicBezTo>
                    <a:pt x="6405" y="9173"/>
                    <a:pt x="6638" y="9273"/>
                    <a:pt x="6905" y="9440"/>
                  </a:cubicBezTo>
                  <a:cubicBezTo>
                    <a:pt x="6872" y="9607"/>
                    <a:pt x="6872" y="9807"/>
                    <a:pt x="6838" y="10007"/>
                  </a:cubicBezTo>
                  <a:cubicBezTo>
                    <a:pt x="6572" y="9974"/>
                    <a:pt x="6505" y="9974"/>
                    <a:pt x="6038" y="9707"/>
                  </a:cubicBezTo>
                  <a:cubicBezTo>
                    <a:pt x="6071" y="9507"/>
                    <a:pt x="6105" y="9273"/>
                    <a:pt x="6171" y="9007"/>
                  </a:cubicBezTo>
                  <a:close/>
                  <a:moveTo>
                    <a:pt x="3236" y="0"/>
                  </a:moveTo>
                  <a:cubicBezTo>
                    <a:pt x="3269" y="200"/>
                    <a:pt x="3303" y="434"/>
                    <a:pt x="3369" y="634"/>
                  </a:cubicBezTo>
                  <a:cubicBezTo>
                    <a:pt x="3403" y="834"/>
                    <a:pt x="3436" y="1034"/>
                    <a:pt x="3403" y="1234"/>
                  </a:cubicBezTo>
                  <a:lnTo>
                    <a:pt x="3536" y="1234"/>
                  </a:lnTo>
                  <a:cubicBezTo>
                    <a:pt x="3703" y="1568"/>
                    <a:pt x="3870" y="1935"/>
                    <a:pt x="4036" y="2268"/>
                  </a:cubicBezTo>
                  <a:cubicBezTo>
                    <a:pt x="4070" y="2335"/>
                    <a:pt x="4070" y="2435"/>
                    <a:pt x="4036" y="2469"/>
                  </a:cubicBezTo>
                  <a:cubicBezTo>
                    <a:pt x="4003" y="2735"/>
                    <a:pt x="3903" y="3002"/>
                    <a:pt x="3836" y="3269"/>
                  </a:cubicBezTo>
                  <a:cubicBezTo>
                    <a:pt x="3739" y="3172"/>
                    <a:pt x="3643" y="3107"/>
                    <a:pt x="3576" y="3012"/>
                  </a:cubicBezTo>
                  <a:lnTo>
                    <a:pt x="3576" y="3012"/>
                  </a:lnTo>
                  <a:cubicBezTo>
                    <a:pt x="3868" y="3442"/>
                    <a:pt x="3735" y="3873"/>
                    <a:pt x="3603" y="4303"/>
                  </a:cubicBezTo>
                  <a:cubicBezTo>
                    <a:pt x="3603" y="4370"/>
                    <a:pt x="3569" y="4437"/>
                    <a:pt x="3536" y="4503"/>
                  </a:cubicBezTo>
                  <a:cubicBezTo>
                    <a:pt x="3536" y="4503"/>
                    <a:pt x="3536" y="4503"/>
                    <a:pt x="3469" y="4537"/>
                  </a:cubicBezTo>
                  <a:cubicBezTo>
                    <a:pt x="3269" y="4203"/>
                    <a:pt x="3069" y="3836"/>
                    <a:pt x="2902" y="3503"/>
                  </a:cubicBezTo>
                  <a:cubicBezTo>
                    <a:pt x="2869" y="3469"/>
                    <a:pt x="2836" y="3436"/>
                    <a:pt x="2869" y="3403"/>
                  </a:cubicBezTo>
                  <a:cubicBezTo>
                    <a:pt x="2936" y="3036"/>
                    <a:pt x="3069" y="2635"/>
                    <a:pt x="3169" y="2268"/>
                  </a:cubicBezTo>
                  <a:lnTo>
                    <a:pt x="3236" y="2268"/>
                  </a:lnTo>
                  <a:cubicBezTo>
                    <a:pt x="3236" y="2068"/>
                    <a:pt x="3269" y="1868"/>
                    <a:pt x="3303" y="1635"/>
                  </a:cubicBezTo>
                  <a:cubicBezTo>
                    <a:pt x="3303" y="1501"/>
                    <a:pt x="3369" y="1368"/>
                    <a:pt x="3369" y="1234"/>
                  </a:cubicBezTo>
                  <a:lnTo>
                    <a:pt x="3369" y="1234"/>
                  </a:lnTo>
                  <a:cubicBezTo>
                    <a:pt x="3102" y="1835"/>
                    <a:pt x="3002" y="2502"/>
                    <a:pt x="2735" y="3169"/>
                  </a:cubicBezTo>
                  <a:cubicBezTo>
                    <a:pt x="2569" y="2836"/>
                    <a:pt x="2469" y="2535"/>
                    <a:pt x="2335" y="2202"/>
                  </a:cubicBezTo>
                  <a:cubicBezTo>
                    <a:pt x="2169" y="1837"/>
                    <a:pt x="2069" y="1439"/>
                    <a:pt x="2298" y="1041"/>
                  </a:cubicBezTo>
                  <a:lnTo>
                    <a:pt x="2298" y="1041"/>
                  </a:lnTo>
                  <a:cubicBezTo>
                    <a:pt x="2164" y="1270"/>
                    <a:pt x="1936" y="1404"/>
                    <a:pt x="2002" y="1701"/>
                  </a:cubicBezTo>
                  <a:cubicBezTo>
                    <a:pt x="2002" y="1768"/>
                    <a:pt x="1968" y="1835"/>
                    <a:pt x="1935" y="1868"/>
                  </a:cubicBezTo>
                  <a:cubicBezTo>
                    <a:pt x="1835" y="2302"/>
                    <a:pt x="1701" y="2735"/>
                    <a:pt x="1568" y="3169"/>
                  </a:cubicBezTo>
                  <a:cubicBezTo>
                    <a:pt x="1535" y="3303"/>
                    <a:pt x="1501" y="3436"/>
                    <a:pt x="1468" y="3569"/>
                  </a:cubicBezTo>
                  <a:cubicBezTo>
                    <a:pt x="968" y="2735"/>
                    <a:pt x="968" y="1868"/>
                    <a:pt x="801" y="1001"/>
                  </a:cubicBezTo>
                  <a:cubicBezTo>
                    <a:pt x="801" y="1501"/>
                    <a:pt x="767" y="2002"/>
                    <a:pt x="767" y="2502"/>
                  </a:cubicBezTo>
                  <a:cubicBezTo>
                    <a:pt x="801" y="2469"/>
                    <a:pt x="834" y="2469"/>
                    <a:pt x="867" y="2435"/>
                  </a:cubicBezTo>
                  <a:lnTo>
                    <a:pt x="934" y="2669"/>
                  </a:lnTo>
                  <a:cubicBezTo>
                    <a:pt x="1068" y="2969"/>
                    <a:pt x="1134" y="3303"/>
                    <a:pt x="1268" y="3603"/>
                  </a:cubicBezTo>
                  <a:cubicBezTo>
                    <a:pt x="1368" y="3770"/>
                    <a:pt x="1401" y="3970"/>
                    <a:pt x="1334" y="4170"/>
                  </a:cubicBezTo>
                  <a:cubicBezTo>
                    <a:pt x="1268" y="4337"/>
                    <a:pt x="1268" y="4537"/>
                    <a:pt x="1201" y="4770"/>
                  </a:cubicBezTo>
                  <a:cubicBezTo>
                    <a:pt x="1134" y="4670"/>
                    <a:pt x="1101" y="4603"/>
                    <a:pt x="1068" y="4537"/>
                  </a:cubicBezTo>
                  <a:cubicBezTo>
                    <a:pt x="968" y="4303"/>
                    <a:pt x="901" y="4036"/>
                    <a:pt x="801" y="3803"/>
                  </a:cubicBezTo>
                  <a:cubicBezTo>
                    <a:pt x="667" y="3469"/>
                    <a:pt x="601" y="3102"/>
                    <a:pt x="667" y="2735"/>
                  </a:cubicBezTo>
                  <a:lnTo>
                    <a:pt x="667" y="2735"/>
                  </a:lnTo>
                  <a:cubicBezTo>
                    <a:pt x="634" y="2802"/>
                    <a:pt x="634" y="2836"/>
                    <a:pt x="567" y="2969"/>
                  </a:cubicBezTo>
                  <a:cubicBezTo>
                    <a:pt x="367" y="2268"/>
                    <a:pt x="267" y="1601"/>
                    <a:pt x="234" y="934"/>
                  </a:cubicBezTo>
                  <a:cubicBezTo>
                    <a:pt x="134" y="1201"/>
                    <a:pt x="0" y="1435"/>
                    <a:pt x="167" y="1701"/>
                  </a:cubicBezTo>
                  <a:cubicBezTo>
                    <a:pt x="167" y="2435"/>
                    <a:pt x="534" y="3102"/>
                    <a:pt x="434" y="3836"/>
                  </a:cubicBezTo>
                  <a:cubicBezTo>
                    <a:pt x="467" y="3770"/>
                    <a:pt x="467" y="3736"/>
                    <a:pt x="501" y="3603"/>
                  </a:cubicBezTo>
                  <a:cubicBezTo>
                    <a:pt x="567" y="3703"/>
                    <a:pt x="601" y="3770"/>
                    <a:pt x="634" y="3803"/>
                  </a:cubicBezTo>
                  <a:cubicBezTo>
                    <a:pt x="801" y="4203"/>
                    <a:pt x="934" y="4603"/>
                    <a:pt x="1068" y="5004"/>
                  </a:cubicBezTo>
                  <a:cubicBezTo>
                    <a:pt x="1168" y="5304"/>
                    <a:pt x="1068" y="5571"/>
                    <a:pt x="1001" y="5871"/>
                  </a:cubicBezTo>
                  <a:cubicBezTo>
                    <a:pt x="934" y="5838"/>
                    <a:pt x="901" y="5838"/>
                    <a:pt x="867" y="5804"/>
                  </a:cubicBezTo>
                  <a:lnTo>
                    <a:pt x="867" y="5804"/>
                  </a:lnTo>
                  <a:cubicBezTo>
                    <a:pt x="1034" y="6171"/>
                    <a:pt x="1001" y="6572"/>
                    <a:pt x="934" y="7039"/>
                  </a:cubicBezTo>
                  <a:cubicBezTo>
                    <a:pt x="601" y="6572"/>
                    <a:pt x="367" y="6205"/>
                    <a:pt x="100" y="5804"/>
                  </a:cubicBezTo>
                  <a:cubicBezTo>
                    <a:pt x="67" y="5838"/>
                    <a:pt x="33" y="5838"/>
                    <a:pt x="0" y="5871"/>
                  </a:cubicBezTo>
                  <a:cubicBezTo>
                    <a:pt x="100" y="6038"/>
                    <a:pt x="200" y="6238"/>
                    <a:pt x="300" y="6405"/>
                  </a:cubicBezTo>
                  <a:cubicBezTo>
                    <a:pt x="601" y="6905"/>
                    <a:pt x="901" y="7372"/>
                    <a:pt x="1334" y="7739"/>
                  </a:cubicBezTo>
                  <a:cubicBezTo>
                    <a:pt x="1435" y="7839"/>
                    <a:pt x="1435" y="7939"/>
                    <a:pt x="1435" y="8073"/>
                  </a:cubicBezTo>
                  <a:cubicBezTo>
                    <a:pt x="1435" y="8239"/>
                    <a:pt x="1435" y="8406"/>
                    <a:pt x="1401" y="8573"/>
                  </a:cubicBezTo>
                  <a:lnTo>
                    <a:pt x="1468" y="8573"/>
                  </a:lnTo>
                  <a:lnTo>
                    <a:pt x="1568" y="7139"/>
                  </a:lnTo>
                  <a:lnTo>
                    <a:pt x="1568" y="7139"/>
                  </a:lnTo>
                  <a:cubicBezTo>
                    <a:pt x="1535" y="7305"/>
                    <a:pt x="1501" y="7439"/>
                    <a:pt x="1435" y="7672"/>
                  </a:cubicBezTo>
                  <a:cubicBezTo>
                    <a:pt x="1201" y="7405"/>
                    <a:pt x="968" y="7205"/>
                    <a:pt x="1068" y="6805"/>
                  </a:cubicBezTo>
                  <a:cubicBezTo>
                    <a:pt x="1134" y="6438"/>
                    <a:pt x="1134" y="6071"/>
                    <a:pt x="1168" y="5704"/>
                  </a:cubicBezTo>
                  <a:cubicBezTo>
                    <a:pt x="1201" y="5604"/>
                    <a:pt x="1234" y="5537"/>
                    <a:pt x="1234" y="5404"/>
                  </a:cubicBezTo>
                  <a:cubicBezTo>
                    <a:pt x="1501" y="5738"/>
                    <a:pt x="1701" y="6038"/>
                    <a:pt x="1701" y="6405"/>
                  </a:cubicBezTo>
                  <a:cubicBezTo>
                    <a:pt x="1701" y="6371"/>
                    <a:pt x="1735" y="6305"/>
                    <a:pt x="1735" y="6271"/>
                  </a:cubicBezTo>
                  <a:cubicBezTo>
                    <a:pt x="2002" y="6505"/>
                    <a:pt x="2068" y="6738"/>
                    <a:pt x="1968" y="7072"/>
                  </a:cubicBezTo>
                  <a:cubicBezTo>
                    <a:pt x="1902" y="7372"/>
                    <a:pt x="1902" y="7672"/>
                    <a:pt x="1835" y="7973"/>
                  </a:cubicBezTo>
                  <a:lnTo>
                    <a:pt x="1902" y="8006"/>
                  </a:lnTo>
                  <a:cubicBezTo>
                    <a:pt x="1968" y="7639"/>
                    <a:pt x="2068" y="7272"/>
                    <a:pt x="2135" y="6872"/>
                  </a:cubicBezTo>
                  <a:cubicBezTo>
                    <a:pt x="2369" y="7139"/>
                    <a:pt x="2569" y="7339"/>
                    <a:pt x="2502" y="7672"/>
                  </a:cubicBezTo>
                  <a:cubicBezTo>
                    <a:pt x="2502" y="7706"/>
                    <a:pt x="2535" y="7706"/>
                    <a:pt x="2535" y="7739"/>
                  </a:cubicBezTo>
                  <a:cubicBezTo>
                    <a:pt x="2569" y="7639"/>
                    <a:pt x="2602" y="7572"/>
                    <a:pt x="2602" y="7506"/>
                  </a:cubicBezTo>
                  <a:cubicBezTo>
                    <a:pt x="2969" y="7639"/>
                    <a:pt x="2969" y="7906"/>
                    <a:pt x="2969" y="8206"/>
                  </a:cubicBezTo>
                  <a:cubicBezTo>
                    <a:pt x="3002" y="8106"/>
                    <a:pt x="3036" y="8006"/>
                    <a:pt x="3069" y="7906"/>
                  </a:cubicBezTo>
                  <a:cubicBezTo>
                    <a:pt x="3169" y="7973"/>
                    <a:pt x="3202" y="8039"/>
                    <a:pt x="3269" y="8073"/>
                  </a:cubicBezTo>
                  <a:cubicBezTo>
                    <a:pt x="3536" y="8239"/>
                    <a:pt x="3636" y="8440"/>
                    <a:pt x="3569" y="8740"/>
                  </a:cubicBezTo>
                  <a:cubicBezTo>
                    <a:pt x="3536" y="8840"/>
                    <a:pt x="3503" y="8973"/>
                    <a:pt x="3603" y="9140"/>
                  </a:cubicBezTo>
                  <a:cubicBezTo>
                    <a:pt x="3636" y="8873"/>
                    <a:pt x="3669" y="8706"/>
                    <a:pt x="3703" y="8506"/>
                  </a:cubicBezTo>
                  <a:cubicBezTo>
                    <a:pt x="3970" y="8673"/>
                    <a:pt x="4170" y="8806"/>
                    <a:pt x="4370" y="8940"/>
                  </a:cubicBezTo>
                  <a:cubicBezTo>
                    <a:pt x="4503" y="9073"/>
                    <a:pt x="4637" y="9173"/>
                    <a:pt x="4804" y="9240"/>
                  </a:cubicBezTo>
                  <a:cubicBezTo>
                    <a:pt x="4970" y="9307"/>
                    <a:pt x="5204" y="9407"/>
                    <a:pt x="5137" y="9740"/>
                  </a:cubicBezTo>
                  <a:cubicBezTo>
                    <a:pt x="5204" y="9640"/>
                    <a:pt x="5237" y="9574"/>
                    <a:pt x="5304" y="9507"/>
                  </a:cubicBezTo>
                  <a:cubicBezTo>
                    <a:pt x="5504" y="9707"/>
                    <a:pt x="5871" y="9674"/>
                    <a:pt x="5938" y="9974"/>
                  </a:cubicBezTo>
                  <a:cubicBezTo>
                    <a:pt x="5999" y="9953"/>
                    <a:pt x="6059" y="9945"/>
                    <a:pt x="6116" y="9945"/>
                  </a:cubicBezTo>
                  <a:cubicBezTo>
                    <a:pt x="6432" y="9945"/>
                    <a:pt x="6695" y="10207"/>
                    <a:pt x="7005" y="10207"/>
                  </a:cubicBezTo>
                  <a:cubicBezTo>
                    <a:pt x="6872" y="9974"/>
                    <a:pt x="7005" y="9740"/>
                    <a:pt x="7039" y="9474"/>
                  </a:cubicBezTo>
                  <a:cubicBezTo>
                    <a:pt x="7305" y="9607"/>
                    <a:pt x="7572" y="9674"/>
                    <a:pt x="7806" y="9774"/>
                  </a:cubicBezTo>
                  <a:cubicBezTo>
                    <a:pt x="7839" y="9907"/>
                    <a:pt x="7839" y="9974"/>
                    <a:pt x="7839" y="10074"/>
                  </a:cubicBezTo>
                  <a:cubicBezTo>
                    <a:pt x="7906" y="10007"/>
                    <a:pt x="7939" y="9941"/>
                    <a:pt x="7973" y="9841"/>
                  </a:cubicBezTo>
                  <a:cubicBezTo>
                    <a:pt x="8073" y="9874"/>
                    <a:pt x="8173" y="9907"/>
                    <a:pt x="8273" y="9941"/>
                  </a:cubicBezTo>
                  <a:cubicBezTo>
                    <a:pt x="8740" y="10041"/>
                    <a:pt x="9207" y="10174"/>
                    <a:pt x="9640" y="10274"/>
                  </a:cubicBezTo>
                  <a:cubicBezTo>
                    <a:pt x="9854" y="10332"/>
                    <a:pt x="10067" y="10368"/>
                    <a:pt x="10280" y="10368"/>
                  </a:cubicBezTo>
                  <a:cubicBezTo>
                    <a:pt x="10434" y="10368"/>
                    <a:pt x="10587" y="10349"/>
                    <a:pt x="10741" y="10308"/>
                  </a:cubicBezTo>
                  <a:cubicBezTo>
                    <a:pt x="10808" y="10274"/>
                    <a:pt x="10875" y="10241"/>
                    <a:pt x="10941" y="10207"/>
                  </a:cubicBezTo>
                  <a:lnTo>
                    <a:pt x="10941" y="10207"/>
                  </a:lnTo>
                  <a:cubicBezTo>
                    <a:pt x="10810" y="10230"/>
                    <a:pt x="10682" y="10240"/>
                    <a:pt x="10557" y="10240"/>
                  </a:cubicBezTo>
                  <a:cubicBezTo>
                    <a:pt x="9945" y="10240"/>
                    <a:pt x="9387" y="10001"/>
                    <a:pt x="8806" y="9807"/>
                  </a:cubicBezTo>
                  <a:cubicBezTo>
                    <a:pt x="8840" y="9507"/>
                    <a:pt x="8873" y="9207"/>
                    <a:pt x="8940" y="8907"/>
                  </a:cubicBezTo>
                  <a:cubicBezTo>
                    <a:pt x="9173" y="8940"/>
                    <a:pt x="9374" y="9007"/>
                    <a:pt x="9574" y="9040"/>
                  </a:cubicBezTo>
                  <a:cubicBezTo>
                    <a:pt x="9540" y="9374"/>
                    <a:pt x="9507" y="9640"/>
                    <a:pt x="9474" y="9907"/>
                  </a:cubicBezTo>
                  <a:lnTo>
                    <a:pt x="9574" y="9907"/>
                  </a:lnTo>
                  <a:cubicBezTo>
                    <a:pt x="9740" y="9340"/>
                    <a:pt x="9740" y="8706"/>
                    <a:pt x="9907" y="8073"/>
                  </a:cubicBezTo>
                  <a:cubicBezTo>
                    <a:pt x="10107" y="8139"/>
                    <a:pt x="10241" y="8206"/>
                    <a:pt x="10374" y="8239"/>
                  </a:cubicBezTo>
                  <a:cubicBezTo>
                    <a:pt x="10341" y="8806"/>
                    <a:pt x="10207" y="9273"/>
                    <a:pt x="10207" y="9774"/>
                  </a:cubicBezTo>
                  <a:lnTo>
                    <a:pt x="10274" y="9807"/>
                  </a:lnTo>
                  <a:cubicBezTo>
                    <a:pt x="10374" y="9307"/>
                    <a:pt x="10474" y="8806"/>
                    <a:pt x="10574" y="8273"/>
                  </a:cubicBezTo>
                  <a:cubicBezTo>
                    <a:pt x="10741" y="8339"/>
                    <a:pt x="10908" y="8373"/>
                    <a:pt x="11041" y="8440"/>
                  </a:cubicBezTo>
                  <a:cubicBezTo>
                    <a:pt x="11008" y="8806"/>
                    <a:pt x="10975" y="9140"/>
                    <a:pt x="10941" y="9440"/>
                  </a:cubicBezTo>
                  <a:cubicBezTo>
                    <a:pt x="11346" y="9464"/>
                    <a:pt x="11733" y="9658"/>
                    <a:pt x="12140" y="9658"/>
                  </a:cubicBezTo>
                  <a:cubicBezTo>
                    <a:pt x="12304" y="9658"/>
                    <a:pt x="12470" y="9626"/>
                    <a:pt x="12643" y="9540"/>
                  </a:cubicBezTo>
                  <a:cubicBezTo>
                    <a:pt x="12075" y="9440"/>
                    <a:pt x="11608" y="9374"/>
                    <a:pt x="11075" y="9307"/>
                  </a:cubicBezTo>
                  <a:cubicBezTo>
                    <a:pt x="11108" y="9007"/>
                    <a:pt x="11141" y="8740"/>
                    <a:pt x="11175" y="8440"/>
                  </a:cubicBezTo>
                  <a:cubicBezTo>
                    <a:pt x="11375" y="8473"/>
                    <a:pt x="11508" y="8506"/>
                    <a:pt x="11675" y="8540"/>
                  </a:cubicBezTo>
                  <a:cubicBezTo>
                    <a:pt x="11642" y="8806"/>
                    <a:pt x="11608" y="9040"/>
                    <a:pt x="11575" y="9273"/>
                  </a:cubicBezTo>
                  <a:lnTo>
                    <a:pt x="11675" y="9273"/>
                  </a:lnTo>
                  <a:cubicBezTo>
                    <a:pt x="11742" y="9040"/>
                    <a:pt x="11809" y="8806"/>
                    <a:pt x="11875" y="8573"/>
                  </a:cubicBezTo>
                  <a:cubicBezTo>
                    <a:pt x="12075" y="8573"/>
                    <a:pt x="12276" y="8573"/>
                    <a:pt x="12476" y="8540"/>
                  </a:cubicBezTo>
                  <a:cubicBezTo>
                    <a:pt x="12476" y="8673"/>
                    <a:pt x="12509" y="8773"/>
                    <a:pt x="12542" y="8940"/>
                  </a:cubicBezTo>
                  <a:cubicBezTo>
                    <a:pt x="12609" y="8740"/>
                    <a:pt x="12643" y="8640"/>
                    <a:pt x="12676" y="8573"/>
                  </a:cubicBezTo>
                  <a:cubicBezTo>
                    <a:pt x="12943" y="8373"/>
                    <a:pt x="13210" y="8473"/>
                    <a:pt x="13443" y="8306"/>
                  </a:cubicBezTo>
                  <a:cubicBezTo>
                    <a:pt x="13643" y="8173"/>
                    <a:pt x="13910" y="8106"/>
                    <a:pt x="14144" y="8006"/>
                  </a:cubicBezTo>
                  <a:cubicBezTo>
                    <a:pt x="14177" y="7305"/>
                    <a:pt x="14210" y="7272"/>
                    <a:pt x="14777" y="7139"/>
                  </a:cubicBezTo>
                  <a:cubicBezTo>
                    <a:pt x="14811" y="7205"/>
                    <a:pt x="14844" y="7272"/>
                    <a:pt x="14877" y="7339"/>
                  </a:cubicBezTo>
                  <a:cubicBezTo>
                    <a:pt x="15011" y="7072"/>
                    <a:pt x="15011" y="6805"/>
                    <a:pt x="15044" y="6572"/>
                  </a:cubicBezTo>
                  <a:cubicBezTo>
                    <a:pt x="15144" y="6105"/>
                    <a:pt x="15244" y="5671"/>
                    <a:pt x="15344" y="5204"/>
                  </a:cubicBezTo>
                  <a:cubicBezTo>
                    <a:pt x="15344" y="5137"/>
                    <a:pt x="15344" y="5037"/>
                    <a:pt x="15344" y="4970"/>
                  </a:cubicBezTo>
                  <a:lnTo>
                    <a:pt x="15278" y="4970"/>
                  </a:lnTo>
                  <a:cubicBezTo>
                    <a:pt x="15144" y="5604"/>
                    <a:pt x="14978" y="6271"/>
                    <a:pt x="14811" y="6972"/>
                  </a:cubicBezTo>
                  <a:cubicBezTo>
                    <a:pt x="14677" y="7005"/>
                    <a:pt x="14544" y="7039"/>
                    <a:pt x="14310" y="7105"/>
                  </a:cubicBezTo>
                  <a:cubicBezTo>
                    <a:pt x="14410" y="6471"/>
                    <a:pt x="14644" y="5904"/>
                    <a:pt x="14644" y="5304"/>
                  </a:cubicBezTo>
                  <a:lnTo>
                    <a:pt x="14644" y="5304"/>
                  </a:lnTo>
                  <a:cubicBezTo>
                    <a:pt x="14444" y="5938"/>
                    <a:pt x="14277" y="6538"/>
                    <a:pt x="14077" y="7172"/>
                  </a:cubicBezTo>
                  <a:cubicBezTo>
                    <a:pt x="13910" y="7205"/>
                    <a:pt x="13743" y="7205"/>
                    <a:pt x="13577" y="7239"/>
                  </a:cubicBezTo>
                  <a:cubicBezTo>
                    <a:pt x="13643" y="6838"/>
                    <a:pt x="13710" y="6471"/>
                    <a:pt x="13810" y="6105"/>
                  </a:cubicBezTo>
                  <a:cubicBezTo>
                    <a:pt x="13777" y="6105"/>
                    <a:pt x="13743" y="6071"/>
                    <a:pt x="13743" y="6071"/>
                  </a:cubicBezTo>
                  <a:cubicBezTo>
                    <a:pt x="13610" y="6471"/>
                    <a:pt x="13510" y="6872"/>
                    <a:pt x="13376" y="7272"/>
                  </a:cubicBezTo>
                  <a:cubicBezTo>
                    <a:pt x="13310" y="7272"/>
                    <a:pt x="13243" y="7305"/>
                    <a:pt x="13143" y="7305"/>
                  </a:cubicBezTo>
                  <a:cubicBezTo>
                    <a:pt x="13076" y="7305"/>
                    <a:pt x="13009" y="7305"/>
                    <a:pt x="12876" y="7272"/>
                  </a:cubicBezTo>
                  <a:cubicBezTo>
                    <a:pt x="12976" y="6805"/>
                    <a:pt x="13076" y="6338"/>
                    <a:pt x="13176" y="5904"/>
                  </a:cubicBezTo>
                  <a:cubicBezTo>
                    <a:pt x="13143" y="5871"/>
                    <a:pt x="13110" y="5871"/>
                    <a:pt x="13110" y="5871"/>
                  </a:cubicBezTo>
                  <a:cubicBezTo>
                    <a:pt x="12976" y="6371"/>
                    <a:pt x="12843" y="6838"/>
                    <a:pt x="12709" y="7305"/>
                  </a:cubicBezTo>
                  <a:lnTo>
                    <a:pt x="12109" y="7305"/>
                  </a:lnTo>
                  <a:cubicBezTo>
                    <a:pt x="12176" y="6938"/>
                    <a:pt x="12242" y="6605"/>
                    <a:pt x="12309" y="6271"/>
                  </a:cubicBezTo>
                  <a:lnTo>
                    <a:pt x="12242" y="6271"/>
                  </a:lnTo>
                  <a:cubicBezTo>
                    <a:pt x="12142" y="6605"/>
                    <a:pt x="12042" y="6972"/>
                    <a:pt x="11942" y="7305"/>
                  </a:cubicBezTo>
                  <a:cubicBezTo>
                    <a:pt x="11775" y="7305"/>
                    <a:pt x="11608" y="7272"/>
                    <a:pt x="11442" y="7239"/>
                  </a:cubicBezTo>
                  <a:cubicBezTo>
                    <a:pt x="11442" y="7039"/>
                    <a:pt x="11475" y="6905"/>
                    <a:pt x="11508" y="6738"/>
                  </a:cubicBezTo>
                  <a:lnTo>
                    <a:pt x="11442" y="6738"/>
                  </a:lnTo>
                  <a:cubicBezTo>
                    <a:pt x="11408" y="6872"/>
                    <a:pt x="11342" y="7039"/>
                    <a:pt x="11308" y="7205"/>
                  </a:cubicBezTo>
                  <a:cubicBezTo>
                    <a:pt x="11153" y="7205"/>
                    <a:pt x="11026" y="7205"/>
                    <a:pt x="10901" y="7178"/>
                  </a:cubicBezTo>
                  <a:lnTo>
                    <a:pt x="10901" y="7178"/>
                  </a:lnTo>
                  <a:cubicBezTo>
                    <a:pt x="10904" y="7176"/>
                    <a:pt x="10906" y="7174"/>
                    <a:pt x="10908" y="7172"/>
                  </a:cubicBezTo>
                  <a:cubicBezTo>
                    <a:pt x="10775" y="7105"/>
                    <a:pt x="10775" y="7005"/>
                    <a:pt x="10808" y="6905"/>
                  </a:cubicBezTo>
                  <a:cubicBezTo>
                    <a:pt x="10841" y="6738"/>
                    <a:pt x="10841" y="6572"/>
                    <a:pt x="10875" y="6405"/>
                  </a:cubicBezTo>
                  <a:lnTo>
                    <a:pt x="10808" y="6405"/>
                  </a:lnTo>
                  <a:cubicBezTo>
                    <a:pt x="10708" y="6938"/>
                    <a:pt x="10574" y="7472"/>
                    <a:pt x="10441" y="8073"/>
                  </a:cubicBezTo>
                  <a:cubicBezTo>
                    <a:pt x="10241" y="8006"/>
                    <a:pt x="10107" y="7939"/>
                    <a:pt x="9941" y="7872"/>
                  </a:cubicBezTo>
                  <a:cubicBezTo>
                    <a:pt x="10041" y="7272"/>
                    <a:pt x="10141" y="6738"/>
                    <a:pt x="10207" y="6205"/>
                  </a:cubicBezTo>
                  <a:lnTo>
                    <a:pt x="10174" y="6171"/>
                  </a:lnTo>
                  <a:cubicBezTo>
                    <a:pt x="10041" y="6738"/>
                    <a:pt x="9907" y="7272"/>
                    <a:pt x="9774" y="7839"/>
                  </a:cubicBezTo>
                  <a:cubicBezTo>
                    <a:pt x="9574" y="7739"/>
                    <a:pt x="9374" y="7672"/>
                    <a:pt x="9173" y="7572"/>
                  </a:cubicBezTo>
                  <a:cubicBezTo>
                    <a:pt x="9273" y="7039"/>
                    <a:pt x="9374" y="6538"/>
                    <a:pt x="9474" y="6038"/>
                  </a:cubicBezTo>
                  <a:lnTo>
                    <a:pt x="9407" y="6004"/>
                  </a:lnTo>
                  <a:cubicBezTo>
                    <a:pt x="9307" y="6505"/>
                    <a:pt x="9173" y="7005"/>
                    <a:pt x="9040" y="7506"/>
                  </a:cubicBezTo>
                  <a:cubicBezTo>
                    <a:pt x="8806" y="7372"/>
                    <a:pt x="8640" y="7272"/>
                    <a:pt x="8440" y="7172"/>
                  </a:cubicBezTo>
                  <a:cubicBezTo>
                    <a:pt x="8506" y="6805"/>
                    <a:pt x="8573" y="6471"/>
                    <a:pt x="8606" y="6138"/>
                  </a:cubicBezTo>
                  <a:lnTo>
                    <a:pt x="8606" y="6138"/>
                  </a:lnTo>
                  <a:cubicBezTo>
                    <a:pt x="8573" y="6205"/>
                    <a:pt x="8540" y="6305"/>
                    <a:pt x="8506" y="6371"/>
                  </a:cubicBezTo>
                  <a:cubicBezTo>
                    <a:pt x="8373" y="6905"/>
                    <a:pt x="8273" y="7439"/>
                    <a:pt x="8139" y="7973"/>
                  </a:cubicBezTo>
                  <a:cubicBezTo>
                    <a:pt x="8106" y="8106"/>
                    <a:pt x="8073" y="8206"/>
                    <a:pt x="8039" y="8339"/>
                  </a:cubicBezTo>
                  <a:cubicBezTo>
                    <a:pt x="7772" y="8206"/>
                    <a:pt x="7539" y="8073"/>
                    <a:pt x="7272" y="7906"/>
                  </a:cubicBezTo>
                  <a:cubicBezTo>
                    <a:pt x="7339" y="7472"/>
                    <a:pt x="7405" y="7039"/>
                    <a:pt x="7472" y="6605"/>
                  </a:cubicBezTo>
                  <a:cubicBezTo>
                    <a:pt x="7539" y="6205"/>
                    <a:pt x="7606" y="5838"/>
                    <a:pt x="7672" y="5471"/>
                  </a:cubicBezTo>
                  <a:lnTo>
                    <a:pt x="7672" y="5471"/>
                  </a:lnTo>
                  <a:cubicBezTo>
                    <a:pt x="7506" y="6238"/>
                    <a:pt x="7305" y="7005"/>
                    <a:pt x="7105" y="7839"/>
                  </a:cubicBezTo>
                  <a:cubicBezTo>
                    <a:pt x="6905" y="7706"/>
                    <a:pt x="6672" y="7539"/>
                    <a:pt x="6471" y="7405"/>
                  </a:cubicBezTo>
                  <a:cubicBezTo>
                    <a:pt x="6471" y="7139"/>
                    <a:pt x="6505" y="6938"/>
                    <a:pt x="6538" y="6705"/>
                  </a:cubicBezTo>
                  <a:lnTo>
                    <a:pt x="6538" y="6705"/>
                  </a:lnTo>
                  <a:cubicBezTo>
                    <a:pt x="6471" y="6872"/>
                    <a:pt x="6405" y="7072"/>
                    <a:pt x="6338" y="7272"/>
                  </a:cubicBezTo>
                  <a:cubicBezTo>
                    <a:pt x="6171" y="7139"/>
                    <a:pt x="5971" y="7039"/>
                    <a:pt x="5838" y="6872"/>
                  </a:cubicBezTo>
                  <a:cubicBezTo>
                    <a:pt x="5804" y="6838"/>
                    <a:pt x="5771" y="6738"/>
                    <a:pt x="5804" y="6638"/>
                  </a:cubicBezTo>
                  <a:cubicBezTo>
                    <a:pt x="5838" y="6438"/>
                    <a:pt x="5871" y="6205"/>
                    <a:pt x="5938" y="5938"/>
                  </a:cubicBezTo>
                  <a:cubicBezTo>
                    <a:pt x="6171" y="6105"/>
                    <a:pt x="6338" y="6205"/>
                    <a:pt x="6505" y="6338"/>
                  </a:cubicBezTo>
                  <a:cubicBezTo>
                    <a:pt x="6538" y="6471"/>
                    <a:pt x="6538" y="6605"/>
                    <a:pt x="6538" y="6705"/>
                  </a:cubicBezTo>
                  <a:cubicBezTo>
                    <a:pt x="6572" y="6638"/>
                    <a:pt x="6605" y="6572"/>
                    <a:pt x="6672" y="6471"/>
                  </a:cubicBezTo>
                  <a:cubicBezTo>
                    <a:pt x="6805" y="6538"/>
                    <a:pt x="6905" y="6605"/>
                    <a:pt x="7039" y="6672"/>
                  </a:cubicBezTo>
                  <a:cubicBezTo>
                    <a:pt x="6972" y="6438"/>
                    <a:pt x="6572" y="6438"/>
                    <a:pt x="6672" y="6105"/>
                  </a:cubicBezTo>
                  <a:lnTo>
                    <a:pt x="6672" y="6105"/>
                  </a:lnTo>
                  <a:cubicBezTo>
                    <a:pt x="6618" y="6126"/>
                    <a:pt x="6569" y="6135"/>
                    <a:pt x="6524" y="6135"/>
                  </a:cubicBezTo>
                  <a:cubicBezTo>
                    <a:pt x="6292" y="6135"/>
                    <a:pt x="6167" y="5883"/>
                    <a:pt x="5971" y="5771"/>
                  </a:cubicBezTo>
                  <a:cubicBezTo>
                    <a:pt x="6071" y="5271"/>
                    <a:pt x="6205" y="4804"/>
                    <a:pt x="6305" y="4237"/>
                  </a:cubicBezTo>
                  <a:cubicBezTo>
                    <a:pt x="6738" y="4737"/>
                    <a:pt x="7172" y="5137"/>
                    <a:pt x="7672" y="5471"/>
                  </a:cubicBezTo>
                  <a:cubicBezTo>
                    <a:pt x="7906" y="5604"/>
                    <a:pt x="8139" y="5738"/>
                    <a:pt x="8406" y="5871"/>
                  </a:cubicBezTo>
                  <a:cubicBezTo>
                    <a:pt x="8506" y="5938"/>
                    <a:pt x="8606" y="6004"/>
                    <a:pt x="8640" y="6138"/>
                  </a:cubicBezTo>
                  <a:cubicBezTo>
                    <a:pt x="8687" y="6091"/>
                    <a:pt x="8734" y="6044"/>
                    <a:pt x="8793" y="6044"/>
                  </a:cubicBezTo>
                  <a:cubicBezTo>
                    <a:pt x="8817" y="6044"/>
                    <a:pt x="8844" y="6052"/>
                    <a:pt x="8873" y="6071"/>
                  </a:cubicBezTo>
                  <a:cubicBezTo>
                    <a:pt x="8973" y="6105"/>
                    <a:pt x="9073" y="6105"/>
                    <a:pt x="9207" y="6171"/>
                  </a:cubicBezTo>
                  <a:cubicBezTo>
                    <a:pt x="9007" y="5938"/>
                    <a:pt x="8673" y="6038"/>
                    <a:pt x="8740" y="5738"/>
                  </a:cubicBezTo>
                  <a:cubicBezTo>
                    <a:pt x="8660" y="5738"/>
                    <a:pt x="8601" y="5780"/>
                    <a:pt x="8564" y="5780"/>
                  </a:cubicBezTo>
                  <a:cubicBezTo>
                    <a:pt x="8554" y="5780"/>
                    <a:pt x="8546" y="5778"/>
                    <a:pt x="8540" y="5771"/>
                  </a:cubicBezTo>
                  <a:cubicBezTo>
                    <a:pt x="8273" y="5638"/>
                    <a:pt x="8039" y="5504"/>
                    <a:pt x="7806" y="5337"/>
                  </a:cubicBezTo>
                  <a:cubicBezTo>
                    <a:pt x="7739" y="5304"/>
                    <a:pt x="7739" y="5271"/>
                    <a:pt x="7672" y="5237"/>
                  </a:cubicBezTo>
                  <a:cubicBezTo>
                    <a:pt x="7172" y="5004"/>
                    <a:pt x="6805" y="4537"/>
                    <a:pt x="6405" y="4136"/>
                  </a:cubicBezTo>
                  <a:cubicBezTo>
                    <a:pt x="6405" y="3936"/>
                    <a:pt x="6238" y="3936"/>
                    <a:pt x="6138" y="3870"/>
                  </a:cubicBezTo>
                  <a:lnTo>
                    <a:pt x="6138" y="3870"/>
                  </a:lnTo>
                  <a:cubicBezTo>
                    <a:pt x="6171" y="4003"/>
                    <a:pt x="6238" y="4136"/>
                    <a:pt x="6238" y="4237"/>
                  </a:cubicBezTo>
                  <a:cubicBezTo>
                    <a:pt x="6138" y="4704"/>
                    <a:pt x="6004" y="5171"/>
                    <a:pt x="5871" y="5638"/>
                  </a:cubicBezTo>
                  <a:cubicBezTo>
                    <a:pt x="5771" y="5571"/>
                    <a:pt x="5704" y="5504"/>
                    <a:pt x="5604" y="5471"/>
                  </a:cubicBezTo>
                  <a:cubicBezTo>
                    <a:pt x="5371" y="5271"/>
                    <a:pt x="5271" y="5070"/>
                    <a:pt x="5371" y="4737"/>
                  </a:cubicBezTo>
                  <a:cubicBezTo>
                    <a:pt x="5437" y="4503"/>
                    <a:pt x="5471" y="4203"/>
                    <a:pt x="5537" y="3936"/>
                  </a:cubicBezTo>
                  <a:lnTo>
                    <a:pt x="5471" y="3936"/>
                  </a:lnTo>
                  <a:cubicBezTo>
                    <a:pt x="5404" y="4303"/>
                    <a:pt x="5304" y="4637"/>
                    <a:pt x="5204" y="5037"/>
                  </a:cubicBezTo>
                  <a:cubicBezTo>
                    <a:pt x="5070" y="4904"/>
                    <a:pt x="4970" y="4804"/>
                    <a:pt x="4870" y="4704"/>
                  </a:cubicBezTo>
                  <a:cubicBezTo>
                    <a:pt x="4537" y="4437"/>
                    <a:pt x="4437" y="4136"/>
                    <a:pt x="4603" y="3736"/>
                  </a:cubicBezTo>
                  <a:cubicBezTo>
                    <a:pt x="4603" y="3703"/>
                    <a:pt x="4603" y="3669"/>
                    <a:pt x="4603" y="3603"/>
                  </a:cubicBezTo>
                  <a:cubicBezTo>
                    <a:pt x="4537" y="3770"/>
                    <a:pt x="4470" y="3970"/>
                    <a:pt x="4403" y="4203"/>
                  </a:cubicBezTo>
                  <a:cubicBezTo>
                    <a:pt x="4270" y="4036"/>
                    <a:pt x="4203" y="3903"/>
                    <a:pt x="4103" y="3803"/>
                  </a:cubicBezTo>
                  <a:cubicBezTo>
                    <a:pt x="3936" y="3569"/>
                    <a:pt x="3870" y="3336"/>
                    <a:pt x="3970" y="3069"/>
                  </a:cubicBezTo>
                  <a:cubicBezTo>
                    <a:pt x="4070" y="2869"/>
                    <a:pt x="4036" y="2635"/>
                    <a:pt x="4237" y="2469"/>
                  </a:cubicBezTo>
                  <a:cubicBezTo>
                    <a:pt x="4136" y="2135"/>
                    <a:pt x="4370" y="1835"/>
                    <a:pt x="4370" y="1468"/>
                  </a:cubicBezTo>
                  <a:lnTo>
                    <a:pt x="4370" y="1468"/>
                  </a:lnTo>
                  <a:cubicBezTo>
                    <a:pt x="4303" y="1701"/>
                    <a:pt x="4237" y="1935"/>
                    <a:pt x="4136" y="2202"/>
                  </a:cubicBezTo>
                  <a:cubicBezTo>
                    <a:pt x="3903" y="1801"/>
                    <a:pt x="3736" y="1468"/>
                    <a:pt x="3636" y="1101"/>
                  </a:cubicBezTo>
                  <a:cubicBezTo>
                    <a:pt x="3503" y="734"/>
                    <a:pt x="3403" y="367"/>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66"/>
            <p:cNvSpPr/>
            <p:nvPr/>
          </p:nvSpPr>
          <p:spPr>
            <a:xfrm>
              <a:off x="8367000" y="2351913"/>
              <a:ext cx="79225" cy="57575"/>
            </a:xfrm>
            <a:custGeom>
              <a:rect b="b" l="l" r="r" t="t"/>
              <a:pathLst>
                <a:path extrusionOk="0" h="2303" w="3169">
                  <a:moveTo>
                    <a:pt x="0" y="1"/>
                  </a:moveTo>
                  <a:cubicBezTo>
                    <a:pt x="867" y="1035"/>
                    <a:pt x="1901" y="1835"/>
                    <a:pt x="3169" y="2302"/>
                  </a:cubicBezTo>
                  <a:cubicBezTo>
                    <a:pt x="2002" y="1668"/>
                    <a:pt x="934" y="9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66"/>
            <p:cNvSpPr/>
            <p:nvPr/>
          </p:nvSpPr>
          <p:spPr>
            <a:xfrm>
              <a:off x="8418700" y="2070888"/>
              <a:ext cx="19200" cy="60900"/>
            </a:xfrm>
            <a:custGeom>
              <a:rect b="b" l="l" r="r" t="t"/>
              <a:pathLst>
                <a:path extrusionOk="0" h="2436" w="768">
                  <a:moveTo>
                    <a:pt x="667" y="0"/>
                  </a:moveTo>
                  <a:cubicBezTo>
                    <a:pt x="601" y="100"/>
                    <a:pt x="601" y="167"/>
                    <a:pt x="601" y="267"/>
                  </a:cubicBezTo>
                  <a:cubicBezTo>
                    <a:pt x="534" y="634"/>
                    <a:pt x="501" y="1001"/>
                    <a:pt x="467" y="1335"/>
                  </a:cubicBezTo>
                  <a:cubicBezTo>
                    <a:pt x="401" y="1735"/>
                    <a:pt x="300" y="2135"/>
                    <a:pt x="0" y="2435"/>
                  </a:cubicBezTo>
                  <a:cubicBezTo>
                    <a:pt x="367" y="2369"/>
                    <a:pt x="501" y="2135"/>
                    <a:pt x="601" y="1835"/>
                  </a:cubicBezTo>
                  <a:cubicBezTo>
                    <a:pt x="767" y="1234"/>
                    <a:pt x="734" y="601"/>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66"/>
            <p:cNvSpPr/>
            <p:nvPr/>
          </p:nvSpPr>
          <p:spPr>
            <a:xfrm>
              <a:off x="8472075" y="2111738"/>
              <a:ext cx="29200" cy="77575"/>
            </a:xfrm>
            <a:custGeom>
              <a:rect b="b" l="l" r="r" t="t"/>
              <a:pathLst>
                <a:path extrusionOk="0" h="3103" w="1168">
                  <a:moveTo>
                    <a:pt x="1168" y="1"/>
                  </a:moveTo>
                  <a:lnTo>
                    <a:pt x="1168" y="1"/>
                  </a:lnTo>
                  <a:cubicBezTo>
                    <a:pt x="767" y="1035"/>
                    <a:pt x="500" y="2102"/>
                    <a:pt x="0" y="3103"/>
                  </a:cubicBezTo>
                  <a:cubicBezTo>
                    <a:pt x="601" y="2136"/>
                    <a:pt x="901" y="1068"/>
                    <a:pt x="11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66"/>
            <p:cNvSpPr/>
            <p:nvPr/>
          </p:nvSpPr>
          <p:spPr>
            <a:xfrm>
              <a:off x="8249400" y="2089238"/>
              <a:ext cx="13375" cy="56725"/>
            </a:xfrm>
            <a:custGeom>
              <a:rect b="b" l="l" r="r" t="t"/>
              <a:pathLst>
                <a:path extrusionOk="0" h="2269" w="535">
                  <a:moveTo>
                    <a:pt x="534" y="0"/>
                  </a:moveTo>
                  <a:lnTo>
                    <a:pt x="534" y="0"/>
                  </a:lnTo>
                  <a:cubicBezTo>
                    <a:pt x="134" y="734"/>
                    <a:pt x="67" y="1501"/>
                    <a:pt x="1" y="2268"/>
                  </a:cubicBezTo>
                  <a:cubicBezTo>
                    <a:pt x="167" y="1535"/>
                    <a:pt x="368" y="801"/>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66"/>
            <p:cNvSpPr/>
            <p:nvPr/>
          </p:nvSpPr>
          <p:spPr>
            <a:xfrm>
              <a:off x="8748100" y="2174288"/>
              <a:ext cx="9200" cy="35875"/>
            </a:xfrm>
            <a:custGeom>
              <a:rect b="b" l="l" r="r" t="t"/>
              <a:pathLst>
                <a:path extrusionOk="0" h="1435" w="368">
                  <a:moveTo>
                    <a:pt x="234" y="1"/>
                  </a:moveTo>
                  <a:cubicBezTo>
                    <a:pt x="67" y="267"/>
                    <a:pt x="0" y="1001"/>
                    <a:pt x="100" y="1435"/>
                  </a:cubicBezTo>
                  <a:cubicBezTo>
                    <a:pt x="267" y="1068"/>
                    <a:pt x="367" y="2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66"/>
            <p:cNvSpPr/>
            <p:nvPr/>
          </p:nvSpPr>
          <p:spPr>
            <a:xfrm>
              <a:off x="8315275" y="2250188"/>
              <a:ext cx="17550" cy="45050"/>
            </a:xfrm>
            <a:custGeom>
              <a:rect b="b" l="l" r="r" t="t"/>
              <a:pathLst>
                <a:path extrusionOk="0" h="1802" w="702">
                  <a:moveTo>
                    <a:pt x="201" y="0"/>
                  </a:moveTo>
                  <a:cubicBezTo>
                    <a:pt x="168" y="100"/>
                    <a:pt x="101" y="167"/>
                    <a:pt x="34" y="200"/>
                  </a:cubicBezTo>
                  <a:cubicBezTo>
                    <a:pt x="1" y="534"/>
                    <a:pt x="201" y="767"/>
                    <a:pt x="301" y="1001"/>
                  </a:cubicBezTo>
                  <a:cubicBezTo>
                    <a:pt x="435" y="1268"/>
                    <a:pt x="568" y="1534"/>
                    <a:pt x="701" y="1801"/>
                  </a:cubicBezTo>
                  <a:cubicBezTo>
                    <a:pt x="601" y="1501"/>
                    <a:pt x="501" y="1201"/>
                    <a:pt x="368" y="901"/>
                  </a:cubicBezTo>
                  <a:cubicBezTo>
                    <a:pt x="234" y="634"/>
                    <a:pt x="134" y="334"/>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66"/>
            <p:cNvSpPr/>
            <p:nvPr/>
          </p:nvSpPr>
          <p:spPr>
            <a:xfrm>
              <a:off x="8459550" y="2112588"/>
              <a:ext cx="17550" cy="46725"/>
            </a:xfrm>
            <a:custGeom>
              <a:rect b="b" l="l" r="r" t="t"/>
              <a:pathLst>
                <a:path extrusionOk="0" h="1869" w="702">
                  <a:moveTo>
                    <a:pt x="701" y="0"/>
                  </a:moveTo>
                  <a:lnTo>
                    <a:pt x="701" y="0"/>
                  </a:lnTo>
                  <a:cubicBezTo>
                    <a:pt x="434" y="667"/>
                    <a:pt x="201" y="1334"/>
                    <a:pt x="1" y="1868"/>
                  </a:cubicBezTo>
                  <a:cubicBezTo>
                    <a:pt x="301" y="1401"/>
                    <a:pt x="601" y="534"/>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66"/>
            <p:cNvSpPr/>
            <p:nvPr/>
          </p:nvSpPr>
          <p:spPr>
            <a:xfrm>
              <a:off x="8704725" y="2267688"/>
              <a:ext cx="9200" cy="39225"/>
            </a:xfrm>
            <a:custGeom>
              <a:rect b="b" l="l" r="r" t="t"/>
              <a:pathLst>
                <a:path extrusionOk="0" h="1569" w="368">
                  <a:moveTo>
                    <a:pt x="368" y="1"/>
                  </a:moveTo>
                  <a:lnTo>
                    <a:pt x="368" y="1"/>
                  </a:lnTo>
                  <a:cubicBezTo>
                    <a:pt x="168" y="534"/>
                    <a:pt x="1" y="1035"/>
                    <a:pt x="67" y="1568"/>
                  </a:cubicBezTo>
                  <a:cubicBezTo>
                    <a:pt x="168" y="1068"/>
                    <a:pt x="268" y="534"/>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66"/>
            <p:cNvSpPr/>
            <p:nvPr/>
          </p:nvSpPr>
          <p:spPr>
            <a:xfrm>
              <a:off x="8407850" y="2098413"/>
              <a:ext cx="12525" cy="31700"/>
            </a:xfrm>
            <a:custGeom>
              <a:rect b="b" l="l" r="r" t="t"/>
              <a:pathLst>
                <a:path extrusionOk="0" h="1268" w="501">
                  <a:moveTo>
                    <a:pt x="501" y="0"/>
                  </a:moveTo>
                  <a:lnTo>
                    <a:pt x="501" y="0"/>
                  </a:lnTo>
                  <a:cubicBezTo>
                    <a:pt x="334" y="434"/>
                    <a:pt x="167" y="867"/>
                    <a:pt x="1" y="1268"/>
                  </a:cubicBezTo>
                  <a:cubicBezTo>
                    <a:pt x="267" y="1067"/>
                    <a:pt x="501" y="534"/>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66"/>
            <p:cNvSpPr/>
            <p:nvPr/>
          </p:nvSpPr>
          <p:spPr>
            <a:xfrm>
              <a:off x="8494575" y="2165938"/>
              <a:ext cx="11700" cy="29225"/>
            </a:xfrm>
            <a:custGeom>
              <a:rect b="b" l="l" r="r" t="t"/>
              <a:pathLst>
                <a:path extrusionOk="0" h="1169" w="468">
                  <a:moveTo>
                    <a:pt x="468" y="1"/>
                  </a:moveTo>
                  <a:cubicBezTo>
                    <a:pt x="301" y="401"/>
                    <a:pt x="134" y="802"/>
                    <a:pt x="1" y="1168"/>
                  </a:cubicBezTo>
                  <a:cubicBezTo>
                    <a:pt x="334" y="868"/>
                    <a:pt x="401" y="435"/>
                    <a:pt x="4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66"/>
            <p:cNvSpPr/>
            <p:nvPr/>
          </p:nvSpPr>
          <p:spPr>
            <a:xfrm>
              <a:off x="8741425" y="2222663"/>
              <a:ext cx="7525" cy="21700"/>
            </a:xfrm>
            <a:custGeom>
              <a:rect b="b" l="l" r="r" t="t"/>
              <a:pathLst>
                <a:path extrusionOk="0" h="868" w="301">
                  <a:moveTo>
                    <a:pt x="267" y="0"/>
                  </a:moveTo>
                  <a:lnTo>
                    <a:pt x="267" y="0"/>
                  </a:lnTo>
                  <a:cubicBezTo>
                    <a:pt x="134" y="267"/>
                    <a:pt x="0" y="534"/>
                    <a:pt x="101" y="868"/>
                  </a:cubicBezTo>
                  <a:cubicBezTo>
                    <a:pt x="201" y="601"/>
                    <a:pt x="301" y="300"/>
                    <a:pt x="2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66"/>
            <p:cNvSpPr/>
            <p:nvPr/>
          </p:nvSpPr>
          <p:spPr>
            <a:xfrm>
              <a:off x="8432025" y="2125913"/>
              <a:ext cx="11700" cy="26725"/>
            </a:xfrm>
            <a:custGeom>
              <a:rect b="b" l="l" r="r" t="t"/>
              <a:pathLst>
                <a:path extrusionOk="0" h="1069" w="468">
                  <a:moveTo>
                    <a:pt x="435" y="1"/>
                  </a:moveTo>
                  <a:cubicBezTo>
                    <a:pt x="268" y="368"/>
                    <a:pt x="134" y="701"/>
                    <a:pt x="1" y="1068"/>
                  </a:cubicBezTo>
                  <a:cubicBezTo>
                    <a:pt x="168" y="768"/>
                    <a:pt x="301" y="434"/>
                    <a:pt x="468" y="101"/>
                  </a:cubicBezTo>
                  <a:cubicBezTo>
                    <a:pt x="468" y="68"/>
                    <a:pt x="435" y="34"/>
                    <a:pt x="4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66"/>
            <p:cNvSpPr/>
            <p:nvPr/>
          </p:nvSpPr>
          <p:spPr>
            <a:xfrm>
              <a:off x="8507925" y="2205138"/>
              <a:ext cx="8350" cy="18375"/>
            </a:xfrm>
            <a:custGeom>
              <a:rect b="b" l="l" r="r" t="t"/>
              <a:pathLst>
                <a:path extrusionOk="0" h="735" w="334">
                  <a:moveTo>
                    <a:pt x="234" y="1"/>
                  </a:moveTo>
                  <a:cubicBezTo>
                    <a:pt x="167" y="234"/>
                    <a:pt x="67" y="468"/>
                    <a:pt x="0" y="735"/>
                  </a:cubicBezTo>
                  <a:lnTo>
                    <a:pt x="67" y="735"/>
                  </a:lnTo>
                  <a:cubicBezTo>
                    <a:pt x="167" y="501"/>
                    <a:pt x="234" y="268"/>
                    <a:pt x="334" y="34"/>
                  </a:cubicBezTo>
                  <a:cubicBezTo>
                    <a:pt x="301" y="1"/>
                    <a:pt x="267" y="1"/>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66"/>
            <p:cNvSpPr/>
            <p:nvPr/>
          </p:nvSpPr>
          <p:spPr>
            <a:xfrm>
              <a:off x="8528775" y="2417788"/>
              <a:ext cx="20875" cy="5025"/>
            </a:xfrm>
            <a:custGeom>
              <a:rect b="b" l="l" r="r" t="t"/>
              <a:pathLst>
                <a:path extrusionOk="0" h="201" w="835">
                  <a:moveTo>
                    <a:pt x="34" y="1"/>
                  </a:moveTo>
                  <a:cubicBezTo>
                    <a:pt x="0" y="34"/>
                    <a:pt x="0" y="34"/>
                    <a:pt x="0" y="68"/>
                  </a:cubicBezTo>
                  <a:cubicBezTo>
                    <a:pt x="301" y="101"/>
                    <a:pt x="567" y="168"/>
                    <a:pt x="834" y="201"/>
                  </a:cubicBezTo>
                  <a:cubicBezTo>
                    <a:pt x="834" y="168"/>
                    <a:pt x="834" y="134"/>
                    <a:pt x="834" y="101"/>
                  </a:cubicBezTo>
                  <a:cubicBezTo>
                    <a:pt x="567" y="68"/>
                    <a:pt x="301" y="34"/>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66"/>
            <p:cNvSpPr/>
            <p:nvPr/>
          </p:nvSpPr>
          <p:spPr>
            <a:xfrm>
              <a:off x="8312775" y="2336913"/>
              <a:ext cx="7550" cy="10850"/>
            </a:xfrm>
            <a:custGeom>
              <a:rect b="b" l="l" r="r" t="t"/>
              <a:pathLst>
                <a:path extrusionOk="0" h="434" w="302">
                  <a:moveTo>
                    <a:pt x="1" y="0"/>
                  </a:moveTo>
                  <a:lnTo>
                    <a:pt x="1" y="0"/>
                  </a:lnTo>
                  <a:cubicBezTo>
                    <a:pt x="101" y="167"/>
                    <a:pt x="201" y="300"/>
                    <a:pt x="301" y="434"/>
                  </a:cubicBezTo>
                  <a:cubicBezTo>
                    <a:pt x="268" y="134"/>
                    <a:pt x="268" y="1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66"/>
            <p:cNvSpPr/>
            <p:nvPr/>
          </p:nvSpPr>
          <p:spPr>
            <a:xfrm>
              <a:off x="8261925" y="2099238"/>
              <a:ext cx="3350" cy="7525"/>
            </a:xfrm>
            <a:custGeom>
              <a:rect b="b" l="l" r="r" t="t"/>
              <a:pathLst>
                <a:path extrusionOk="0" h="301" w="134">
                  <a:moveTo>
                    <a:pt x="33" y="0"/>
                  </a:moveTo>
                  <a:cubicBezTo>
                    <a:pt x="33" y="100"/>
                    <a:pt x="33" y="201"/>
                    <a:pt x="0" y="301"/>
                  </a:cubicBezTo>
                  <a:lnTo>
                    <a:pt x="67" y="301"/>
                  </a:lnTo>
                  <a:cubicBezTo>
                    <a:pt x="67" y="234"/>
                    <a:pt x="100" y="167"/>
                    <a:pt x="100" y="100"/>
                  </a:cubicBezTo>
                  <a:cubicBezTo>
                    <a:pt x="133" y="67"/>
                    <a:pt x="100" y="34"/>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66"/>
            <p:cNvSpPr/>
            <p:nvPr/>
          </p:nvSpPr>
          <p:spPr>
            <a:xfrm>
              <a:off x="8306950" y="2201813"/>
              <a:ext cx="3350" cy="9200"/>
            </a:xfrm>
            <a:custGeom>
              <a:rect b="b" l="l" r="r" t="t"/>
              <a:pathLst>
                <a:path extrusionOk="0" h="368" w="134">
                  <a:moveTo>
                    <a:pt x="67" y="0"/>
                  </a:moveTo>
                  <a:cubicBezTo>
                    <a:pt x="34" y="134"/>
                    <a:pt x="34" y="234"/>
                    <a:pt x="0" y="367"/>
                  </a:cubicBezTo>
                  <a:cubicBezTo>
                    <a:pt x="34" y="267"/>
                    <a:pt x="67" y="134"/>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66"/>
            <p:cNvSpPr/>
            <p:nvPr/>
          </p:nvSpPr>
          <p:spPr>
            <a:xfrm>
              <a:off x="8305275" y="2210988"/>
              <a:ext cx="1700" cy="8350"/>
            </a:xfrm>
            <a:custGeom>
              <a:rect b="b" l="l" r="r" t="t"/>
              <a:pathLst>
                <a:path extrusionOk="0" h="334" w="68">
                  <a:moveTo>
                    <a:pt x="67" y="0"/>
                  </a:moveTo>
                  <a:cubicBezTo>
                    <a:pt x="34" y="100"/>
                    <a:pt x="34" y="234"/>
                    <a:pt x="1" y="334"/>
                  </a:cubicBezTo>
                  <a:lnTo>
                    <a:pt x="67" y="334"/>
                  </a:lnTo>
                  <a:lnTo>
                    <a:pt x="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66"/>
            <p:cNvSpPr/>
            <p:nvPr/>
          </p:nvSpPr>
          <p:spPr>
            <a:xfrm>
              <a:off x="8442875" y="2118413"/>
              <a:ext cx="4200" cy="7525"/>
            </a:xfrm>
            <a:custGeom>
              <a:rect b="b" l="l" r="r" t="t"/>
              <a:pathLst>
                <a:path extrusionOk="0" h="301" w="168">
                  <a:moveTo>
                    <a:pt x="167" y="1"/>
                  </a:moveTo>
                  <a:cubicBezTo>
                    <a:pt x="101" y="101"/>
                    <a:pt x="34" y="201"/>
                    <a:pt x="1" y="301"/>
                  </a:cubicBezTo>
                  <a:cubicBezTo>
                    <a:pt x="67" y="201"/>
                    <a:pt x="101" y="101"/>
                    <a:pt x="167" y="34"/>
                  </a:cubicBezTo>
                  <a:cubicBezTo>
                    <a:pt x="167" y="1"/>
                    <a:pt x="167"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66"/>
            <p:cNvSpPr/>
            <p:nvPr/>
          </p:nvSpPr>
          <p:spPr>
            <a:xfrm>
              <a:off x="8350300" y="2317713"/>
              <a:ext cx="25" cy="10875"/>
            </a:xfrm>
            <a:custGeom>
              <a:rect b="b" l="l" r="r" t="t"/>
              <a:pathLst>
                <a:path extrusionOk="0" h="435" w="1">
                  <a:moveTo>
                    <a:pt x="1" y="435"/>
                  </a:moveTo>
                  <a:cubicBezTo>
                    <a:pt x="1" y="301"/>
                    <a:pt x="1" y="134"/>
                    <a:pt x="1" y="1"/>
                  </a:cubicBezTo>
                  <a:cubicBezTo>
                    <a:pt x="1" y="134"/>
                    <a:pt x="1" y="301"/>
                    <a:pt x="1" y="43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66"/>
            <p:cNvSpPr/>
            <p:nvPr/>
          </p:nvSpPr>
          <p:spPr>
            <a:xfrm>
              <a:off x="7813250" y="1666413"/>
              <a:ext cx="25" cy="10875"/>
            </a:xfrm>
            <a:custGeom>
              <a:rect b="b" l="l" r="r" t="t"/>
              <a:pathLst>
                <a:path extrusionOk="0" h="435" w="1">
                  <a:moveTo>
                    <a:pt x="1" y="435"/>
                  </a:moveTo>
                  <a:cubicBezTo>
                    <a:pt x="1" y="301"/>
                    <a:pt x="1" y="168"/>
                    <a:pt x="1" y="1"/>
                  </a:cubicBezTo>
                  <a:cubicBezTo>
                    <a:pt x="1" y="134"/>
                    <a:pt x="1" y="301"/>
                    <a:pt x="1" y="43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66"/>
            <p:cNvSpPr/>
            <p:nvPr/>
          </p:nvSpPr>
          <p:spPr>
            <a:xfrm>
              <a:off x="7725700" y="2065888"/>
              <a:ext cx="91750" cy="86750"/>
            </a:xfrm>
            <a:custGeom>
              <a:rect b="b" l="l" r="r" t="t"/>
              <a:pathLst>
                <a:path extrusionOk="0" h="3470" w="3670">
                  <a:moveTo>
                    <a:pt x="0" y="0"/>
                  </a:moveTo>
                  <a:lnTo>
                    <a:pt x="0" y="0"/>
                  </a:lnTo>
                  <a:cubicBezTo>
                    <a:pt x="301" y="1535"/>
                    <a:pt x="2269" y="3403"/>
                    <a:pt x="3670" y="3469"/>
                  </a:cubicBezTo>
                  <a:cubicBezTo>
                    <a:pt x="2869" y="3102"/>
                    <a:pt x="2102" y="2702"/>
                    <a:pt x="1468" y="2102"/>
                  </a:cubicBezTo>
                  <a:cubicBezTo>
                    <a:pt x="868" y="1468"/>
                    <a:pt x="434" y="7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66"/>
            <p:cNvSpPr/>
            <p:nvPr/>
          </p:nvSpPr>
          <p:spPr>
            <a:xfrm>
              <a:off x="7754875" y="2065038"/>
              <a:ext cx="86775" cy="63400"/>
            </a:xfrm>
            <a:custGeom>
              <a:rect b="b" l="l" r="r" t="t"/>
              <a:pathLst>
                <a:path extrusionOk="0" h="2536" w="3471">
                  <a:moveTo>
                    <a:pt x="1" y="1"/>
                  </a:moveTo>
                  <a:lnTo>
                    <a:pt x="1" y="1"/>
                  </a:lnTo>
                  <a:cubicBezTo>
                    <a:pt x="368" y="768"/>
                    <a:pt x="902" y="1435"/>
                    <a:pt x="1702" y="1869"/>
                  </a:cubicBezTo>
                  <a:cubicBezTo>
                    <a:pt x="2036" y="2036"/>
                    <a:pt x="2403" y="2202"/>
                    <a:pt x="2770" y="2336"/>
                  </a:cubicBezTo>
                  <a:cubicBezTo>
                    <a:pt x="2970" y="2436"/>
                    <a:pt x="3237" y="2469"/>
                    <a:pt x="3470" y="2536"/>
                  </a:cubicBezTo>
                  <a:cubicBezTo>
                    <a:pt x="3470" y="2536"/>
                    <a:pt x="3470" y="2503"/>
                    <a:pt x="3470" y="2469"/>
                  </a:cubicBezTo>
                  <a:cubicBezTo>
                    <a:pt x="3270" y="2402"/>
                    <a:pt x="3036" y="2336"/>
                    <a:pt x="2836" y="2236"/>
                  </a:cubicBezTo>
                  <a:cubicBezTo>
                    <a:pt x="2536" y="2102"/>
                    <a:pt x="2269" y="1935"/>
                    <a:pt x="1969" y="1802"/>
                  </a:cubicBezTo>
                  <a:cubicBezTo>
                    <a:pt x="1635" y="1669"/>
                    <a:pt x="1335" y="1468"/>
                    <a:pt x="1068" y="1202"/>
                  </a:cubicBezTo>
                  <a:cubicBezTo>
                    <a:pt x="801" y="901"/>
                    <a:pt x="568" y="634"/>
                    <a:pt x="301" y="334"/>
                  </a:cubicBezTo>
                  <a:cubicBezTo>
                    <a:pt x="201" y="234"/>
                    <a:pt x="101" y="1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66"/>
            <p:cNvSpPr/>
            <p:nvPr/>
          </p:nvSpPr>
          <p:spPr>
            <a:xfrm>
              <a:off x="7869125" y="2090888"/>
              <a:ext cx="103450" cy="75075"/>
            </a:xfrm>
            <a:custGeom>
              <a:rect b="b" l="l" r="r" t="t"/>
              <a:pathLst>
                <a:path extrusionOk="0" h="3003" w="4138">
                  <a:moveTo>
                    <a:pt x="4137" y="1"/>
                  </a:moveTo>
                  <a:cubicBezTo>
                    <a:pt x="3036" y="1402"/>
                    <a:pt x="1702" y="2436"/>
                    <a:pt x="1" y="3003"/>
                  </a:cubicBezTo>
                  <a:cubicBezTo>
                    <a:pt x="1168" y="2970"/>
                    <a:pt x="3337" y="1469"/>
                    <a:pt x="41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66"/>
            <p:cNvSpPr/>
            <p:nvPr/>
          </p:nvSpPr>
          <p:spPr>
            <a:xfrm>
              <a:off x="7894150" y="2041688"/>
              <a:ext cx="89250" cy="85925"/>
            </a:xfrm>
            <a:custGeom>
              <a:rect b="b" l="l" r="r" t="t"/>
              <a:pathLst>
                <a:path extrusionOk="0" h="3437" w="3570">
                  <a:moveTo>
                    <a:pt x="3570" y="1"/>
                  </a:moveTo>
                  <a:cubicBezTo>
                    <a:pt x="3270" y="835"/>
                    <a:pt x="2702" y="1468"/>
                    <a:pt x="2135" y="2102"/>
                  </a:cubicBezTo>
                  <a:cubicBezTo>
                    <a:pt x="1535" y="2736"/>
                    <a:pt x="768" y="3070"/>
                    <a:pt x="1" y="3437"/>
                  </a:cubicBezTo>
                  <a:cubicBezTo>
                    <a:pt x="1735" y="3203"/>
                    <a:pt x="3303" y="1202"/>
                    <a:pt x="35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66"/>
            <p:cNvSpPr/>
            <p:nvPr/>
          </p:nvSpPr>
          <p:spPr>
            <a:xfrm>
              <a:off x="7807425" y="2013338"/>
              <a:ext cx="49225" cy="46725"/>
            </a:xfrm>
            <a:custGeom>
              <a:rect b="b" l="l" r="r" t="t"/>
              <a:pathLst>
                <a:path extrusionOk="0" h="1869" w="1969">
                  <a:moveTo>
                    <a:pt x="0" y="1"/>
                  </a:moveTo>
                  <a:lnTo>
                    <a:pt x="0" y="1"/>
                  </a:lnTo>
                  <a:cubicBezTo>
                    <a:pt x="167" y="834"/>
                    <a:pt x="1068" y="1768"/>
                    <a:pt x="1968" y="1869"/>
                  </a:cubicBezTo>
                  <a:cubicBezTo>
                    <a:pt x="1635" y="1635"/>
                    <a:pt x="1235" y="1402"/>
                    <a:pt x="834" y="1135"/>
                  </a:cubicBezTo>
                  <a:cubicBezTo>
                    <a:pt x="434" y="834"/>
                    <a:pt x="234" y="4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66"/>
            <p:cNvSpPr/>
            <p:nvPr/>
          </p:nvSpPr>
          <p:spPr>
            <a:xfrm>
              <a:off x="7938350" y="2008338"/>
              <a:ext cx="24200" cy="66725"/>
            </a:xfrm>
            <a:custGeom>
              <a:rect b="b" l="l" r="r" t="t"/>
              <a:pathLst>
                <a:path extrusionOk="0" h="2669" w="968">
                  <a:moveTo>
                    <a:pt x="834" y="0"/>
                  </a:moveTo>
                  <a:lnTo>
                    <a:pt x="834" y="0"/>
                  </a:lnTo>
                  <a:cubicBezTo>
                    <a:pt x="868" y="1001"/>
                    <a:pt x="467" y="1835"/>
                    <a:pt x="0" y="2669"/>
                  </a:cubicBezTo>
                  <a:cubicBezTo>
                    <a:pt x="634" y="1902"/>
                    <a:pt x="968" y="1001"/>
                    <a:pt x="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66"/>
            <p:cNvSpPr/>
            <p:nvPr/>
          </p:nvSpPr>
          <p:spPr>
            <a:xfrm>
              <a:off x="7843275" y="2031688"/>
              <a:ext cx="43400" cy="17975"/>
            </a:xfrm>
            <a:custGeom>
              <a:rect b="b" l="l" r="r" t="t"/>
              <a:pathLst>
                <a:path extrusionOk="0" h="719" w="1736">
                  <a:moveTo>
                    <a:pt x="1" y="0"/>
                  </a:moveTo>
                  <a:cubicBezTo>
                    <a:pt x="294" y="440"/>
                    <a:pt x="783" y="719"/>
                    <a:pt x="1247" y="719"/>
                  </a:cubicBezTo>
                  <a:cubicBezTo>
                    <a:pt x="1417" y="719"/>
                    <a:pt x="1583" y="681"/>
                    <a:pt x="1735" y="601"/>
                  </a:cubicBezTo>
                  <a:lnTo>
                    <a:pt x="1735" y="601"/>
                  </a:lnTo>
                  <a:cubicBezTo>
                    <a:pt x="1664" y="612"/>
                    <a:pt x="1595" y="617"/>
                    <a:pt x="1527" y="617"/>
                  </a:cubicBezTo>
                  <a:cubicBezTo>
                    <a:pt x="961" y="617"/>
                    <a:pt x="507" y="269"/>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66"/>
            <p:cNvSpPr/>
            <p:nvPr/>
          </p:nvSpPr>
          <p:spPr>
            <a:xfrm>
              <a:off x="7815750" y="2002488"/>
              <a:ext cx="9200" cy="19225"/>
            </a:xfrm>
            <a:custGeom>
              <a:rect b="b" l="l" r="r" t="t"/>
              <a:pathLst>
                <a:path extrusionOk="0" h="769" w="368">
                  <a:moveTo>
                    <a:pt x="134" y="1"/>
                  </a:moveTo>
                  <a:cubicBezTo>
                    <a:pt x="101" y="1"/>
                    <a:pt x="34" y="34"/>
                    <a:pt x="1" y="34"/>
                  </a:cubicBezTo>
                  <a:cubicBezTo>
                    <a:pt x="1" y="334"/>
                    <a:pt x="134" y="568"/>
                    <a:pt x="368" y="768"/>
                  </a:cubicBezTo>
                  <a:cubicBezTo>
                    <a:pt x="301" y="535"/>
                    <a:pt x="201" y="268"/>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66"/>
            <p:cNvSpPr/>
            <p:nvPr/>
          </p:nvSpPr>
          <p:spPr>
            <a:xfrm>
              <a:off x="7752375" y="1267263"/>
              <a:ext cx="136800" cy="113975"/>
            </a:xfrm>
            <a:custGeom>
              <a:rect b="b" l="l" r="r" t="t"/>
              <a:pathLst>
                <a:path extrusionOk="0" h="4559" w="5472">
                  <a:moveTo>
                    <a:pt x="181" y="1"/>
                  </a:moveTo>
                  <a:cubicBezTo>
                    <a:pt x="121" y="1"/>
                    <a:pt x="61" y="7"/>
                    <a:pt x="1" y="22"/>
                  </a:cubicBezTo>
                  <a:cubicBezTo>
                    <a:pt x="601" y="156"/>
                    <a:pt x="1102" y="556"/>
                    <a:pt x="1635" y="856"/>
                  </a:cubicBezTo>
                  <a:cubicBezTo>
                    <a:pt x="3003" y="1690"/>
                    <a:pt x="4137" y="2724"/>
                    <a:pt x="5004" y="4025"/>
                  </a:cubicBezTo>
                  <a:cubicBezTo>
                    <a:pt x="5104" y="4159"/>
                    <a:pt x="5205" y="4292"/>
                    <a:pt x="5305" y="4425"/>
                  </a:cubicBezTo>
                  <a:cubicBezTo>
                    <a:pt x="5338" y="4459"/>
                    <a:pt x="5405" y="4492"/>
                    <a:pt x="5471" y="4559"/>
                  </a:cubicBezTo>
                  <a:cubicBezTo>
                    <a:pt x="5238" y="3925"/>
                    <a:pt x="4938" y="3391"/>
                    <a:pt x="4504" y="2924"/>
                  </a:cubicBezTo>
                  <a:cubicBezTo>
                    <a:pt x="3470" y="1723"/>
                    <a:pt x="2202" y="856"/>
                    <a:pt x="801" y="156"/>
                  </a:cubicBezTo>
                  <a:cubicBezTo>
                    <a:pt x="595" y="78"/>
                    <a:pt x="3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66"/>
            <p:cNvSpPr/>
            <p:nvPr/>
          </p:nvSpPr>
          <p:spPr>
            <a:xfrm>
              <a:off x="7843275" y="1475463"/>
              <a:ext cx="20875" cy="109250"/>
            </a:xfrm>
            <a:custGeom>
              <a:rect b="b" l="l" r="r" t="t"/>
              <a:pathLst>
                <a:path extrusionOk="0" h="4370" w="835">
                  <a:moveTo>
                    <a:pt x="1" y="0"/>
                  </a:moveTo>
                  <a:cubicBezTo>
                    <a:pt x="1" y="134"/>
                    <a:pt x="1" y="267"/>
                    <a:pt x="34" y="400"/>
                  </a:cubicBezTo>
                  <a:cubicBezTo>
                    <a:pt x="101" y="968"/>
                    <a:pt x="201" y="1501"/>
                    <a:pt x="301" y="2068"/>
                  </a:cubicBezTo>
                  <a:cubicBezTo>
                    <a:pt x="334" y="2235"/>
                    <a:pt x="334" y="2369"/>
                    <a:pt x="268" y="2569"/>
                  </a:cubicBezTo>
                  <a:cubicBezTo>
                    <a:pt x="168" y="2802"/>
                    <a:pt x="168" y="3136"/>
                    <a:pt x="234" y="3336"/>
                  </a:cubicBezTo>
                  <a:cubicBezTo>
                    <a:pt x="268" y="3136"/>
                    <a:pt x="334" y="2969"/>
                    <a:pt x="368" y="2836"/>
                  </a:cubicBezTo>
                  <a:lnTo>
                    <a:pt x="434" y="2836"/>
                  </a:lnTo>
                  <a:cubicBezTo>
                    <a:pt x="534" y="3336"/>
                    <a:pt x="635" y="3870"/>
                    <a:pt x="768" y="4370"/>
                  </a:cubicBezTo>
                  <a:lnTo>
                    <a:pt x="835" y="4370"/>
                  </a:lnTo>
                  <a:cubicBezTo>
                    <a:pt x="568" y="2902"/>
                    <a:pt x="334" y="14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66"/>
            <p:cNvSpPr/>
            <p:nvPr/>
          </p:nvSpPr>
          <p:spPr>
            <a:xfrm>
              <a:off x="7776575" y="1355363"/>
              <a:ext cx="73400" cy="75075"/>
            </a:xfrm>
            <a:custGeom>
              <a:rect b="b" l="l" r="r" t="t"/>
              <a:pathLst>
                <a:path extrusionOk="0" h="3003" w="2936">
                  <a:moveTo>
                    <a:pt x="0" y="1"/>
                  </a:moveTo>
                  <a:lnTo>
                    <a:pt x="0" y="1"/>
                  </a:lnTo>
                  <a:cubicBezTo>
                    <a:pt x="1034" y="968"/>
                    <a:pt x="2168" y="1802"/>
                    <a:pt x="2936" y="3003"/>
                  </a:cubicBezTo>
                  <a:cubicBezTo>
                    <a:pt x="2569" y="2102"/>
                    <a:pt x="734" y="2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66"/>
            <p:cNvSpPr/>
            <p:nvPr/>
          </p:nvSpPr>
          <p:spPr>
            <a:xfrm>
              <a:off x="7864125" y="1501313"/>
              <a:ext cx="8375" cy="62575"/>
            </a:xfrm>
            <a:custGeom>
              <a:rect b="b" l="l" r="r" t="t"/>
              <a:pathLst>
                <a:path extrusionOk="0" h="2503" w="335">
                  <a:moveTo>
                    <a:pt x="167" y="0"/>
                  </a:moveTo>
                  <a:cubicBezTo>
                    <a:pt x="101" y="834"/>
                    <a:pt x="67" y="1668"/>
                    <a:pt x="1" y="2502"/>
                  </a:cubicBezTo>
                  <a:cubicBezTo>
                    <a:pt x="101" y="2369"/>
                    <a:pt x="134" y="2235"/>
                    <a:pt x="167" y="2102"/>
                  </a:cubicBezTo>
                  <a:cubicBezTo>
                    <a:pt x="201" y="1701"/>
                    <a:pt x="167" y="1335"/>
                    <a:pt x="268" y="968"/>
                  </a:cubicBezTo>
                  <a:cubicBezTo>
                    <a:pt x="334" y="634"/>
                    <a:pt x="301" y="334"/>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66"/>
            <p:cNvSpPr/>
            <p:nvPr/>
          </p:nvSpPr>
          <p:spPr>
            <a:xfrm>
              <a:off x="7891650" y="1542163"/>
              <a:ext cx="3350" cy="11700"/>
            </a:xfrm>
            <a:custGeom>
              <a:rect b="b" l="l" r="r" t="t"/>
              <a:pathLst>
                <a:path extrusionOk="0" h="468" w="134">
                  <a:moveTo>
                    <a:pt x="101" y="1"/>
                  </a:moveTo>
                  <a:cubicBezTo>
                    <a:pt x="101" y="44"/>
                    <a:pt x="101" y="88"/>
                    <a:pt x="101" y="131"/>
                  </a:cubicBezTo>
                  <a:lnTo>
                    <a:pt x="101" y="131"/>
                  </a:lnTo>
                  <a:cubicBezTo>
                    <a:pt x="113" y="89"/>
                    <a:pt x="125" y="46"/>
                    <a:pt x="134" y="1"/>
                  </a:cubicBezTo>
                  <a:close/>
                  <a:moveTo>
                    <a:pt x="101" y="131"/>
                  </a:moveTo>
                  <a:cubicBezTo>
                    <a:pt x="67" y="243"/>
                    <a:pt x="25" y="346"/>
                    <a:pt x="0" y="468"/>
                  </a:cubicBezTo>
                  <a:lnTo>
                    <a:pt x="101" y="468"/>
                  </a:lnTo>
                  <a:cubicBezTo>
                    <a:pt x="101" y="369"/>
                    <a:pt x="101" y="253"/>
                    <a:pt x="101" y="13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66"/>
            <p:cNvSpPr/>
            <p:nvPr/>
          </p:nvSpPr>
          <p:spPr>
            <a:xfrm>
              <a:off x="7874975" y="1537163"/>
              <a:ext cx="2525" cy="5025"/>
            </a:xfrm>
            <a:custGeom>
              <a:rect b="b" l="l" r="r" t="t"/>
              <a:pathLst>
                <a:path extrusionOk="0" h="201" w="101">
                  <a:moveTo>
                    <a:pt x="100" y="1"/>
                  </a:moveTo>
                  <a:lnTo>
                    <a:pt x="0" y="34"/>
                  </a:lnTo>
                  <a:cubicBezTo>
                    <a:pt x="0" y="101"/>
                    <a:pt x="0" y="167"/>
                    <a:pt x="0" y="201"/>
                  </a:cubicBezTo>
                  <a:lnTo>
                    <a:pt x="100" y="201"/>
                  </a:lnTo>
                  <a:cubicBezTo>
                    <a:pt x="100" y="134"/>
                    <a:pt x="100" y="67"/>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66"/>
            <p:cNvSpPr/>
            <p:nvPr/>
          </p:nvSpPr>
          <p:spPr>
            <a:xfrm>
              <a:off x="7872475" y="1526313"/>
              <a:ext cx="2525" cy="5050"/>
            </a:xfrm>
            <a:custGeom>
              <a:rect b="b" l="l" r="r" t="t"/>
              <a:pathLst>
                <a:path extrusionOk="0" h="202" w="101">
                  <a:moveTo>
                    <a:pt x="0" y="1"/>
                  </a:moveTo>
                  <a:cubicBezTo>
                    <a:pt x="34" y="68"/>
                    <a:pt x="34" y="134"/>
                    <a:pt x="34" y="201"/>
                  </a:cubicBezTo>
                  <a:lnTo>
                    <a:pt x="100" y="201"/>
                  </a:lnTo>
                  <a:cubicBezTo>
                    <a:pt x="67" y="134"/>
                    <a:pt x="67" y="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66"/>
            <p:cNvSpPr/>
            <p:nvPr/>
          </p:nvSpPr>
          <p:spPr>
            <a:xfrm>
              <a:off x="7669000" y="1555513"/>
              <a:ext cx="327750" cy="172875"/>
            </a:xfrm>
            <a:custGeom>
              <a:rect b="b" l="l" r="r" t="t"/>
              <a:pathLst>
                <a:path extrusionOk="0" h="6915" w="13110">
                  <a:moveTo>
                    <a:pt x="33" y="0"/>
                  </a:moveTo>
                  <a:cubicBezTo>
                    <a:pt x="33" y="34"/>
                    <a:pt x="0" y="67"/>
                    <a:pt x="0" y="101"/>
                  </a:cubicBezTo>
                  <a:cubicBezTo>
                    <a:pt x="300" y="334"/>
                    <a:pt x="667" y="467"/>
                    <a:pt x="1034" y="534"/>
                  </a:cubicBezTo>
                  <a:cubicBezTo>
                    <a:pt x="2035" y="734"/>
                    <a:pt x="2936" y="1201"/>
                    <a:pt x="3836" y="1702"/>
                  </a:cubicBezTo>
                  <a:cubicBezTo>
                    <a:pt x="4370" y="1969"/>
                    <a:pt x="4870" y="2269"/>
                    <a:pt x="5404" y="2502"/>
                  </a:cubicBezTo>
                  <a:cubicBezTo>
                    <a:pt x="6405" y="2903"/>
                    <a:pt x="7439" y="3236"/>
                    <a:pt x="8439" y="3636"/>
                  </a:cubicBezTo>
                  <a:cubicBezTo>
                    <a:pt x="9207" y="3970"/>
                    <a:pt x="9907" y="4370"/>
                    <a:pt x="10508" y="4937"/>
                  </a:cubicBezTo>
                  <a:cubicBezTo>
                    <a:pt x="10875" y="5271"/>
                    <a:pt x="11241" y="5638"/>
                    <a:pt x="11608" y="6005"/>
                  </a:cubicBezTo>
                  <a:cubicBezTo>
                    <a:pt x="11909" y="6338"/>
                    <a:pt x="12276" y="6639"/>
                    <a:pt x="12709" y="6839"/>
                  </a:cubicBezTo>
                  <a:cubicBezTo>
                    <a:pt x="12790" y="6866"/>
                    <a:pt x="12871" y="6914"/>
                    <a:pt x="13005" y="6914"/>
                  </a:cubicBezTo>
                  <a:cubicBezTo>
                    <a:pt x="13037" y="6914"/>
                    <a:pt x="13071" y="6912"/>
                    <a:pt x="13109" y="6905"/>
                  </a:cubicBezTo>
                  <a:cubicBezTo>
                    <a:pt x="13009" y="6839"/>
                    <a:pt x="12976" y="6772"/>
                    <a:pt x="12909" y="6772"/>
                  </a:cubicBezTo>
                  <a:cubicBezTo>
                    <a:pt x="12376" y="6472"/>
                    <a:pt x="11942" y="6038"/>
                    <a:pt x="11508" y="5638"/>
                  </a:cubicBezTo>
                  <a:cubicBezTo>
                    <a:pt x="11041" y="5171"/>
                    <a:pt x="10541" y="4704"/>
                    <a:pt x="9974" y="4337"/>
                  </a:cubicBezTo>
                  <a:cubicBezTo>
                    <a:pt x="9007" y="3670"/>
                    <a:pt x="7906" y="3203"/>
                    <a:pt x="6772" y="2869"/>
                  </a:cubicBezTo>
                  <a:cubicBezTo>
                    <a:pt x="6104" y="2636"/>
                    <a:pt x="5404" y="2436"/>
                    <a:pt x="4770" y="2069"/>
                  </a:cubicBezTo>
                  <a:cubicBezTo>
                    <a:pt x="4003" y="1635"/>
                    <a:pt x="3236" y="1201"/>
                    <a:pt x="2435" y="834"/>
                  </a:cubicBezTo>
                  <a:cubicBezTo>
                    <a:pt x="2102" y="634"/>
                    <a:pt x="1735" y="501"/>
                    <a:pt x="1401" y="401"/>
                  </a:cubicBezTo>
                  <a:cubicBezTo>
                    <a:pt x="934" y="234"/>
                    <a:pt x="500" y="134"/>
                    <a:pt x="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66"/>
            <p:cNvSpPr/>
            <p:nvPr/>
          </p:nvSpPr>
          <p:spPr>
            <a:xfrm>
              <a:off x="8102625" y="1636413"/>
              <a:ext cx="130125" cy="63400"/>
            </a:xfrm>
            <a:custGeom>
              <a:rect b="b" l="l" r="r" t="t"/>
              <a:pathLst>
                <a:path extrusionOk="0" h="2536" w="5205">
                  <a:moveTo>
                    <a:pt x="5104" y="0"/>
                  </a:moveTo>
                  <a:cubicBezTo>
                    <a:pt x="5038" y="100"/>
                    <a:pt x="4938" y="200"/>
                    <a:pt x="4838" y="300"/>
                  </a:cubicBezTo>
                  <a:cubicBezTo>
                    <a:pt x="4371" y="767"/>
                    <a:pt x="3837" y="1234"/>
                    <a:pt x="3236" y="1501"/>
                  </a:cubicBezTo>
                  <a:cubicBezTo>
                    <a:pt x="2736" y="1701"/>
                    <a:pt x="2236" y="1868"/>
                    <a:pt x="1735" y="2002"/>
                  </a:cubicBezTo>
                  <a:cubicBezTo>
                    <a:pt x="1168" y="2135"/>
                    <a:pt x="601" y="2268"/>
                    <a:pt x="1" y="2535"/>
                  </a:cubicBezTo>
                  <a:lnTo>
                    <a:pt x="201" y="2535"/>
                  </a:lnTo>
                  <a:cubicBezTo>
                    <a:pt x="968" y="2335"/>
                    <a:pt x="1735" y="2135"/>
                    <a:pt x="2503" y="1935"/>
                  </a:cubicBezTo>
                  <a:cubicBezTo>
                    <a:pt x="3370" y="1701"/>
                    <a:pt x="4137" y="1268"/>
                    <a:pt x="4738" y="634"/>
                  </a:cubicBezTo>
                  <a:cubicBezTo>
                    <a:pt x="4904" y="467"/>
                    <a:pt x="5038" y="267"/>
                    <a:pt x="5205" y="67"/>
                  </a:cubicBezTo>
                  <a:cubicBezTo>
                    <a:pt x="5171" y="67"/>
                    <a:pt x="5138" y="33"/>
                    <a:pt x="51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66"/>
            <p:cNvSpPr/>
            <p:nvPr/>
          </p:nvSpPr>
          <p:spPr>
            <a:xfrm>
              <a:off x="7778225" y="1573863"/>
              <a:ext cx="165975" cy="70075"/>
            </a:xfrm>
            <a:custGeom>
              <a:rect b="b" l="l" r="r" t="t"/>
              <a:pathLst>
                <a:path extrusionOk="0" h="2803" w="6639">
                  <a:moveTo>
                    <a:pt x="1" y="0"/>
                  </a:moveTo>
                  <a:lnTo>
                    <a:pt x="1" y="0"/>
                  </a:lnTo>
                  <a:cubicBezTo>
                    <a:pt x="301" y="200"/>
                    <a:pt x="668" y="367"/>
                    <a:pt x="1002" y="501"/>
                  </a:cubicBezTo>
                  <a:cubicBezTo>
                    <a:pt x="1869" y="868"/>
                    <a:pt x="2703" y="1168"/>
                    <a:pt x="3570" y="1501"/>
                  </a:cubicBezTo>
                  <a:cubicBezTo>
                    <a:pt x="4004" y="1702"/>
                    <a:pt x="4437" y="1835"/>
                    <a:pt x="4838" y="2068"/>
                  </a:cubicBezTo>
                  <a:cubicBezTo>
                    <a:pt x="5438" y="2335"/>
                    <a:pt x="6005" y="2702"/>
                    <a:pt x="6639" y="2802"/>
                  </a:cubicBezTo>
                  <a:cubicBezTo>
                    <a:pt x="6572" y="2769"/>
                    <a:pt x="6506" y="2669"/>
                    <a:pt x="6405" y="2636"/>
                  </a:cubicBezTo>
                  <a:cubicBezTo>
                    <a:pt x="6139" y="2535"/>
                    <a:pt x="5838" y="2402"/>
                    <a:pt x="5538" y="2302"/>
                  </a:cubicBezTo>
                  <a:cubicBezTo>
                    <a:pt x="5105" y="2102"/>
                    <a:pt x="4704" y="1868"/>
                    <a:pt x="4271" y="1702"/>
                  </a:cubicBezTo>
                  <a:cubicBezTo>
                    <a:pt x="3370" y="1335"/>
                    <a:pt x="2469" y="1001"/>
                    <a:pt x="1569" y="634"/>
                  </a:cubicBezTo>
                  <a:cubicBezTo>
                    <a:pt x="1035" y="434"/>
                    <a:pt x="501" y="2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66"/>
            <p:cNvSpPr/>
            <p:nvPr/>
          </p:nvSpPr>
          <p:spPr>
            <a:xfrm>
              <a:off x="8065100" y="1886588"/>
              <a:ext cx="45075" cy="101750"/>
            </a:xfrm>
            <a:custGeom>
              <a:rect b="b" l="l" r="r" t="t"/>
              <a:pathLst>
                <a:path extrusionOk="0" h="4070" w="1803">
                  <a:moveTo>
                    <a:pt x="1" y="0"/>
                  </a:moveTo>
                  <a:cubicBezTo>
                    <a:pt x="1" y="901"/>
                    <a:pt x="1168" y="3569"/>
                    <a:pt x="1802" y="4070"/>
                  </a:cubicBezTo>
                  <a:cubicBezTo>
                    <a:pt x="1468" y="3403"/>
                    <a:pt x="1102" y="2736"/>
                    <a:pt x="801" y="2068"/>
                  </a:cubicBezTo>
                  <a:cubicBezTo>
                    <a:pt x="501" y="1401"/>
                    <a:pt x="268" y="70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66"/>
            <p:cNvSpPr/>
            <p:nvPr/>
          </p:nvSpPr>
          <p:spPr>
            <a:xfrm>
              <a:off x="7931675" y="1643913"/>
              <a:ext cx="22550" cy="23375"/>
            </a:xfrm>
            <a:custGeom>
              <a:rect b="b" l="l" r="r" t="t"/>
              <a:pathLst>
                <a:path extrusionOk="0" h="935" w="902">
                  <a:moveTo>
                    <a:pt x="501" y="0"/>
                  </a:moveTo>
                  <a:cubicBezTo>
                    <a:pt x="401" y="34"/>
                    <a:pt x="301" y="67"/>
                    <a:pt x="201" y="134"/>
                  </a:cubicBezTo>
                  <a:cubicBezTo>
                    <a:pt x="34" y="200"/>
                    <a:pt x="1" y="367"/>
                    <a:pt x="1" y="567"/>
                  </a:cubicBezTo>
                  <a:cubicBezTo>
                    <a:pt x="1" y="734"/>
                    <a:pt x="67" y="868"/>
                    <a:pt x="267" y="934"/>
                  </a:cubicBezTo>
                  <a:cubicBezTo>
                    <a:pt x="267" y="901"/>
                    <a:pt x="301" y="868"/>
                    <a:pt x="301" y="868"/>
                  </a:cubicBezTo>
                  <a:cubicBezTo>
                    <a:pt x="301" y="801"/>
                    <a:pt x="267" y="768"/>
                    <a:pt x="267" y="734"/>
                  </a:cubicBezTo>
                  <a:cubicBezTo>
                    <a:pt x="234" y="401"/>
                    <a:pt x="334" y="301"/>
                    <a:pt x="668" y="267"/>
                  </a:cubicBezTo>
                  <a:cubicBezTo>
                    <a:pt x="734" y="234"/>
                    <a:pt x="801" y="234"/>
                    <a:pt x="901" y="200"/>
                  </a:cubicBezTo>
                  <a:cubicBezTo>
                    <a:pt x="868" y="167"/>
                    <a:pt x="868" y="134"/>
                    <a:pt x="835" y="134"/>
                  </a:cubicBezTo>
                  <a:cubicBezTo>
                    <a:pt x="734" y="100"/>
                    <a:pt x="601" y="34"/>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66"/>
            <p:cNvSpPr/>
            <p:nvPr/>
          </p:nvSpPr>
          <p:spPr>
            <a:xfrm>
              <a:off x="8015075" y="1751488"/>
              <a:ext cx="21700" cy="47550"/>
            </a:xfrm>
            <a:custGeom>
              <a:rect b="b" l="l" r="r" t="t"/>
              <a:pathLst>
                <a:path extrusionOk="0" h="1902" w="868">
                  <a:moveTo>
                    <a:pt x="0" y="0"/>
                  </a:moveTo>
                  <a:lnTo>
                    <a:pt x="0" y="0"/>
                  </a:lnTo>
                  <a:cubicBezTo>
                    <a:pt x="301" y="634"/>
                    <a:pt x="567" y="1268"/>
                    <a:pt x="868" y="1902"/>
                  </a:cubicBezTo>
                  <a:cubicBezTo>
                    <a:pt x="701" y="1201"/>
                    <a:pt x="501" y="5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66"/>
            <p:cNvSpPr/>
            <p:nvPr/>
          </p:nvSpPr>
          <p:spPr>
            <a:xfrm>
              <a:off x="7972550" y="1665588"/>
              <a:ext cx="39200" cy="25875"/>
            </a:xfrm>
            <a:custGeom>
              <a:rect b="b" l="l" r="r" t="t"/>
              <a:pathLst>
                <a:path extrusionOk="0" h="1035" w="1568">
                  <a:moveTo>
                    <a:pt x="0" y="1"/>
                  </a:moveTo>
                  <a:lnTo>
                    <a:pt x="0" y="1"/>
                  </a:lnTo>
                  <a:cubicBezTo>
                    <a:pt x="467" y="468"/>
                    <a:pt x="934" y="868"/>
                    <a:pt x="1568" y="1035"/>
                  </a:cubicBezTo>
                  <a:cubicBezTo>
                    <a:pt x="1068" y="701"/>
                    <a:pt x="534" y="3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66"/>
            <p:cNvSpPr/>
            <p:nvPr/>
          </p:nvSpPr>
          <p:spPr>
            <a:xfrm>
              <a:off x="7791575" y="1599713"/>
              <a:ext cx="39225" cy="19200"/>
            </a:xfrm>
            <a:custGeom>
              <a:rect b="b" l="l" r="r" t="t"/>
              <a:pathLst>
                <a:path extrusionOk="0" h="768" w="1569">
                  <a:moveTo>
                    <a:pt x="67" y="0"/>
                  </a:moveTo>
                  <a:cubicBezTo>
                    <a:pt x="34" y="34"/>
                    <a:pt x="34" y="67"/>
                    <a:pt x="1" y="100"/>
                  </a:cubicBezTo>
                  <a:cubicBezTo>
                    <a:pt x="501" y="334"/>
                    <a:pt x="1035" y="534"/>
                    <a:pt x="1535" y="768"/>
                  </a:cubicBezTo>
                  <a:cubicBezTo>
                    <a:pt x="1535" y="768"/>
                    <a:pt x="1568" y="734"/>
                    <a:pt x="1568" y="701"/>
                  </a:cubicBezTo>
                  <a:cubicBezTo>
                    <a:pt x="1068" y="467"/>
                    <a:pt x="568" y="234"/>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66"/>
            <p:cNvSpPr/>
            <p:nvPr/>
          </p:nvSpPr>
          <p:spPr>
            <a:xfrm>
              <a:off x="7966700" y="1695613"/>
              <a:ext cx="21700" cy="15025"/>
            </a:xfrm>
            <a:custGeom>
              <a:rect b="b" l="l" r="r" t="t"/>
              <a:pathLst>
                <a:path extrusionOk="0" h="601" w="868">
                  <a:moveTo>
                    <a:pt x="1" y="0"/>
                  </a:moveTo>
                  <a:lnTo>
                    <a:pt x="1" y="0"/>
                  </a:lnTo>
                  <a:cubicBezTo>
                    <a:pt x="201" y="301"/>
                    <a:pt x="468" y="534"/>
                    <a:pt x="868" y="601"/>
                  </a:cubicBezTo>
                  <a:cubicBezTo>
                    <a:pt x="568" y="401"/>
                    <a:pt x="301" y="20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66"/>
            <p:cNvSpPr/>
            <p:nvPr/>
          </p:nvSpPr>
          <p:spPr>
            <a:xfrm>
              <a:off x="8236900" y="1603038"/>
              <a:ext cx="7525" cy="20050"/>
            </a:xfrm>
            <a:custGeom>
              <a:rect b="b" l="l" r="r" t="t"/>
              <a:pathLst>
                <a:path extrusionOk="0" h="802" w="301">
                  <a:moveTo>
                    <a:pt x="267" y="1"/>
                  </a:moveTo>
                  <a:lnTo>
                    <a:pt x="267" y="1"/>
                  </a:lnTo>
                  <a:cubicBezTo>
                    <a:pt x="167" y="268"/>
                    <a:pt x="0" y="501"/>
                    <a:pt x="34" y="801"/>
                  </a:cubicBezTo>
                  <a:cubicBezTo>
                    <a:pt x="167" y="535"/>
                    <a:pt x="301" y="301"/>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66"/>
            <p:cNvSpPr/>
            <p:nvPr/>
          </p:nvSpPr>
          <p:spPr>
            <a:xfrm>
              <a:off x="8053425" y="1819863"/>
              <a:ext cx="5875" cy="24225"/>
            </a:xfrm>
            <a:custGeom>
              <a:rect b="b" l="l" r="r" t="t"/>
              <a:pathLst>
                <a:path extrusionOk="0" h="969" w="235">
                  <a:moveTo>
                    <a:pt x="1" y="1"/>
                  </a:moveTo>
                  <a:cubicBezTo>
                    <a:pt x="67" y="368"/>
                    <a:pt x="134" y="701"/>
                    <a:pt x="234" y="968"/>
                  </a:cubicBezTo>
                  <a:cubicBezTo>
                    <a:pt x="168" y="668"/>
                    <a:pt x="101" y="3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66"/>
            <p:cNvSpPr/>
            <p:nvPr/>
          </p:nvSpPr>
          <p:spPr>
            <a:xfrm>
              <a:off x="8044250" y="1823213"/>
              <a:ext cx="5875" cy="20025"/>
            </a:xfrm>
            <a:custGeom>
              <a:rect b="b" l="l" r="r" t="t"/>
              <a:pathLst>
                <a:path extrusionOk="0" h="801" w="235">
                  <a:moveTo>
                    <a:pt x="1" y="0"/>
                  </a:moveTo>
                  <a:cubicBezTo>
                    <a:pt x="68" y="300"/>
                    <a:pt x="168" y="567"/>
                    <a:pt x="234" y="801"/>
                  </a:cubicBezTo>
                  <a:cubicBezTo>
                    <a:pt x="168" y="567"/>
                    <a:pt x="101" y="3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66"/>
            <p:cNvSpPr/>
            <p:nvPr/>
          </p:nvSpPr>
          <p:spPr>
            <a:xfrm>
              <a:off x="8157675" y="1669763"/>
              <a:ext cx="19200" cy="8350"/>
            </a:xfrm>
            <a:custGeom>
              <a:rect b="b" l="l" r="r" t="t"/>
              <a:pathLst>
                <a:path extrusionOk="0" h="334" w="768">
                  <a:moveTo>
                    <a:pt x="768" y="0"/>
                  </a:moveTo>
                  <a:lnTo>
                    <a:pt x="0" y="267"/>
                  </a:lnTo>
                  <a:cubicBezTo>
                    <a:pt x="0" y="267"/>
                    <a:pt x="34" y="301"/>
                    <a:pt x="34" y="334"/>
                  </a:cubicBezTo>
                  <a:cubicBezTo>
                    <a:pt x="301" y="234"/>
                    <a:pt x="567" y="201"/>
                    <a:pt x="7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66"/>
            <p:cNvSpPr/>
            <p:nvPr/>
          </p:nvSpPr>
          <p:spPr>
            <a:xfrm>
              <a:off x="8040925" y="1733963"/>
              <a:ext cx="10025" cy="11700"/>
            </a:xfrm>
            <a:custGeom>
              <a:rect b="b" l="l" r="r" t="t"/>
              <a:pathLst>
                <a:path extrusionOk="0" h="468" w="401">
                  <a:moveTo>
                    <a:pt x="367" y="1"/>
                  </a:moveTo>
                  <a:cubicBezTo>
                    <a:pt x="234" y="134"/>
                    <a:pt x="100" y="268"/>
                    <a:pt x="0" y="401"/>
                  </a:cubicBezTo>
                  <a:cubicBezTo>
                    <a:pt x="34" y="435"/>
                    <a:pt x="34" y="435"/>
                    <a:pt x="67" y="468"/>
                  </a:cubicBezTo>
                  <a:cubicBezTo>
                    <a:pt x="167" y="334"/>
                    <a:pt x="301" y="201"/>
                    <a:pt x="401" y="68"/>
                  </a:cubicBezTo>
                  <a:cubicBezTo>
                    <a:pt x="401" y="34"/>
                    <a:pt x="367" y="34"/>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66"/>
            <p:cNvSpPr/>
            <p:nvPr/>
          </p:nvSpPr>
          <p:spPr>
            <a:xfrm>
              <a:off x="8066775" y="1859888"/>
              <a:ext cx="2525" cy="4200"/>
            </a:xfrm>
            <a:custGeom>
              <a:rect b="b" l="l" r="r" t="t"/>
              <a:pathLst>
                <a:path extrusionOk="0" h="168" w="101">
                  <a:moveTo>
                    <a:pt x="34" y="1"/>
                  </a:moveTo>
                  <a:cubicBezTo>
                    <a:pt x="34" y="1"/>
                    <a:pt x="0" y="1"/>
                    <a:pt x="0" y="34"/>
                  </a:cubicBezTo>
                  <a:cubicBezTo>
                    <a:pt x="34" y="68"/>
                    <a:pt x="34" y="134"/>
                    <a:pt x="34" y="168"/>
                  </a:cubicBezTo>
                  <a:cubicBezTo>
                    <a:pt x="67" y="168"/>
                    <a:pt x="67" y="168"/>
                    <a:pt x="101" y="134"/>
                  </a:cubicBezTo>
                  <a:cubicBezTo>
                    <a:pt x="67" y="101"/>
                    <a:pt x="67" y="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66"/>
            <p:cNvSpPr/>
            <p:nvPr/>
          </p:nvSpPr>
          <p:spPr>
            <a:xfrm>
              <a:off x="8151825" y="1453763"/>
              <a:ext cx="33400" cy="70075"/>
            </a:xfrm>
            <a:custGeom>
              <a:rect b="b" l="l" r="r" t="t"/>
              <a:pathLst>
                <a:path extrusionOk="0" h="2803" w="1336">
                  <a:moveTo>
                    <a:pt x="1" y="1"/>
                  </a:moveTo>
                  <a:cubicBezTo>
                    <a:pt x="201" y="501"/>
                    <a:pt x="401" y="1002"/>
                    <a:pt x="601" y="1502"/>
                  </a:cubicBezTo>
                  <a:cubicBezTo>
                    <a:pt x="768" y="1836"/>
                    <a:pt x="902" y="2169"/>
                    <a:pt x="1068" y="2469"/>
                  </a:cubicBezTo>
                  <a:cubicBezTo>
                    <a:pt x="1135" y="2603"/>
                    <a:pt x="1202" y="2703"/>
                    <a:pt x="1268" y="2803"/>
                  </a:cubicBezTo>
                  <a:cubicBezTo>
                    <a:pt x="1302" y="2803"/>
                    <a:pt x="1335" y="2770"/>
                    <a:pt x="1335" y="2770"/>
                  </a:cubicBezTo>
                  <a:cubicBezTo>
                    <a:pt x="801" y="1902"/>
                    <a:pt x="668" y="83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66"/>
            <p:cNvSpPr/>
            <p:nvPr/>
          </p:nvSpPr>
          <p:spPr>
            <a:xfrm>
              <a:off x="8109300" y="1615738"/>
              <a:ext cx="83425" cy="10050"/>
            </a:xfrm>
            <a:custGeom>
              <a:rect b="b" l="l" r="r" t="t"/>
              <a:pathLst>
                <a:path extrusionOk="0" h="402" w="3337">
                  <a:moveTo>
                    <a:pt x="856" y="1"/>
                  </a:moveTo>
                  <a:cubicBezTo>
                    <a:pt x="662" y="1"/>
                    <a:pt x="466" y="9"/>
                    <a:pt x="268" y="27"/>
                  </a:cubicBezTo>
                  <a:cubicBezTo>
                    <a:pt x="201" y="27"/>
                    <a:pt x="101" y="27"/>
                    <a:pt x="1" y="60"/>
                  </a:cubicBezTo>
                  <a:cubicBezTo>
                    <a:pt x="34" y="93"/>
                    <a:pt x="34" y="93"/>
                    <a:pt x="34" y="93"/>
                  </a:cubicBezTo>
                  <a:cubicBezTo>
                    <a:pt x="79" y="93"/>
                    <a:pt x="108" y="108"/>
                    <a:pt x="143" y="108"/>
                  </a:cubicBezTo>
                  <a:cubicBezTo>
                    <a:pt x="160" y="108"/>
                    <a:pt x="179" y="104"/>
                    <a:pt x="201" y="93"/>
                  </a:cubicBezTo>
                  <a:cubicBezTo>
                    <a:pt x="413" y="77"/>
                    <a:pt x="628" y="69"/>
                    <a:pt x="843" y="69"/>
                  </a:cubicBezTo>
                  <a:cubicBezTo>
                    <a:pt x="1539" y="69"/>
                    <a:pt x="2240" y="156"/>
                    <a:pt x="2903" y="360"/>
                  </a:cubicBezTo>
                  <a:cubicBezTo>
                    <a:pt x="2969" y="393"/>
                    <a:pt x="3045" y="402"/>
                    <a:pt x="3120" y="402"/>
                  </a:cubicBezTo>
                  <a:cubicBezTo>
                    <a:pt x="3195" y="402"/>
                    <a:pt x="3270" y="393"/>
                    <a:pt x="3336" y="393"/>
                  </a:cubicBezTo>
                  <a:cubicBezTo>
                    <a:pt x="3336" y="393"/>
                    <a:pt x="3336" y="360"/>
                    <a:pt x="3336" y="360"/>
                  </a:cubicBezTo>
                  <a:cubicBezTo>
                    <a:pt x="3036" y="293"/>
                    <a:pt x="2769" y="260"/>
                    <a:pt x="2502" y="193"/>
                  </a:cubicBezTo>
                  <a:cubicBezTo>
                    <a:pt x="1958" y="70"/>
                    <a:pt x="1414" y="1"/>
                    <a:pt x="8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66"/>
            <p:cNvSpPr/>
            <p:nvPr/>
          </p:nvSpPr>
          <p:spPr>
            <a:xfrm>
              <a:off x="7985883" y="1608459"/>
              <a:ext cx="16700" cy="35875"/>
            </a:xfrm>
            <a:custGeom>
              <a:rect b="b" l="l" r="r" t="t"/>
              <a:pathLst>
                <a:path extrusionOk="0" h="1435" w="668">
                  <a:moveTo>
                    <a:pt x="0" y="0"/>
                  </a:moveTo>
                  <a:cubicBezTo>
                    <a:pt x="167" y="501"/>
                    <a:pt x="267" y="1035"/>
                    <a:pt x="667" y="1435"/>
                  </a:cubicBezTo>
                  <a:lnTo>
                    <a:pt x="467" y="968"/>
                  </a:lnTo>
                  <a:cubicBezTo>
                    <a:pt x="367" y="768"/>
                    <a:pt x="300" y="601"/>
                    <a:pt x="234" y="434"/>
                  </a:cubicBezTo>
                  <a:cubicBezTo>
                    <a:pt x="167" y="267"/>
                    <a:pt x="100" y="1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66"/>
            <p:cNvSpPr/>
            <p:nvPr/>
          </p:nvSpPr>
          <p:spPr>
            <a:xfrm>
              <a:off x="8138500" y="1610438"/>
              <a:ext cx="40050" cy="8475"/>
            </a:xfrm>
            <a:custGeom>
              <a:rect b="b" l="l" r="r" t="t"/>
              <a:pathLst>
                <a:path extrusionOk="0" h="339" w="1602">
                  <a:moveTo>
                    <a:pt x="307" y="1"/>
                  </a:moveTo>
                  <a:cubicBezTo>
                    <a:pt x="194" y="1"/>
                    <a:pt x="92" y="13"/>
                    <a:pt x="0" y="38"/>
                  </a:cubicBezTo>
                  <a:cubicBezTo>
                    <a:pt x="534" y="138"/>
                    <a:pt x="1068" y="239"/>
                    <a:pt x="1601" y="339"/>
                  </a:cubicBezTo>
                  <a:cubicBezTo>
                    <a:pt x="1076" y="113"/>
                    <a:pt x="644" y="1"/>
                    <a:pt x="3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66"/>
            <p:cNvSpPr/>
            <p:nvPr/>
          </p:nvSpPr>
          <p:spPr>
            <a:xfrm>
              <a:off x="8036750" y="1604713"/>
              <a:ext cx="20050" cy="6700"/>
            </a:xfrm>
            <a:custGeom>
              <a:rect b="b" l="l" r="r" t="t"/>
              <a:pathLst>
                <a:path extrusionOk="0" h="268" w="802">
                  <a:moveTo>
                    <a:pt x="1" y="1"/>
                  </a:moveTo>
                  <a:cubicBezTo>
                    <a:pt x="1" y="34"/>
                    <a:pt x="1" y="34"/>
                    <a:pt x="34" y="67"/>
                  </a:cubicBezTo>
                  <a:cubicBezTo>
                    <a:pt x="267" y="134"/>
                    <a:pt x="534" y="201"/>
                    <a:pt x="801" y="267"/>
                  </a:cubicBezTo>
                  <a:cubicBezTo>
                    <a:pt x="801" y="234"/>
                    <a:pt x="801" y="234"/>
                    <a:pt x="801" y="201"/>
                  </a:cubicBezTo>
                  <a:cubicBezTo>
                    <a:pt x="534" y="134"/>
                    <a:pt x="267" y="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66"/>
            <p:cNvSpPr/>
            <p:nvPr/>
          </p:nvSpPr>
          <p:spPr>
            <a:xfrm>
              <a:off x="8210200" y="1563013"/>
              <a:ext cx="3375" cy="9200"/>
            </a:xfrm>
            <a:custGeom>
              <a:rect b="b" l="l" r="r" t="t"/>
              <a:pathLst>
                <a:path extrusionOk="0" h="368" w="135">
                  <a:moveTo>
                    <a:pt x="34" y="1"/>
                  </a:moveTo>
                  <a:cubicBezTo>
                    <a:pt x="1" y="1"/>
                    <a:pt x="1" y="1"/>
                    <a:pt x="1" y="34"/>
                  </a:cubicBezTo>
                  <a:cubicBezTo>
                    <a:pt x="1" y="134"/>
                    <a:pt x="68" y="268"/>
                    <a:pt x="101" y="368"/>
                  </a:cubicBezTo>
                  <a:cubicBezTo>
                    <a:pt x="101" y="368"/>
                    <a:pt x="134" y="368"/>
                    <a:pt x="134" y="334"/>
                  </a:cubicBezTo>
                  <a:cubicBezTo>
                    <a:pt x="101" y="234"/>
                    <a:pt x="68" y="1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66"/>
            <p:cNvSpPr/>
            <p:nvPr/>
          </p:nvSpPr>
          <p:spPr>
            <a:xfrm>
              <a:off x="8051775" y="1602213"/>
              <a:ext cx="5850" cy="2525"/>
            </a:xfrm>
            <a:custGeom>
              <a:rect b="b" l="l" r="r" t="t"/>
              <a:pathLst>
                <a:path extrusionOk="0" h="101" w="234">
                  <a:moveTo>
                    <a:pt x="0" y="0"/>
                  </a:moveTo>
                  <a:cubicBezTo>
                    <a:pt x="0" y="34"/>
                    <a:pt x="0" y="67"/>
                    <a:pt x="0" y="67"/>
                  </a:cubicBezTo>
                  <a:cubicBezTo>
                    <a:pt x="67" y="101"/>
                    <a:pt x="167" y="101"/>
                    <a:pt x="234" y="101"/>
                  </a:cubicBezTo>
                  <a:cubicBezTo>
                    <a:pt x="234" y="101"/>
                    <a:pt x="234" y="67"/>
                    <a:pt x="234" y="67"/>
                  </a:cubicBezTo>
                  <a:cubicBezTo>
                    <a:pt x="167" y="34"/>
                    <a:pt x="67" y="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66"/>
            <p:cNvSpPr/>
            <p:nvPr/>
          </p:nvSpPr>
          <p:spPr>
            <a:xfrm>
              <a:off x="8318625" y="2004988"/>
              <a:ext cx="45875" cy="98450"/>
            </a:xfrm>
            <a:custGeom>
              <a:rect b="b" l="l" r="r" t="t"/>
              <a:pathLst>
                <a:path extrusionOk="0" h="3938" w="1835">
                  <a:moveTo>
                    <a:pt x="34" y="1"/>
                  </a:moveTo>
                  <a:lnTo>
                    <a:pt x="34" y="1"/>
                  </a:lnTo>
                  <a:cubicBezTo>
                    <a:pt x="0" y="201"/>
                    <a:pt x="34" y="401"/>
                    <a:pt x="100" y="568"/>
                  </a:cubicBezTo>
                  <a:cubicBezTo>
                    <a:pt x="334" y="1102"/>
                    <a:pt x="567" y="1602"/>
                    <a:pt x="834" y="2136"/>
                  </a:cubicBezTo>
                  <a:cubicBezTo>
                    <a:pt x="1101" y="2636"/>
                    <a:pt x="1401" y="3170"/>
                    <a:pt x="1702" y="3670"/>
                  </a:cubicBezTo>
                  <a:cubicBezTo>
                    <a:pt x="1735" y="3770"/>
                    <a:pt x="1768" y="3837"/>
                    <a:pt x="1835" y="3937"/>
                  </a:cubicBezTo>
                  <a:cubicBezTo>
                    <a:pt x="1735" y="3270"/>
                    <a:pt x="1501" y="2703"/>
                    <a:pt x="1101" y="2203"/>
                  </a:cubicBezTo>
                  <a:cubicBezTo>
                    <a:pt x="668" y="1602"/>
                    <a:pt x="367" y="935"/>
                    <a:pt x="134" y="268"/>
                  </a:cubicBezTo>
                  <a:cubicBezTo>
                    <a:pt x="100" y="168"/>
                    <a:pt x="67" y="1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66"/>
            <p:cNvSpPr/>
            <p:nvPr/>
          </p:nvSpPr>
          <p:spPr>
            <a:xfrm>
              <a:off x="8323625" y="2062538"/>
              <a:ext cx="17525" cy="45050"/>
            </a:xfrm>
            <a:custGeom>
              <a:rect b="b" l="l" r="r" t="t"/>
              <a:pathLst>
                <a:path extrusionOk="0" h="1802" w="701">
                  <a:moveTo>
                    <a:pt x="67" y="1"/>
                  </a:moveTo>
                  <a:cubicBezTo>
                    <a:pt x="67" y="34"/>
                    <a:pt x="34" y="34"/>
                    <a:pt x="1" y="34"/>
                  </a:cubicBezTo>
                  <a:cubicBezTo>
                    <a:pt x="234" y="634"/>
                    <a:pt x="468" y="1202"/>
                    <a:pt x="701" y="1802"/>
                  </a:cubicBezTo>
                  <a:cubicBezTo>
                    <a:pt x="601" y="1168"/>
                    <a:pt x="401" y="568"/>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66"/>
            <p:cNvSpPr/>
            <p:nvPr/>
          </p:nvSpPr>
          <p:spPr>
            <a:xfrm>
              <a:off x="8339475" y="2079213"/>
              <a:ext cx="12525" cy="35050"/>
            </a:xfrm>
            <a:custGeom>
              <a:rect b="b" l="l" r="r" t="t"/>
              <a:pathLst>
                <a:path extrusionOk="0" h="1402" w="501">
                  <a:moveTo>
                    <a:pt x="0" y="1"/>
                  </a:moveTo>
                  <a:cubicBezTo>
                    <a:pt x="167" y="468"/>
                    <a:pt x="334" y="935"/>
                    <a:pt x="501" y="1402"/>
                  </a:cubicBezTo>
                  <a:cubicBezTo>
                    <a:pt x="501" y="868"/>
                    <a:pt x="234"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66"/>
            <p:cNvSpPr/>
            <p:nvPr/>
          </p:nvSpPr>
          <p:spPr>
            <a:xfrm>
              <a:off x="8349475" y="2083388"/>
              <a:ext cx="6700" cy="14200"/>
            </a:xfrm>
            <a:custGeom>
              <a:rect b="b" l="l" r="r" t="t"/>
              <a:pathLst>
                <a:path extrusionOk="0" h="568" w="268">
                  <a:moveTo>
                    <a:pt x="34" y="1"/>
                  </a:moveTo>
                  <a:cubicBezTo>
                    <a:pt x="34" y="34"/>
                    <a:pt x="1" y="34"/>
                    <a:pt x="1" y="34"/>
                  </a:cubicBezTo>
                  <a:cubicBezTo>
                    <a:pt x="67" y="201"/>
                    <a:pt x="134" y="368"/>
                    <a:pt x="201" y="568"/>
                  </a:cubicBezTo>
                  <a:cubicBezTo>
                    <a:pt x="234" y="534"/>
                    <a:pt x="267" y="534"/>
                    <a:pt x="267" y="534"/>
                  </a:cubicBezTo>
                  <a:cubicBezTo>
                    <a:pt x="201" y="368"/>
                    <a:pt x="134" y="167"/>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66"/>
            <p:cNvSpPr/>
            <p:nvPr/>
          </p:nvSpPr>
          <p:spPr>
            <a:xfrm>
              <a:off x="8377825" y="2484513"/>
              <a:ext cx="21700" cy="138450"/>
            </a:xfrm>
            <a:custGeom>
              <a:rect b="b" l="l" r="r" t="t"/>
              <a:pathLst>
                <a:path extrusionOk="0" h="5538" w="868">
                  <a:moveTo>
                    <a:pt x="835" y="0"/>
                  </a:moveTo>
                  <a:cubicBezTo>
                    <a:pt x="601" y="134"/>
                    <a:pt x="501" y="367"/>
                    <a:pt x="401" y="601"/>
                  </a:cubicBezTo>
                  <a:cubicBezTo>
                    <a:pt x="168" y="1268"/>
                    <a:pt x="1" y="1968"/>
                    <a:pt x="1" y="2702"/>
                  </a:cubicBezTo>
                  <a:cubicBezTo>
                    <a:pt x="34" y="3670"/>
                    <a:pt x="334" y="4570"/>
                    <a:pt x="735" y="5438"/>
                  </a:cubicBezTo>
                  <a:cubicBezTo>
                    <a:pt x="768" y="5471"/>
                    <a:pt x="801" y="5471"/>
                    <a:pt x="868" y="5538"/>
                  </a:cubicBezTo>
                  <a:cubicBezTo>
                    <a:pt x="701" y="4871"/>
                    <a:pt x="534" y="4237"/>
                    <a:pt x="401" y="3603"/>
                  </a:cubicBezTo>
                  <a:cubicBezTo>
                    <a:pt x="168" y="2369"/>
                    <a:pt x="301" y="1168"/>
                    <a:pt x="8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66"/>
            <p:cNvSpPr/>
            <p:nvPr/>
          </p:nvSpPr>
          <p:spPr>
            <a:xfrm>
              <a:off x="8394500" y="2513688"/>
              <a:ext cx="17550" cy="102600"/>
            </a:xfrm>
            <a:custGeom>
              <a:rect b="b" l="l" r="r" t="t"/>
              <a:pathLst>
                <a:path extrusionOk="0" h="4104" w="702">
                  <a:moveTo>
                    <a:pt x="301" y="1"/>
                  </a:moveTo>
                  <a:lnTo>
                    <a:pt x="301" y="1"/>
                  </a:lnTo>
                  <a:cubicBezTo>
                    <a:pt x="1" y="1402"/>
                    <a:pt x="101" y="2770"/>
                    <a:pt x="635" y="4104"/>
                  </a:cubicBezTo>
                  <a:lnTo>
                    <a:pt x="701" y="4070"/>
                  </a:lnTo>
                  <a:cubicBezTo>
                    <a:pt x="601" y="3403"/>
                    <a:pt x="468" y="2736"/>
                    <a:pt x="401" y="2036"/>
                  </a:cubicBezTo>
                  <a:cubicBezTo>
                    <a:pt x="334" y="1369"/>
                    <a:pt x="334" y="70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66"/>
            <p:cNvSpPr/>
            <p:nvPr/>
          </p:nvSpPr>
          <p:spPr>
            <a:xfrm>
              <a:off x="8277750" y="1604713"/>
              <a:ext cx="12550" cy="25875"/>
            </a:xfrm>
            <a:custGeom>
              <a:rect b="b" l="l" r="r" t="t"/>
              <a:pathLst>
                <a:path extrusionOk="0" h="1035" w="502">
                  <a:moveTo>
                    <a:pt x="501" y="1"/>
                  </a:moveTo>
                  <a:lnTo>
                    <a:pt x="501" y="1"/>
                  </a:lnTo>
                  <a:cubicBezTo>
                    <a:pt x="334" y="367"/>
                    <a:pt x="168" y="668"/>
                    <a:pt x="1" y="1035"/>
                  </a:cubicBezTo>
                  <a:cubicBezTo>
                    <a:pt x="368" y="768"/>
                    <a:pt x="501" y="50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66"/>
            <p:cNvSpPr/>
            <p:nvPr/>
          </p:nvSpPr>
          <p:spPr>
            <a:xfrm>
              <a:off x="8203550" y="2166788"/>
              <a:ext cx="21700" cy="30050"/>
            </a:xfrm>
            <a:custGeom>
              <a:rect b="b" l="l" r="r" t="t"/>
              <a:pathLst>
                <a:path extrusionOk="0" h="1202" w="868">
                  <a:moveTo>
                    <a:pt x="0" y="0"/>
                  </a:moveTo>
                  <a:lnTo>
                    <a:pt x="0" y="0"/>
                  </a:lnTo>
                  <a:cubicBezTo>
                    <a:pt x="167" y="567"/>
                    <a:pt x="534" y="1068"/>
                    <a:pt x="867" y="1201"/>
                  </a:cubicBezTo>
                  <a:cubicBezTo>
                    <a:pt x="567" y="768"/>
                    <a:pt x="300" y="40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66"/>
            <p:cNvSpPr/>
            <p:nvPr/>
          </p:nvSpPr>
          <p:spPr>
            <a:xfrm>
              <a:off x="8141825" y="2049188"/>
              <a:ext cx="12525" cy="30050"/>
            </a:xfrm>
            <a:custGeom>
              <a:rect b="b" l="l" r="r" t="t"/>
              <a:pathLst>
                <a:path extrusionOk="0" h="1202" w="501">
                  <a:moveTo>
                    <a:pt x="67" y="1"/>
                  </a:moveTo>
                  <a:cubicBezTo>
                    <a:pt x="34" y="1"/>
                    <a:pt x="1" y="1"/>
                    <a:pt x="1" y="34"/>
                  </a:cubicBezTo>
                  <a:cubicBezTo>
                    <a:pt x="67" y="234"/>
                    <a:pt x="134" y="401"/>
                    <a:pt x="234" y="601"/>
                  </a:cubicBezTo>
                  <a:cubicBezTo>
                    <a:pt x="301" y="801"/>
                    <a:pt x="368" y="1002"/>
                    <a:pt x="434" y="1202"/>
                  </a:cubicBezTo>
                  <a:cubicBezTo>
                    <a:pt x="468" y="1202"/>
                    <a:pt x="468" y="1202"/>
                    <a:pt x="501" y="1168"/>
                  </a:cubicBezTo>
                  <a:cubicBezTo>
                    <a:pt x="401" y="768"/>
                    <a:pt x="368" y="334"/>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66"/>
            <p:cNvSpPr/>
            <p:nvPr/>
          </p:nvSpPr>
          <p:spPr>
            <a:xfrm>
              <a:off x="8369500" y="1598888"/>
              <a:ext cx="16700" cy="5025"/>
            </a:xfrm>
            <a:custGeom>
              <a:rect b="b" l="l" r="r" t="t"/>
              <a:pathLst>
                <a:path extrusionOk="0" h="201" w="668">
                  <a:moveTo>
                    <a:pt x="667" y="0"/>
                  </a:moveTo>
                  <a:cubicBezTo>
                    <a:pt x="434" y="33"/>
                    <a:pt x="200" y="67"/>
                    <a:pt x="0" y="133"/>
                  </a:cubicBezTo>
                  <a:cubicBezTo>
                    <a:pt x="0" y="167"/>
                    <a:pt x="0" y="200"/>
                    <a:pt x="0" y="200"/>
                  </a:cubicBezTo>
                  <a:cubicBezTo>
                    <a:pt x="234" y="167"/>
                    <a:pt x="467" y="133"/>
                    <a:pt x="667" y="67"/>
                  </a:cubicBezTo>
                  <a:cubicBezTo>
                    <a:pt x="667" y="33"/>
                    <a:pt x="667" y="33"/>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66"/>
            <p:cNvSpPr/>
            <p:nvPr/>
          </p:nvSpPr>
          <p:spPr>
            <a:xfrm>
              <a:off x="8440375" y="1603888"/>
              <a:ext cx="15875" cy="4175"/>
            </a:xfrm>
            <a:custGeom>
              <a:rect b="b" l="l" r="r" t="t"/>
              <a:pathLst>
                <a:path extrusionOk="0" h="167" w="635">
                  <a:moveTo>
                    <a:pt x="34" y="0"/>
                  </a:moveTo>
                  <a:cubicBezTo>
                    <a:pt x="1" y="34"/>
                    <a:pt x="1" y="34"/>
                    <a:pt x="1" y="67"/>
                  </a:cubicBezTo>
                  <a:cubicBezTo>
                    <a:pt x="201" y="100"/>
                    <a:pt x="401" y="134"/>
                    <a:pt x="601" y="167"/>
                  </a:cubicBezTo>
                  <a:lnTo>
                    <a:pt x="634" y="100"/>
                  </a:lnTo>
                  <a:cubicBezTo>
                    <a:pt x="434" y="67"/>
                    <a:pt x="234" y="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66"/>
            <p:cNvSpPr/>
            <p:nvPr/>
          </p:nvSpPr>
          <p:spPr>
            <a:xfrm>
              <a:off x="8000900" y="1851563"/>
              <a:ext cx="3350" cy="4200"/>
            </a:xfrm>
            <a:custGeom>
              <a:rect b="b" l="l" r="r" t="t"/>
              <a:pathLst>
                <a:path extrusionOk="0" h="168" w="134">
                  <a:moveTo>
                    <a:pt x="0" y="0"/>
                  </a:moveTo>
                  <a:cubicBezTo>
                    <a:pt x="34" y="67"/>
                    <a:pt x="67" y="134"/>
                    <a:pt x="100" y="167"/>
                  </a:cubicBezTo>
                  <a:cubicBezTo>
                    <a:pt x="100" y="167"/>
                    <a:pt x="134" y="167"/>
                    <a:pt x="134" y="134"/>
                  </a:cubicBezTo>
                  <a:cubicBezTo>
                    <a:pt x="100" y="100"/>
                    <a:pt x="67" y="3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66"/>
            <p:cNvSpPr/>
            <p:nvPr/>
          </p:nvSpPr>
          <p:spPr>
            <a:xfrm>
              <a:off x="7946700" y="1899088"/>
              <a:ext cx="14200" cy="28375"/>
            </a:xfrm>
            <a:custGeom>
              <a:rect b="b" l="l" r="r" t="t"/>
              <a:pathLst>
                <a:path extrusionOk="0" h="1135" w="568">
                  <a:moveTo>
                    <a:pt x="0" y="1"/>
                  </a:moveTo>
                  <a:lnTo>
                    <a:pt x="0" y="1"/>
                  </a:lnTo>
                  <a:cubicBezTo>
                    <a:pt x="200" y="368"/>
                    <a:pt x="367" y="734"/>
                    <a:pt x="567" y="1135"/>
                  </a:cubicBezTo>
                  <a:cubicBezTo>
                    <a:pt x="534" y="668"/>
                    <a:pt x="334" y="3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66"/>
            <p:cNvSpPr/>
            <p:nvPr/>
          </p:nvSpPr>
          <p:spPr>
            <a:xfrm>
              <a:off x="7962525" y="1889913"/>
              <a:ext cx="8375" cy="14200"/>
            </a:xfrm>
            <a:custGeom>
              <a:rect b="b" l="l" r="r" t="t"/>
              <a:pathLst>
                <a:path extrusionOk="0" h="568" w="335">
                  <a:moveTo>
                    <a:pt x="1" y="1"/>
                  </a:moveTo>
                  <a:cubicBezTo>
                    <a:pt x="1" y="234"/>
                    <a:pt x="168" y="401"/>
                    <a:pt x="268" y="568"/>
                  </a:cubicBezTo>
                  <a:lnTo>
                    <a:pt x="334" y="534"/>
                  </a:lnTo>
                  <a:cubicBezTo>
                    <a:pt x="234" y="334"/>
                    <a:pt x="101" y="1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66"/>
            <p:cNvSpPr/>
            <p:nvPr/>
          </p:nvSpPr>
          <p:spPr>
            <a:xfrm>
              <a:off x="7955025" y="1880738"/>
              <a:ext cx="7525" cy="9200"/>
            </a:xfrm>
            <a:custGeom>
              <a:rect b="b" l="l" r="r" t="t"/>
              <a:pathLst>
                <a:path extrusionOk="0" h="368" w="301">
                  <a:moveTo>
                    <a:pt x="1" y="1"/>
                  </a:moveTo>
                  <a:lnTo>
                    <a:pt x="1" y="1"/>
                  </a:lnTo>
                  <a:cubicBezTo>
                    <a:pt x="89" y="118"/>
                    <a:pt x="177" y="210"/>
                    <a:pt x="265" y="321"/>
                  </a:cubicBezTo>
                  <a:lnTo>
                    <a:pt x="265" y="321"/>
                  </a:lnTo>
                  <a:cubicBezTo>
                    <a:pt x="248" y="176"/>
                    <a:pt x="152" y="61"/>
                    <a:pt x="1" y="1"/>
                  </a:cubicBezTo>
                  <a:close/>
                  <a:moveTo>
                    <a:pt x="265" y="321"/>
                  </a:moveTo>
                  <a:lnTo>
                    <a:pt x="265" y="321"/>
                  </a:lnTo>
                  <a:cubicBezTo>
                    <a:pt x="267" y="336"/>
                    <a:pt x="267" y="352"/>
                    <a:pt x="267" y="368"/>
                  </a:cubicBezTo>
                  <a:lnTo>
                    <a:pt x="301" y="368"/>
                  </a:lnTo>
                  <a:cubicBezTo>
                    <a:pt x="289" y="352"/>
                    <a:pt x="277" y="336"/>
                    <a:pt x="265" y="32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66"/>
            <p:cNvSpPr/>
            <p:nvPr/>
          </p:nvSpPr>
          <p:spPr>
            <a:xfrm>
              <a:off x="8325300" y="1528838"/>
              <a:ext cx="36700" cy="15025"/>
            </a:xfrm>
            <a:custGeom>
              <a:rect b="b" l="l" r="r" t="t"/>
              <a:pathLst>
                <a:path extrusionOk="0" h="601" w="1468">
                  <a:moveTo>
                    <a:pt x="1468" y="0"/>
                  </a:moveTo>
                  <a:cubicBezTo>
                    <a:pt x="968" y="234"/>
                    <a:pt x="401" y="234"/>
                    <a:pt x="0" y="600"/>
                  </a:cubicBezTo>
                  <a:cubicBezTo>
                    <a:pt x="100" y="600"/>
                    <a:pt x="200" y="534"/>
                    <a:pt x="267" y="534"/>
                  </a:cubicBezTo>
                  <a:cubicBezTo>
                    <a:pt x="634" y="400"/>
                    <a:pt x="968" y="300"/>
                    <a:pt x="1301" y="200"/>
                  </a:cubicBezTo>
                  <a:cubicBezTo>
                    <a:pt x="1335" y="133"/>
                    <a:pt x="1401" y="67"/>
                    <a:pt x="1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66"/>
            <p:cNvSpPr/>
            <p:nvPr/>
          </p:nvSpPr>
          <p:spPr>
            <a:xfrm>
              <a:off x="8402850" y="1474613"/>
              <a:ext cx="22550" cy="15050"/>
            </a:xfrm>
            <a:custGeom>
              <a:rect b="b" l="l" r="r" t="t"/>
              <a:pathLst>
                <a:path extrusionOk="0" h="602" w="902">
                  <a:moveTo>
                    <a:pt x="901" y="1"/>
                  </a:moveTo>
                  <a:lnTo>
                    <a:pt x="901" y="1"/>
                  </a:lnTo>
                  <a:cubicBezTo>
                    <a:pt x="534" y="101"/>
                    <a:pt x="234" y="334"/>
                    <a:pt x="0" y="601"/>
                  </a:cubicBezTo>
                  <a:cubicBezTo>
                    <a:pt x="301" y="401"/>
                    <a:pt x="601" y="201"/>
                    <a:pt x="9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66"/>
            <p:cNvSpPr/>
            <p:nvPr/>
          </p:nvSpPr>
          <p:spPr>
            <a:xfrm>
              <a:off x="8353650" y="1514638"/>
              <a:ext cx="18375" cy="11700"/>
            </a:xfrm>
            <a:custGeom>
              <a:rect b="b" l="l" r="r" t="t"/>
              <a:pathLst>
                <a:path extrusionOk="0" h="468" w="735">
                  <a:moveTo>
                    <a:pt x="668" y="1"/>
                  </a:moveTo>
                  <a:cubicBezTo>
                    <a:pt x="467" y="134"/>
                    <a:pt x="234" y="268"/>
                    <a:pt x="0" y="401"/>
                  </a:cubicBezTo>
                  <a:cubicBezTo>
                    <a:pt x="34" y="435"/>
                    <a:pt x="34" y="435"/>
                    <a:pt x="67" y="468"/>
                  </a:cubicBezTo>
                  <a:cubicBezTo>
                    <a:pt x="301" y="335"/>
                    <a:pt x="501" y="201"/>
                    <a:pt x="734" y="68"/>
                  </a:cubicBezTo>
                  <a:cubicBezTo>
                    <a:pt x="701" y="68"/>
                    <a:pt x="701" y="34"/>
                    <a:pt x="6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66"/>
            <p:cNvSpPr/>
            <p:nvPr/>
          </p:nvSpPr>
          <p:spPr>
            <a:xfrm>
              <a:off x="8356150" y="1511313"/>
              <a:ext cx="6700" cy="4200"/>
            </a:xfrm>
            <a:custGeom>
              <a:rect b="b" l="l" r="r" t="t"/>
              <a:pathLst>
                <a:path extrusionOk="0" h="168" w="268">
                  <a:moveTo>
                    <a:pt x="234" y="1"/>
                  </a:moveTo>
                  <a:cubicBezTo>
                    <a:pt x="167" y="34"/>
                    <a:pt x="67" y="67"/>
                    <a:pt x="0" y="101"/>
                  </a:cubicBezTo>
                  <a:cubicBezTo>
                    <a:pt x="0" y="134"/>
                    <a:pt x="34" y="134"/>
                    <a:pt x="34" y="167"/>
                  </a:cubicBezTo>
                  <a:lnTo>
                    <a:pt x="267" y="34"/>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66"/>
            <p:cNvSpPr/>
            <p:nvPr/>
          </p:nvSpPr>
          <p:spPr>
            <a:xfrm>
              <a:off x="8209375" y="2037513"/>
              <a:ext cx="84250" cy="30900"/>
            </a:xfrm>
            <a:custGeom>
              <a:rect b="b" l="l" r="r" t="t"/>
              <a:pathLst>
                <a:path extrusionOk="0" h="1236" w="3370">
                  <a:moveTo>
                    <a:pt x="1" y="1"/>
                  </a:moveTo>
                  <a:lnTo>
                    <a:pt x="1" y="1"/>
                  </a:lnTo>
                  <a:cubicBezTo>
                    <a:pt x="568" y="168"/>
                    <a:pt x="1168" y="301"/>
                    <a:pt x="1735" y="501"/>
                  </a:cubicBezTo>
                  <a:cubicBezTo>
                    <a:pt x="2302" y="735"/>
                    <a:pt x="2836" y="1002"/>
                    <a:pt x="3370" y="1235"/>
                  </a:cubicBezTo>
                  <a:cubicBezTo>
                    <a:pt x="2369" y="535"/>
                    <a:pt x="1235" y="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66"/>
            <p:cNvSpPr/>
            <p:nvPr/>
          </p:nvSpPr>
          <p:spPr>
            <a:xfrm>
              <a:off x="8236900" y="2050038"/>
              <a:ext cx="16700" cy="6050"/>
            </a:xfrm>
            <a:custGeom>
              <a:rect b="b" l="l" r="r" t="t"/>
              <a:pathLst>
                <a:path extrusionOk="0" h="242" w="668">
                  <a:moveTo>
                    <a:pt x="0" y="0"/>
                  </a:moveTo>
                  <a:lnTo>
                    <a:pt x="0" y="0"/>
                  </a:lnTo>
                  <a:cubicBezTo>
                    <a:pt x="224" y="168"/>
                    <a:pt x="377" y="242"/>
                    <a:pt x="558" y="242"/>
                  </a:cubicBezTo>
                  <a:cubicBezTo>
                    <a:pt x="593" y="242"/>
                    <a:pt x="630" y="239"/>
                    <a:pt x="667" y="234"/>
                  </a:cubicBezTo>
                  <a:cubicBezTo>
                    <a:pt x="434" y="134"/>
                    <a:pt x="234" y="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66"/>
            <p:cNvSpPr/>
            <p:nvPr/>
          </p:nvSpPr>
          <p:spPr>
            <a:xfrm>
              <a:off x="8209375" y="1693113"/>
              <a:ext cx="8375" cy="44225"/>
            </a:xfrm>
            <a:custGeom>
              <a:rect b="b" l="l" r="r" t="t"/>
              <a:pathLst>
                <a:path extrusionOk="0" h="1769" w="335">
                  <a:moveTo>
                    <a:pt x="334" y="0"/>
                  </a:moveTo>
                  <a:cubicBezTo>
                    <a:pt x="267" y="100"/>
                    <a:pt x="201" y="134"/>
                    <a:pt x="201" y="167"/>
                  </a:cubicBezTo>
                  <a:cubicBezTo>
                    <a:pt x="134" y="701"/>
                    <a:pt x="67" y="1235"/>
                    <a:pt x="1" y="1768"/>
                  </a:cubicBezTo>
                  <a:cubicBezTo>
                    <a:pt x="234" y="1201"/>
                    <a:pt x="301" y="668"/>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66"/>
            <p:cNvSpPr/>
            <p:nvPr/>
          </p:nvSpPr>
          <p:spPr>
            <a:xfrm>
              <a:off x="8221875" y="1690613"/>
              <a:ext cx="6700" cy="30875"/>
            </a:xfrm>
            <a:custGeom>
              <a:rect b="b" l="l" r="r" t="t"/>
              <a:pathLst>
                <a:path extrusionOk="0" h="1235" w="268">
                  <a:moveTo>
                    <a:pt x="101" y="0"/>
                  </a:moveTo>
                  <a:lnTo>
                    <a:pt x="101" y="0"/>
                  </a:lnTo>
                  <a:cubicBezTo>
                    <a:pt x="68" y="34"/>
                    <a:pt x="34" y="67"/>
                    <a:pt x="34" y="100"/>
                  </a:cubicBezTo>
                  <a:cubicBezTo>
                    <a:pt x="1" y="467"/>
                    <a:pt x="1" y="868"/>
                    <a:pt x="1" y="1235"/>
                  </a:cubicBezTo>
                  <a:cubicBezTo>
                    <a:pt x="234" y="801"/>
                    <a:pt x="268" y="2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66"/>
            <p:cNvSpPr/>
            <p:nvPr/>
          </p:nvSpPr>
          <p:spPr>
            <a:xfrm>
              <a:off x="7130166" y="2037487"/>
              <a:ext cx="10875" cy="43400"/>
            </a:xfrm>
            <a:custGeom>
              <a:rect b="b" l="l" r="r" t="t"/>
              <a:pathLst>
                <a:path extrusionOk="0" h="1736" w="435">
                  <a:moveTo>
                    <a:pt x="435" y="1"/>
                  </a:moveTo>
                  <a:cubicBezTo>
                    <a:pt x="116" y="511"/>
                    <a:pt x="71" y="1082"/>
                    <a:pt x="39" y="1656"/>
                  </a:cubicBezTo>
                  <a:lnTo>
                    <a:pt x="39" y="1656"/>
                  </a:lnTo>
                  <a:cubicBezTo>
                    <a:pt x="82" y="1560"/>
                    <a:pt x="108" y="1481"/>
                    <a:pt x="134" y="1402"/>
                  </a:cubicBezTo>
                  <a:cubicBezTo>
                    <a:pt x="234" y="1002"/>
                    <a:pt x="301" y="601"/>
                    <a:pt x="401" y="201"/>
                  </a:cubicBezTo>
                  <a:cubicBezTo>
                    <a:pt x="401" y="134"/>
                    <a:pt x="401" y="68"/>
                    <a:pt x="435" y="1"/>
                  </a:cubicBezTo>
                  <a:close/>
                  <a:moveTo>
                    <a:pt x="39" y="1656"/>
                  </a:moveTo>
                  <a:cubicBezTo>
                    <a:pt x="27" y="1681"/>
                    <a:pt x="15" y="1707"/>
                    <a:pt x="1" y="1735"/>
                  </a:cubicBezTo>
                  <a:lnTo>
                    <a:pt x="34" y="1735"/>
                  </a:lnTo>
                  <a:cubicBezTo>
                    <a:pt x="36" y="1709"/>
                    <a:pt x="37" y="1682"/>
                    <a:pt x="39" y="165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66"/>
            <p:cNvSpPr/>
            <p:nvPr/>
          </p:nvSpPr>
          <p:spPr>
            <a:xfrm>
              <a:off x="8301100" y="2513688"/>
              <a:ext cx="12550" cy="10875"/>
            </a:xfrm>
            <a:custGeom>
              <a:rect b="b" l="l" r="r" t="t"/>
              <a:pathLst>
                <a:path extrusionOk="0" h="435" w="502">
                  <a:moveTo>
                    <a:pt x="434" y="1"/>
                  </a:moveTo>
                  <a:cubicBezTo>
                    <a:pt x="301" y="101"/>
                    <a:pt x="134" y="234"/>
                    <a:pt x="1" y="368"/>
                  </a:cubicBezTo>
                  <a:cubicBezTo>
                    <a:pt x="1" y="368"/>
                    <a:pt x="34" y="401"/>
                    <a:pt x="34" y="435"/>
                  </a:cubicBezTo>
                  <a:cubicBezTo>
                    <a:pt x="201" y="301"/>
                    <a:pt x="368" y="168"/>
                    <a:pt x="501" y="68"/>
                  </a:cubicBezTo>
                  <a:cubicBezTo>
                    <a:pt x="501" y="34"/>
                    <a:pt x="468" y="34"/>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66"/>
            <p:cNvSpPr/>
            <p:nvPr/>
          </p:nvSpPr>
          <p:spPr>
            <a:xfrm>
              <a:off x="8297775" y="2532038"/>
              <a:ext cx="6700" cy="4200"/>
            </a:xfrm>
            <a:custGeom>
              <a:rect b="b" l="l" r="r" t="t"/>
              <a:pathLst>
                <a:path extrusionOk="0" h="168" w="268">
                  <a:moveTo>
                    <a:pt x="267" y="1"/>
                  </a:moveTo>
                  <a:lnTo>
                    <a:pt x="0" y="134"/>
                  </a:lnTo>
                  <a:cubicBezTo>
                    <a:pt x="34" y="134"/>
                    <a:pt x="34" y="168"/>
                    <a:pt x="34" y="168"/>
                  </a:cubicBezTo>
                  <a:cubicBezTo>
                    <a:pt x="134" y="101"/>
                    <a:pt x="201" y="67"/>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66"/>
            <p:cNvSpPr/>
            <p:nvPr/>
          </p:nvSpPr>
          <p:spPr>
            <a:xfrm>
              <a:off x="8304450" y="2526213"/>
              <a:ext cx="5850" cy="5850"/>
            </a:xfrm>
            <a:custGeom>
              <a:rect b="b" l="l" r="r" t="t"/>
              <a:pathLst>
                <a:path extrusionOk="0" h="234" w="234">
                  <a:moveTo>
                    <a:pt x="200" y="0"/>
                  </a:moveTo>
                  <a:cubicBezTo>
                    <a:pt x="134" y="67"/>
                    <a:pt x="67" y="167"/>
                    <a:pt x="0" y="234"/>
                  </a:cubicBezTo>
                  <a:cubicBezTo>
                    <a:pt x="67" y="167"/>
                    <a:pt x="167" y="100"/>
                    <a:pt x="234" y="34"/>
                  </a:cubicBezTo>
                  <a:lnTo>
                    <a:pt x="2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66"/>
            <p:cNvSpPr/>
            <p:nvPr/>
          </p:nvSpPr>
          <p:spPr>
            <a:xfrm>
              <a:off x="7945025" y="1745638"/>
              <a:ext cx="9200" cy="15875"/>
            </a:xfrm>
            <a:custGeom>
              <a:rect b="b" l="l" r="r" t="t"/>
              <a:pathLst>
                <a:path extrusionOk="0" h="635" w="368">
                  <a:moveTo>
                    <a:pt x="0" y="1"/>
                  </a:moveTo>
                  <a:cubicBezTo>
                    <a:pt x="34" y="268"/>
                    <a:pt x="167" y="468"/>
                    <a:pt x="367" y="635"/>
                  </a:cubicBezTo>
                  <a:cubicBezTo>
                    <a:pt x="267" y="435"/>
                    <a:pt x="134"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66"/>
            <p:cNvSpPr/>
            <p:nvPr/>
          </p:nvSpPr>
          <p:spPr>
            <a:xfrm>
              <a:off x="7940850" y="1736463"/>
              <a:ext cx="4200" cy="9200"/>
            </a:xfrm>
            <a:custGeom>
              <a:rect b="b" l="l" r="r" t="t"/>
              <a:pathLst>
                <a:path extrusionOk="0" h="368" w="168">
                  <a:moveTo>
                    <a:pt x="67" y="1"/>
                  </a:moveTo>
                  <a:cubicBezTo>
                    <a:pt x="34" y="1"/>
                    <a:pt x="1" y="1"/>
                    <a:pt x="1" y="34"/>
                  </a:cubicBezTo>
                  <a:cubicBezTo>
                    <a:pt x="34" y="134"/>
                    <a:pt x="101" y="268"/>
                    <a:pt x="167" y="368"/>
                  </a:cubicBezTo>
                  <a:cubicBezTo>
                    <a:pt x="134" y="234"/>
                    <a:pt x="101" y="134"/>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66"/>
            <p:cNvSpPr/>
            <p:nvPr/>
          </p:nvSpPr>
          <p:spPr>
            <a:xfrm>
              <a:off x="7974200" y="1751488"/>
              <a:ext cx="5025" cy="9200"/>
            </a:xfrm>
            <a:custGeom>
              <a:rect b="b" l="l" r="r" t="t"/>
              <a:pathLst>
                <a:path extrusionOk="0" h="368" w="201">
                  <a:moveTo>
                    <a:pt x="1" y="0"/>
                  </a:moveTo>
                  <a:cubicBezTo>
                    <a:pt x="68" y="134"/>
                    <a:pt x="134" y="234"/>
                    <a:pt x="201" y="367"/>
                  </a:cubicBezTo>
                  <a:cubicBezTo>
                    <a:pt x="134" y="234"/>
                    <a:pt x="68" y="1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66"/>
            <p:cNvSpPr/>
            <p:nvPr/>
          </p:nvSpPr>
          <p:spPr>
            <a:xfrm>
              <a:off x="8322800" y="2438638"/>
              <a:ext cx="24200" cy="49225"/>
            </a:xfrm>
            <a:custGeom>
              <a:rect b="b" l="l" r="r" t="t"/>
              <a:pathLst>
                <a:path extrusionOk="0" h="1969" w="968">
                  <a:moveTo>
                    <a:pt x="0" y="1"/>
                  </a:moveTo>
                  <a:cubicBezTo>
                    <a:pt x="34" y="101"/>
                    <a:pt x="34" y="201"/>
                    <a:pt x="67" y="268"/>
                  </a:cubicBezTo>
                  <a:cubicBezTo>
                    <a:pt x="300" y="768"/>
                    <a:pt x="534" y="1268"/>
                    <a:pt x="801" y="1735"/>
                  </a:cubicBezTo>
                  <a:cubicBezTo>
                    <a:pt x="834" y="1835"/>
                    <a:pt x="901" y="1902"/>
                    <a:pt x="968" y="1969"/>
                  </a:cubicBezTo>
                  <a:cubicBezTo>
                    <a:pt x="667" y="1368"/>
                    <a:pt x="400" y="768"/>
                    <a:pt x="134" y="168"/>
                  </a:cubicBezTo>
                  <a:cubicBezTo>
                    <a:pt x="100" y="101"/>
                    <a:pt x="34" y="6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66"/>
            <p:cNvSpPr/>
            <p:nvPr/>
          </p:nvSpPr>
          <p:spPr>
            <a:xfrm>
              <a:off x="8319450" y="2430313"/>
              <a:ext cx="3375" cy="9200"/>
            </a:xfrm>
            <a:custGeom>
              <a:rect b="b" l="l" r="r" t="t"/>
              <a:pathLst>
                <a:path extrusionOk="0" h="368" w="135">
                  <a:moveTo>
                    <a:pt x="1" y="0"/>
                  </a:moveTo>
                  <a:cubicBezTo>
                    <a:pt x="34" y="134"/>
                    <a:pt x="101" y="234"/>
                    <a:pt x="134" y="367"/>
                  </a:cubicBezTo>
                  <a:cubicBezTo>
                    <a:pt x="101" y="234"/>
                    <a:pt x="34" y="1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66"/>
            <p:cNvSpPr/>
            <p:nvPr/>
          </p:nvSpPr>
          <p:spPr>
            <a:xfrm>
              <a:off x="8306100" y="1889088"/>
              <a:ext cx="3375" cy="13375"/>
            </a:xfrm>
            <a:custGeom>
              <a:rect b="b" l="l" r="r" t="t"/>
              <a:pathLst>
                <a:path extrusionOk="0" h="535" w="135">
                  <a:moveTo>
                    <a:pt x="134" y="0"/>
                  </a:moveTo>
                  <a:lnTo>
                    <a:pt x="1" y="53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66"/>
            <p:cNvSpPr/>
            <p:nvPr/>
          </p:nvSpPr>
          <p:spPr>
            <a:xfrm>
              <a:off x="8377000" y="2302713"/>
              <a:ext cx="1700" cy="5025"/>
            </a:xfrm>
            <a:custGeom>
              <a:rect b="b" l="l" r="r" t="t"/>
              <a:pathLst>
                <a:path extrusionOk="0" h="201" w="68">
                  <a:moveTo>
                    <a:pt x="0" y="1"/>
                  </a:moveTo>
                  <a:lnTo>
                    <a:pt x="0" y="201"/>
                  </a:lnTo>
                  <a:lnTo>
                    <a:pt x="67" y="201"/>
                  </a:lnTo>
                  <a:lnTo>
                    <a:pt x="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66"/>
            <p:cNvSpPr/>
            <p:nvPr/>
          </p:nvSpPr>
          <p:spPr>
            <a:xfrm>
              <a:off x="8391175" y="2206813"/>
              <a:ext cx="5025" cy="9200"/>
            </a:xfrm>
            <a:custGeom>
              <a:rect b="b" l="l" r="r" t="t"/>
              <a:pathLst>
                <a:path extrusionOk="0" h="368" w="201">
                  <a:moveTo>
                    <a:pt x="0" y="0"/>
                  </a:moveTo>
                  <a:cubicBezTo>
                    <a:pt x="67" y="101"/>
                    <a:pt x="134" y="234"/>
                    <a:pt x="201" y="367"/>
                  </a:cubicBezTo>
                  <a:cubicBezTo>
                    <a:pt x="134" y="234"/>
                    <a:pt x="67" y="10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6" name="Google Shape;4006;p66"/>
          <p:cNvGrpSpPr/>
          <p:nvPr/>
        </p:nvGrpSpPr>
        <p:grpSpPr>
          <a:xfrm>
            <a:off x="3425261" y="3837324"/>
            <a:ext cx="965478" cy="870473"/>
            <a:chOff x="2478600" y="1749850"/>
            <a:chExt cx="1316800" cy="1187225"/>
          </a:xfrm>
        </p:grpSpPr>
        <p:sp>
          <p:nvSpPr>
            <p:cNvPr id="4007" name="Google Shape;4007;p66"/>
            <p:cNvSpPr/>
            <p:nvPr/>
          </p:nvSpPr>
          <p:spPr>
            <a:xfrm>
              <a:off x="2478600" y="1749850"/>
              <a:ext cx="1316800" cy="1187225"/>
            </a:xfrm>
            <a:custGeom>
              <a:rect b="b" l="l" r="r" t="t"/>
              <a:pathLst>
                <a:path extrusionOk="0" h="47489" w="52672">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66"/>
            <p:cNvSpPr/>
            <p:nvPr/>
          </p:nvSpPr>
          <p:spPr>
            <a:xfrm>
              <a:off x="3280025" y="2586450"/>
              <a:ext cx="50050" cy="107600"/>
            </a:xfrm>
            <a:custGeom>
              <a:rect b="b" l="l" r="r" t="t"/>
              <a:pathLst>
                <a:path extrusionOk="0" h="4304" w="2002">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66"/>
            <p:cNvSpPr/>
            <p:nvPr/>
          </p:nvSpPr>
          <p:spPr>
            <a:xfrm>
              <a:off x="2620375" y="2645675"/>
              <a:ext cx="27550" cy="68400"/>
            </a:xfrm>
            <a:custGeom>
              <a:rect b="b" l="l" r="r" t="t"/>
              <a:pathLst>
                <a:path extrusionOk="0" h="2736" w="1102">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66"/>
            <p:cNvSpPr/>
            <p:nvPr/>
          </p:nvSpPr>
          <p:spPr>
            <a:xfrm>
              <a:off x="3170775" y="2717375"/>
              <a:ext cx="39225" cy="85100"/>
            </a:xfrm>
            <a:custGeom>
              <a:rect b="b" l="l" r="r" t="t"/>
              <a:pathLst>
                <a:path extrusionOk="0" h="3404" w="1569">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66"/>
            <p:cNvSpPr/>
            <p:nvPr/>
          </p:nvSpPr>
          <p:spPr>
            <a:xfrm>
              <a:off x="3194125" y="2684875"/>
              <a:ext cx="32550" cy="66725"/>
            </a:xfrm>
            <a:custGeom>
              <a:rect b="b" l="l" r="r" t="t"/>
              <a:pathLst>
                <a:path extrusionOk="0" h="2669" w="1302">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66"/>
            <p:cNvSpPr/>
            <p:nvPr/>
          </p:nvSpPr>
          <p:spPr>
            <a:xfrm>
              <a:off x="3350900" y="2488900"/>
              <a:ext cx="34225" cy="65050"/>
            </a:xfrm>
            <a:custGeom>
              <a:rect b="b" l="l" r="r" t="t"/>
              <a:pathLst>
                <a:path extrusionOk="0" h="2602" w="1369">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13" name="Google Shape;4013;p66">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014" name="Google Shape;4014;p66"/>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015" name="Google Shape;4015;p66">
            <a:hlinkClick action="ppaction://hlinksldjump" r:id="rId7"/>
          </p:cNvPr>
          <p:cNvPicPr preferRelativeResize="0"/>
          <p:nvPr/>
        </p:nvPicPr>
        <p:blipFill rotWithShape="1">
          <a:blip r:embed="rId5">
            <a:alphaModFix/>
          </a:blip>
          <a:srcRect b="18863" l="0" r="0" t="17708"/>
          <a:stretch/>
        </p:blipFill>
        <p:spPr>
          <a:xfrm>
            <a:off x="0" y="4730100"/>
            <a:ext cx="1378028" cy="4134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9" name="Shape 4019"/>
        <p:cNvGrpSpPr/>
        <p:nvPr/>
      </p:nvGrpSpPr>
      <p:grpSpPr>
        <a:xfrm>
          <a:off x="0" y="0"/>
          <a:ext cx="0" cy="0"/>
          <a:chOff x="0" y="0"/>
          <a:chExt cx="0" cy="0"/>
        </a:xfrm>
      </p:grpSpPr>
      <p:sp>
        <p:nvSpPr>
          <p:cNvPr id="4020" name="Google Shape;4020;p67"/>
          <p:cNvSpPr/>
          <p:nvPr/>
        </p:nvSpPr>
        <p:spPr>
          <a:xfrm>
            <a:off x="1177800" y="470300"/>
            <a:ext cx="2990100" cy="2572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1" name="Google Shape;4021;p67"/>
          <p:cNvPicPr preferRelativeResize="0"/>
          <p:nvPr/>
        </p:nvPicPr>
        <p:blipFill rotWithShape="1">
          <a:blip r:embed="rId3">
            <a:alphaModFix/>
          </a:blip>
          <a:srcRect b="0" l="21469" r="10672" t="0"/>
          <a:stretch/>
        </p:blipFill>
        <p:spPr>
          <a:xfrm>
            <a:off x="494250" y="910750"/>
            <a:ext cx="3378401" cy="3321976"/>
          </a:xfrm>
          <a:prstGeom prst="rect">
            <a:avLst/>
          </a:prstGeom>
          <a:noFill/>
          <a:ln>
            <a:noFill/>
          </a:ln>
        </p:spPr>
      </p:pic>
      <p:sp>
        <p:nvSpPr>
          <p:cNvPr id="4022" name="Google Shape;4022;p67"/>
          <p:cNvSpPr/>
          <p:nvPr/>
        </p:nvSpPr>
        <p:spPr>
          <a:xfrm>
            <a:off x="3294400" y="1514000"/>
            <a:ext cx="5855700" cy="1489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67"/>
          <p:cNvSpPr txBox="1"/>
          <p:nvPr>
            <p:ph type="title"/>
          </p:nvPr>
        </p:nvSpPr>
        <p:spPr>
          <a:xfrm>
            <a:off x="4264525" y="1514000"/>
            <a:ext cx="4166400" cy="1489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0"/>
              <a:buNone/>
            </a:pPr>
            <a:r>
              <a:rPr lang="en"/>
              <a:t>60</a:t>
            </a:r>
            <a:endParaRPr/>
          </a:p>
        </p:txBody>
      </p:sp>
      <p:sp>
        <p:nvSpPr>
          <p:cNvPr id="4024" name="Google Shape;4024;p67"/>
          <p:cNvSpPr txBox="1"/>
          <p:nvPr>
            <p:ph type="title"/>
          </p:nvPr>
        </p:nvSpPr>
        <p:spPr>
          <a:xfrm>
            <a:off x="3404825" y="1357400"/>
            <a:ext cx="3215100" cy="1646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0"/>
              <a:buNone/>
            </a:pPr>
            <a:r>
              <a:rPr lang="en" sz="1200"/>
              <a:t>Countries which have fully or partially banned GMO Goods</a:t>
            </a:r>
            <a:endParaRPr sz="1200"/>
          </a:p>
        </p:txBody>
      </p:sp>
      <p:pic>
        <p:nvPicPr>
          <p:cNvPr id="4025" name="Google Shape;4025;p67">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026" name="Google Shape;4026;p67"/>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027" name="Google Shape;4027;p67">
            <a:hlinkClick action="ppaction://hlinksldjump" r:id="rId7"/>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1" name="Shape 4031"/>
        <p:cNvGrpSpPr/>
        <p:nvPr/>
      </p:nvGrpSpPr>
      <p:grpSpPr>
        <a:xfrm>
          <a:off x="0" y="0"/>
          <a:ext cx="0" cy="0"/>
          <a:chOff x="0" y="0"/>
          <a:chExt cx="0" cy="0"/>
        </a:xfrm>
      </p:grpSpPr>
      <p:sp>
        <p:nvSpPr>
          <p:cNvPr id="4032" name="Google Shape;4032;p68"/>
          <p:cNvSpPr txBox="1"/>
          <p:nvPr>
            <p:ph type="title"/>
          </p:nvPr>
        </p:nvSpPr>
        <p:spPr>
          <a:xfrm>
            <a:off x="713250" y="487575"/>
            <a:ext cx="7717500" cy="572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000"/>
              <a:buNone/>
            </a:pPr>
            <a:r>
              <a:rPr lang="en">
                <a:solidFill>
                  <a:schemeClr val="lt1"/>
                </a:solidFill>
              </a:rPr>
              <a:t>THE PROBLEM</a:t>
            </a:r>
            <a:endParaRPr>
              <a:solidFill>
                <a:schemeClr val="lt1"/>
              </a:solidFill>
            </a:endParaRPr>
          </a:p>
        </p:txBody>
      </p:sp>
      <p:sp>
        <p:nvSpPr>
          <p:cNvPr id="4033" name="Google Shape;4033;p68"/>
          <p:cNvSpPr txBox="1"/>
          <p:nvPr>
            <p:ph idx="1" type="subTitle"/>
          </p:nvPr>
        </p:nvSpPr>
        <p:spPr>
          <a:xfrm>
            <a:off x="5177575" y="2198675"/>
            <a:ext cx="3253200" cy="823200"/>
          </a:xfrm>
          <a:prstGeom prst="rect">
            <a:avLst/>
          </a:prstGeom>
          <a:noFill/>
          <a:ln>
            <a:noFill/>
          </a:ln>
        </p:spPr>
        <p:txBody>
          <a:bodyPr anchorCtr="0" anchor="t" bIns="91425" lIns="91425" spcFirstLastPara="1" rIns="91425" wrap="square" tIns="91425">
            <a:noAutofit/>
          </a:bodyPr>
          <a:lstStyle/>
          <a:p>
            <a:pPr indent="0" lvl="0" marL="0" marR="38100" rtl="0" algn="r">
              <a:lnSpc>
                <a:spcPct val="100000"/>
              </a:lnSpc>
              <a:spcBef>
                <a:spcPts val="0"/>
              </a:spcBef>
              <a:spcAft>
                <a:spcPts val="0"/>
              </a:spcAft>
              <a:buClr>
                <a:schemeClr val="dk1"/>
              </a:buClr>
              <a:buSzPts val="1100"/>
              <a:buFont typeface="Arial"/>
              <a:buNone/>
            </a:pPr>
            <a:r>
              <a:rPr lang="en"/>
              <a:t>The world population will increase by 2030, which will mean more than 1.2 people to be fed </a:t>
            </a:r>
            <a:endParaRPr/>
          </a:p>
          <a:p>
            <a:pPr indent="0" lvl="0" marL="0" rtl="0" algn="r">
              <a:lnSpc>
                <a:spcPct val="100000"/>
              </a:lnSpc>
              <a:spcBef>
                <a:spcPts val="0"/>
              </a:spcBef>
              <a:spcAft>
                <a:spcPts val="0"/>
              </a:spcAft>
              <a:buClr>
                <a:srgbClr val="222B0D"/>
              </a:buClr>
              <a:buSzPts val="1100"/>
              <a:buFont typeface="Arial"/>
              <a:buNone/>
            </a:pPr>
            <a:r>
              <a:t/>
            </a:r>
            <a:endParaRPr/>
          </a:p>
        </p:txBody>
      </p:sp>
      <p:pic>
        <p:nvPicPr>
          <p:cNvPr id="4034" name="Google Shape;4034;p68"/>
          <p:cNvPicPr preferRelativeResize="0"/>
          <p:nvPr/>
        </p:nvPicPr>
        <p:blipFill rotWithShape="1">
          <a:blip r:embed="rId3">
            <a:alphaModFix/>
          </a:blip>
          <a:srcRect b="0" l="22984" r="9214" t="0"/>
          <a:stretch/>
        </p:blipFill>
        <p:spPr>
          <a:xfrm>
            <a:off x="494250" y="910750"/>
            <a:ext cx="3378399" cy="3321976"/>
          </a:xfrm>
          <a:prstGeom prst="rect">
            <a:avLst/>
          </a:prstGeom>
          <a:noFill/>
          <a:ln>
            <a:noFill/>
          </a:ln>
        </p:spPr>
      </p:pic>
      <p:sp>
        <p:nvSpPr>
          <p:cNvPr id="4035" name="Google Shape;4035;p68"/>
          <p:cNvSpPr/>
          <p:nvPr/>
        </p:nvSpPr>
        <p:spPr>
          <a:xfrm rot="2103196">
            <a:off x="4220543" y="1864100"/>
            <a:ext cx="783946" cy="1139418"/>
          </a:xfrm>
          <a:custGeom>
            <a:rect b="b" l="l" r="r" t="t"/>
            <a:pathLst>
              <a:path extrusionOk="0" h="72531" w="49903">
                <a:moveTo>
                  <a:pt x="15178" y="10607"/>
                </a:moveTo>
                <a:cubicBezTo>
                  <a:pt x="15645" y="10641"/>
                  <a:pt x="16112" y="10674"/>
                  <a:pt x="16745" y="10707"/>
                </a:cubicBezTo>
                <a:cubicBezTo>
                  <a:pt x="16523" y="10841"/>
                  <a:pt x="16327" y="10889"/>
                  <a:pt x="16146" y="10889"/>
                </a:cubicBezTo>
                <a:cubicBezTo>
                  <a:pt x="15786" y="10889"/>
                  <a:pt x="15489" y="10696"/>
                  <a:pt x="15178" y="10607"/>
                </a:cubicBezTo>
                <a:close/>
                <a:moveTo>
                  <a:pt x="18847" y="1834"/>
                </a:moveTo>
                <a:cubicBezTo>
                  <a:pt x="18847" y="2335"/>
                  <a:pt x="18847" y="2802"/>
                  <a:pt x="18847" y="3302"/>
                </a:cubicBezTo>
                <a:cubicBezTo>
                  <a:pt x="19514" y="3102"/>
                  <a:pt x="19080" y="2168"/>
                  <a:pt x="19848" y="2168"/>
                </a:cubicBezTo>
                <a:cubicBezTo>
                  <a:pt x="19581" y="3302"/>
                  <a:pt x="19314" y="4403"/>
                  <a:pt x="19080" y="5470"/>
                </a:cubicBezTo>
                <a:cubicBezTo>
                  <a:pt x="19014" y="5804"/>
                  <a:pt x="19114" y="6204"/>
                  <a:pt x="19114" y="6538"/>
                </a:cubicBezTo>
                <a:cubicBezTo>
                  <a:pt x="19181" y="6571"/>
                  <a:pt x="19281" y="6605"/>
                  <a:pt x="19347" y="6605"/>
                </a:cubicBezTo>
                <a:cubicBezTo>
                  <a:pt x="19514" y="6171"/>
                  <a:pt x="19748" y="5704"/>
                  <a:pt x="19848" y="5237"/>
                </a:cubicBezTo>
                <a:cubicBezTo>
                  <a:pt x="20014" y="4436"/>
                  <a:pt x="20081" y="3636"/>
                  <a:pt x="20215" y="2835"/>
                </a:cubicBezTo>
                <a:cubicBezTo>
                  <a:pt x="20267" y="2420"/>
                  <a:pt x="20460" y="2267"/>
                  <a:pt x="20905" y="2267"/>
                </a:cubicBezTo>
                <a:cubicBezTo>
                  <a:pt x="21032" y="2267"/>
                  <a:pt x="21179" y="2279"/>
                  <a:pt x="21349" y="2301"/>
                </a:cubicBezTo>
                <a:cubicBezTo>
                  <a:pt x="20882" y="3903"/>
                  <a:pt x="20448" y="5470"/>
                  <a:pt x="20014" y="7072"/>
                </a:cubicBezTo>
                <a:cubicBezTo>
                  <a:pt x="19934" y="7312"/>
                  <a:pt x="19897" y="7510"/>
                  <a:pt x="19679" y="7510"/>
                </a:cubicBezTo>
                <a:cubicBezTo>
                  <a:pt x="19625" y="7510"/>
                  <a:pt x="19560" y="7498"/>
                  <a:pt x="19481" y="7472"/>
                </a:cubicBezTo>
                <a:cubicBezTo>
                  <a:pt x="19477" y="7470"/>
                  <a:pt x="19472" y="7469"/>
                  <a:pt x="19467" y="7469"/>
                </a:cubicBezTo>
                <a:cubicBezTo>
                  <a:pt x="19380" y="7469"/>
                  <a:pt x="19116" y="7711"/>
                  <a:pt x="19147" y="7805"/>
                </a:cubicBezTo>
                <a:cubicBezTo>
                  <a:pt x="19214" y="8139"/>
                  <a:pt x="19347" y="8473"/>
                  <a:pt x="19481" y="8806"/>
                </a:cubicBezTo>
                <a:cubicBezTo>
                  <a:pt x="19447" y="8806"/>
                  <a:pt x="19381" y="8839"/>
                  <a:pt x="19281" y="8839"/>
                </a:cubicBezTo>
                <a:cubicBezTo>
                  <a:pt x="19080" y="8806"/>
                  <a:pt x="18880" y="8739"/>
                  <a:pt x="18680" y="8706"/>
                </a:cubicBezTo>
                <a:lnTo>
                  <a:pt x="18680" y="8706"/>
                </a:lnTo>
                <a:cubicBezTo>
                  <a:pt x="18780" y="8973"/>
                  <a:pt x="18847" y="9273"/>
                  <a:pt x="18980" y="9540"/>
                </a:cubicBezTo>
                <a:cubicBezTo>
                  <a:pt x="19047" y="9707"/>
                  <a:pt x="19181" y="9874"/>
                  <a:pt x="19281" y="10074"/>
                </a:cubicBezTo>
                <a:lnTo>
                  <a:pt x="18680" y="10074"/>
                </a:lnTo>
                <a:cubicBezTo>
                  <a:pt x="18714" y="10240"/>
                  <a:pt x="18780" y="10407"/>
                  <a:pt x="18780" y="10574"/>
                </a:cubicBezTo>
                <a:cubicBezTo>
                  <a:pt x="18814" y="10741"/>
                  <a:pt x="18780" y="10908"/>
                  <a:pt x="18714" y="11108"/>
                </a:cubicBezTo>
                <a:cubicBezTo>
                  <a:pt x="17780" y="8072"/>
                  <a:pt x="17880" y="5003"/>
                  <a:pt x="18513" y="1935"/>
                </a:cubicBezTo>
                <a:cubicBezTo>
                  <a:pt x="18513" y="1868"/>
                  <a:pt x="18714" y="1868"/>
                  <a:pt x="18847" y="1834"/>
                </a:cubicBezTo>
                <a:close/>
                <a:moveTo>
                  <a:pt x="14278" y="10885"/>
                </a:moveTo>
                <a:cubicBezTo>
                  <a:pt x="14905" y="10885"/>
                  <a:pt x="15503" y="11033"/>
                  <a:pt x="16112" y="11308"/>
                </a:cubicBezTo>
                <a:cubicBezTo>
                  <a:pt x="15853" y="11498"/>
                  <a:pt x="15603" y="11562"/>
                  <a:pt x="15353" y="11562"/>
                </a:cubicBezTo>
                <a:cubicBezTo>
                  <a:pt x="15120" y="11562"/>
                  <a:pt x="14886" y="11506"/>
                  <a:pt x="14644" y="11441"/>
                </a:cubicBezTo>
                <a:cubicBezTo>
                  <a:pt x="14518" y="11399"/>
                  <a:pt x="14386" y="11357"/>
                  <a:pt x="14260" y="11357"/>
                </a:cubicBezTo>
                <a:cubicBezTo>
                  <a:pt x="14087" y="11357"/>
                  <a:pt x="13926" y="11437"/>
                  <a:pt x="13810" y="11708"/>
                </a:cubicBezTo>
                <a:cubicBezTo>
                  <a:pt x="13793" y="11758"/>
                  <a:pt x="13718" y="11783"/>
                  <a:pt x="13622" y="11783"/>
                </a:cubicBezTo>
                <a:cubicBezTo>
                  <a:pt x="13526" y="11783"/>
                  <a:pt x="13410" y="11758"/>
                  <a:pt x="13310" y="11708"/>
                </a:cubicBezTo>
                <a:cubicBezTo>
                  <a:pt x="13476" y="11608"/>
                  <a:pt x="13677" y="11508"/>
                  <a:pt x="13977" y="11341"/>
                </a:cubicBezTo>
                <a:cubicBezTo>
                  <a:pt x="13577" y="11241"/>
                  <a:pt x="13310" y="11208"/>
                  <a:pt x="12909" y="11108"/>
                </a:cubicBezTo>
                <a:cubicBezTo>
                  <a:pt x="13389" y="10957"/>
                  <a:pt x="13841" y="10885"/>
                  <a:pt x="14278" y="10885"/>
                </a:cubicBezTo>
                <a:close/>
                <a:moveTo>
                  <a:pt x="12100" y="11389"/>
                </a:moveTo>
                <a:cubicBezTo>
                  <a:pt x="12203" y="11389"/>
                  <a:pt x="12307" y="11399"/>
                  <a:pt x="12409" y="11408"/>
                </a:cubicBezTo>
                <a:cubicBezTo>
                  <a:pt x="12542" y="11441"/>
                  <a:pt x="12641" y="11705"/>
                  <a:pt x="12741" y="11839"/>
                </a:cubicBezTo>
                <a:lnTo>
                  <a:pt x="12741" y="11839"/>
                </a:lnTo>
                <a:cubicBezTo>
                  <a:pt x="12287" y="11807"/>
                  <a:pt x="11863" y="11774"/>
                  <a:pt x="11375" y="11742"/>
                </a:cubicBezTo>
                <a:cubicBezTo>
                  <a:pt x="11568" y="11452"/>
                  <a:pt x="11830" y="11389"/>
                  <a:pt x="12100" y="11389"/>
                </a:cubicBezTo>
                <a:close/>
                <a:moveTo>
                  <a:pt x="26486" y="16979"/>
                </a:moveTo>
                <a:lnTo>
                  <a:pt x="26486" y="16979"/>
                </a:lnTo>
                <a:cubicBezTo>
                  <a:pt x="27086" y="17045"/>
                  <a:pt x="27587" y="17112"/>
                  <a:pt x="28120" y="17179"/>
                </a:cubicBezTo>
                <a:cubicBezTo>
                  <a:pt x="28087" y="17245"/>
                  <a:pt x="28087" y="17346"/>
                  <a:pt x="28054" y="17412"/>
                </a:cubicBezTo>
                <a:cubicBezTo>
                  <a:pt x="27961" y="17366"/>
                  <a:pt x="27859" y="17351"/>
                  <a:pt x="27752" y="17351"/>
                </a:cubicBezTo>
                <a:cubicBezTo>
                  <a:pt x="27562" y="17351"/>
                  <a:pt x="27356" y="17398"/>
                  <a:pt x="27157" y="17398"/>
                </a:cubicBezTo>
                <a:cubicBezTo>
                  <a:pt x="26905" y="17398"/>
                  <a:pt x="26665" y="17323"/>
                  <a:pt x="26486" y="16979"/>
                </a:cubicBezTo>
                <a:close/>
                <a:moveTo>
                  <a:pt x="12375" y="8635"/>
                </a:moveTo>
                <a:cubicBezTo>
                  <a:pt x="12618" y="8635"/>
                  <a:pt x="12781" y="8778"/>
                  <a:pt x="12876" y="9040"/>
                </a:cubicBezTo>
                <a:lnTo>
                  <a:pt x="11008" y="10007"/>
                </a:lnTo>
                <a:cubicBezTo>
                  <a:pt x="10975" y="10040"/>
                  <a:pt x="10975" y="10107"/>
                  <a:pt x="10975" y="10140"/>
                </a:cubicBezTo>
                <a:cubicBezTo>
                  <a:pt x="11608" y="10007"/>
                  <a:pt x="12209" y="9907"/>
                  <a:pt x="13043" y="9740"/>
                </a:cubicBezTo>
                <a:lnTo>
                  <a:pt x="13043" y="9740"/>
                </a:lnTo>
                <a:cubicBezTo>
                  <a:pt x="12776" y="10007"/>
                  <a:pt x="12676" y="10207"/>
                  <a:pt x="12509" y="10307"/>
                </a:cubicBezTo>
                <a:cubicBezTo>
                  <a:pt x="11208" y="11174"/>
                  <a:pt x="9907" y="12008"/>
                  <a:pt x="8606" y="12842"/>
                </a:cubicBezTo>
                <a:cubicBezTo>
                  <a:pt x="7739" y="13409"/>
                  <a:pt x="6805" y="13876"/>
                  <a:pt x="5971" y="14510"/>
                </a:cubicBezTo>
                <a:cubicBezTo>
                  <a:pt x="5304" y="15011"/>
                  <a:pt x="4770" y="15678"/>
                  <a:pt x="4170" y="16278"/>
                </a:cubicBezTo>
                <a:cubicBezTo>
                  <a:pt x="4203" y="16345"/>
                  <a:pt x="4237" y="16412"/>
                  <a:pt x="4303" y="16478"/>
                </a:cubicBezTo>
                <a:cubicBezTo>
                  <a:pt x="4704" y="16311"/>
                  <a:pt x="5137" y="16211"/>
                  <a:pt x="5471" y="15978"/>
                </a:cubicBezTo>
                <a:cubicBezTo>
                  <a:pt x="6972" y="14877"/>
                  <a:pt x="8406" y="13743"/>
                  <a:pt x="9874" y="12642"/>
                </a:cubicBezTo>
                <a:cubicBezTo>
                  <a:pt x="10317" y="12317"/>
                  <a:pt x="10734" y="12097"/>
                  <a:pt x="11286" y="12097"/>
                </a:cubicBezTo>
                <a:cubicBezTo>
                  <a:pt x="11358" y="12097"/>
                  <a:pt x="11432" y="12101"/>
                  <a:pt x="11508" y="12108"/>
                </a:cubicBezTo>
                <a:cubicBezTo>
                  <a:pt x="11557" y="12117"/>
                  <a:pt x="11606" y="12120"/>
                  <a:pt x="11656" y="12120"/>
                </a:cubicBezTo>
                <a:cubicBezTo>
                  <a:pt x="12005" y="12120"/>
                  <a:pt x="12375" y="11940"/>
                  <a:pt x="12745" y="11849"/>
                </a:cubicBezTo>
                <a:lnTo>
                  <a:pt x="12745" y="11849"/>
                </a:lnTo>
                <a:cubicBezTo>
                  <a:pt x="12778" y="11948"/>
                  <a:pt x="12810" y="12075"/>
                  <a:pt x="12843" y="12075"/>
                </a:cubicBezTo>
                <a:cubicBezTo>
                  <a:pt x="13543" y="12209"/>
                  <a:pt x="14277" y="12309"/>
                  <a:pt x="15078" y="12442"/>
                </a:cubicBezTo>
                <a:cubicBezTo>
                  <a:pt x="14892" y="12680"/>
                  <a:pt x="14697" y="12745"/>
                  <a:pt x="14501" y="12745"/>
                </a:cubicBezTo>
                <a:cubicBezTo>
                  <a:pt x="14266" y="12745"/>
                  <a:pt x="14031" y="12652"/>
                  <a:pt x="13814" y="12652"/>
                </a:cubicBezTo>
                <a:cubicBezTo>
                  <a:pt x="13755" y="12652"/>
                  <a:pt x="13699" y="12659"/>
                  <a:pt x="13643" y="12676"/>
                </a:cubicBezTo>
                <a:cubicBezTo>
                  <a:pt x="13610" y="12742"/>
                  <a:pt x="13610" y="12809"/>
                  <a:pt x="13577" y="12876"/>
                </a:cubicBezTo>
                <a:cubicBezTo>
                  <a:pt x="13910" y="12976"/>
                  <a:pt x="14244" y="13076"/>
                  <a:pt x="14611" y="13176"/>
                </a:cubicBezTo>
                <a:cubicBezTo>
                  <a:pt x="14440" y="13309"/>
                  <a:pt x="14366" y="13366"/>
                  <a:pt x="14088" y="13366"/>
                </a:cubicBezTo>
                <a:cubicBezTo>
                  <a:pt x="13878" y="13366"/>
                  <a:pt x="13551" y="13333"/>
                  <a:pt x="12976" y="13276"/>
                </a:cubicBezTo>
                <a:cubicBezTo>
                  <a:pt x="12376" y="13243"/>
                  <a:pt x="11809" y="13143"/>
                  <a:pt x="11208" y="13076"/>
                </a:cubicBezTo>
                <a:cubicBezTo>
                  <a:pt x="11208" y="13176"/>
                  <a:pt x="11175" y="13243"/>
                  <a:pt x="11175" y="13343"/>
                </a:cubicBezTo>
                <a:cubicBezTo>
                  <a:pt x="11608" y="13409"/>
                  <a:pt x="12075" y="13476"/>
                  <a:pt x="12542" y="13543"/>
                </a:cubicBezTo>
                <a:cubicBezTo>
                  <a:pt x="12342" y="14477"/>
                  <a:pt x="13276" y="13976"/>
                  <a:pt x="13577" y="14510"/>
                </a:cubicBezTo>
                <a:cubicBezTo>
                  <a:pt x="12876" y="14510"/>
                  <a:pt x="12142" y="14544"/>
                  <a:pt x="11442" y="14577"/>
                </a:cubicBezTo>
                <a:cubicBezTo>
                  <a:pt x="11442" y="14644"/>
                  <a:pt x="11442" y="14710"/>
                  <a:pt x="11442" y="14777"/>
                </a:cubicBezTo>
                <a:cubicBezTo>
                  <a:pt x="11875" y="14810"/>
                  <a:pt x="12276" y="14844"/>
                  <a:pt x="12709" y="14910"/>
                </a:cubicBezTo>
                <a:cubicBezTo>
                  <a:pt x="12709" y="14977"/>
                  <a:pt x="12743" y="15044"/>
                  <a:pt x="12743" y="15111"/>
                </a:cubicBezTo>
                <a:cubicBezTo>
                  <a:pt x="12042" y="15511"/>
                  <a:pt x="11375" y="16011"/>
                  <a:pt x="10641" y="16311"/>
                </a:cubicBezTo>
                <a:cubicBezTo>
                  <a:pt x="9574" y="16778"/>
                  <a:pt x="8440" y="17112"/>
                  <a:pt x="7305" y="17412"/>
                </a:cubicBezTo>
                <a:cubicBezTo>
                  <a:pt x="6105" y="17746"/>
                  <a:pt x="4870" y="18013"/>
                  <a:pt x="3636" y="18246"/>
                </a:cubicBezTo>
                <a:cubicBezTo>
                  <a:pt x="2635" y="18446"/>
                  <a:pt x="1601" y="18613"/>
                  <a:pt x="434" y="18780"/>
                </a:cubicBezTo>
                <a:cubicBezTo>
                  <a:pt x="834" y="18013"/>
                  <a:pt x="1134" y="17346"/>
                  <a:pt x="1468" y="16678"/>
                </a:cubicBezTo>
                <a:cubicBezTo>
                  <a:pt x="1768" y="16145"/>
                  <a:pt x="2102" y="15578"/>
                  <a:pt x="2502" y="15077"/>
                </a:cubicBezTo>
                <a:cubicBezTo>
                  <a:pt x="2902" y="14544"/>
                  <a:pt x="3369" y="14043"/>
                  <a:pt x="3903" y="13610"/>
                </a:cubicBezTo>
                <a:cubicBezTo>
                  <a:pt x="4870" y="12742"/>
                  <a:pt x="5771" y="11775"/>
                  <a:pt x="6872" y="11108"/>
                </a:cubicBezTo>
                <a:cubicBezTo>
                  <a:pt x="8073" y="10341"/>
                  <a:pt x="9407" y="9807"/>
                  <a:pt x="10708" y="9206"/>
                </a:cubicBezTo>
                <a:cubicBezTo>
                  <a:pt x="11141" y="9006"/>
                  <a:pt x="11608" y="8906"/>
                  <a:pt x="12042" y="8706"/>
                </a:cubicBezTo>
                <a:cubicBezTo>
                  <a:pt x="12167" y="8658"/>
                  <a:pt x="12277" y="8635"/>
                  <a:pt x="12375" y="8635"/>
                </a:cubicBezTo>
                <a:close/>
                <a:moveTo>
                  <a:pt x="35792" y="33055"/>
                </a:moveTo>
                <a:cubicBezTo>
                  <a:pt x="36323" y="33055"/>
                  <a:pt x="36843" y="33174"/>
                  <a:pt x="37060" y="33390"/>
                </a:cubicBezTo>
                <a:cubicBezTo>
                  <a:pt x="36193" y="33357"/>
                  <a:pt x="35392" y="33357"/>
                  <a:pt x="34592" y="33324"/>
                </a:cubicBezTo>
                <a:cubicBezTo>
                  <a:pt x="34882" y="33140"/>
                  <a:pt x="35341" y="33055"/>
                  <a:pt x="35792" y="33055"/>
                </a:cubicBezTo>
                <a:close/>
                <a:moveTo>
                  <a:pt x="44254" y="41784"/>
                </a:moveTo>
                <a:cubicBezTo>
                  <a:pt x="44427" y="41784"/>
                  <a:pt x="44629" y="41878"/>
                  <a:pt x="44815" y="41878"/>
                </a:cubicBezTo>
                <a:cubicBezTo>
                  <a:pt x="44855" y="41878"/>
                  <a:pt x="44894" y="41874"/>
                  <a:pt x="44932" y="41863"/>
                </a:cubicBezTo>
                <a:cubicBezTo>
                  <a:pt x="44940" y="41861"/>
                  <a:pt x="44948" y="41859"/>
                  <a:pt x="44956" y="41859"/>
                </a:cubicBezTo>
                <a:cubicBezTo>
                  <a:pt x="45057" y="41859"/>
                  <a:pt x="45209" y="42037"/>
                  <a:pt x="45333" y="42130"/>
                </a:cubicBezTo>
                <a:lnTo>
                  <a:pt x="45232" y="42330"/>
                </a:lnTo>
                <a:cubicBezTo>
                  <a:pt x="44799" y="42230"/>
                  <a:pt x="44332" y="42163"/>
                  <a:pt x="43898" y="42097"/>
                </a:cubicBezTo>
                <a:cubicBezTo>
                  <a:pt x="43980" y="41851"/>
                  <a:pt x="44107" y="41784"/>
                  <a:pt x="44254" y="41784"/>
                </a:cubicBezTo>
                <a:close/>
                <a:moveTo>
                  <a:pt x="44347" y="43460"/>
                </a:moveTo>
                <a:cubicBezTo>
                  <a:pt x="44661" y="43460"/>
                  <a:pt x="44977" y="43510"/>
                  <a:pt x="45299" y="43631"/>
                </a:cubicBezTo>
                <a:cubicBezTo>
                  <a:pt x="44776" y="43699"/>
                  <a:pt x="44253" y="43876"/>
                  <a:pt x="43720" y="43876"/>
                </a:cubicBezTo>
                <a:cubicBezTo>
                  <a:pt x="43471" y="43876"/>
                  <a:pt x="43219" y="43837"/>
                  <a:pt x="42964" y="43731"/>
                </a:cubicBezTo>
                <a:cubicBezTo>
                  <a:pt x="43423" y="43572"/>
                  <a:pt x="43882" y="43460"/>
                  <a:pt x="44347" y="43460"/>
                </a:cubicBezTo>
                <a:close/>
                <a:moveTo>
                  <a:pt x="46700" y="47000"/>
                </a:moveTo>
                <a:lnTo>
                  <a:pt x="46633" y="47033"/>
                </a:lnTo>
                <a:cubicBezTo>
                  <a:pt x="46641" y="47034"/>
                  <a:pt x="46649" y="47035"/>
                  <a:pt x="46656" y="47035"/>
                </a:cubicBezTo>
                <a:lnTo>
                  <a:pt x="46656" y="47035"/>
                </a:lnTo>
                <a:cubicBezTo>
                  <a:pt x="46671" y="47024"/>
                  <a:pt x="46685" y="47012"/>
                  <a:pt x="46700" y="47000"/>
                </a:cubicBezTo>
                <a:close/>
                <a:moveTo>
                  <a:pt x="38861" y="62311"/>
                </a:moveTo>
                <a:lnTo>
                  <a:pt x="38861" y="62344"/>
                </a:lnTo>
                <a:cubicBezTo>
                  <a:pt x="38863" y="62344"/>
                  <a:pt x="38866" y="62343"/>
                  <a:pt x="38868" y="62343"/>
                </a:cubicBezTo>
                <a:lnTo>
                  <a:pt x="38868" y="62343"/>
                </a:lnTo>
                <a:cubicBezTo>
                  <a:pt x="38865" y="62333"/>
                  <a:pt x="38863" y="62322"/>
                  <a:pt x="38861" y="62311"/>
                </a:cubicBezTo>
                <a:close/>
                <a:moveTo>
                  <a:pt x="20987" y="14562"/>
                </a:moveTo>
                <a:cubicBezTo>
                  <a:pt x="21106" y="14562"/>
                  <a:pt x="21226" y="14567"/>
                  <a:pt x="21349" y="14577"/>
                </a:cubicBezTo>
                <a:cubicBezTo>
                  <a:pt x="21215" y="14677"/>
                  <a:pt x="21082" y="14777"/>
                  <a:pt x="20815" y="14910"/>
                </a:cubicBezTo>
                <a:cubicBezTo>
                  <a:pt x="21082" y="14977"/>
                  <a:pt x="21282" y="15077"/>
                  <a:pt x="21482" y="15077"/>
                </a:cubicBezTo>
                <a:cubicBezTo>
                  <a:pt x="22229" y="15077"/>
                  <a:pt x="22955" y="14992"/>
                  <a:pt x="23694" y="14992"/>
                </a:cubicBezTo>
                <a:cubicBezTo>
                  <a:pt x="23879" y="14992"/>
                  <a:pt x="24064" y="14997"/>
                  <a:pt x="24251" y="15011"/>
                </a:cubicBezTo>
                <a:cubicBezTo>
                  <a:pt x="25051" y="15077"/>
                  <a:pt x="26019" y="14944"/>
                  <a:pt x="26719" y="15778"/>
                </a:cubicBezTo>
                <a:cubicBezTo>
                  <a:pt x="26386" y="15811"/>
                  <a:pt x="26152" y="15811"/>
                  <a:pt x="25885" y="15844"/>
                </a:cubicBezTo>
                <a:cubicBezTo>
                  <a:pt x="25885" y="15878"/>
                  <a:pt x="25885" y="15911"/>
                  <a:pt x="25852" y="15911"/>
                </a:cubicBezTo>
                <a:cubicBezTo>
                  <a:pt x="26085" y="15978"/>
                  <a:pt x="26319" y="16111"/>
                  <a:pt x="26519" y="16111"/>
                </a:cubicBezTo>
                <a:cubicBezTo>
                  <a:pt x="26642" y="16103"/>
                  <a:pt x="26761" y="16091"/>
                  <a:pt x="26873" y="16091"/>
                </a:cubicBezTo>
                <a:cubicBezTo>
                  <a:pt x="27188" y="16091"/>
                  <a:pt x="27457" y="16178"/>
                  <a:pt x="27653" y="16645"/>
                </a:cubicBezTo>
                <a:cubicBezTo>
                  <a:pt x="26052" y="16545"/>
                  <a:pt x="24518" y="16478"/>
                  <a:pt x="22983" y="16412"/>
                </a:cubicBezTo>
                <a:cubicBezTo>
                  <a:pt x="22950" y="16445"/>
                  <a:pt x="22950" y="16512"/>
                  <a:pt x="22950" y="16578"/>
                </a:cubicBezTo>
                <a:cubicBezTo>
                  <a:pt x="23306" y="16745"/>
                  <a:pt x="23684" y="16786"/>
                  <a:pt x="24069" y="16786"/>
                </a:cubicBezTo>
                <a:cubicBezTo>
                  <a:pt x="24438" y="16786"/>
                  <a:pt x="24813" y="16749"/>
                  <a:pt x="25183" y="16749"/>
                </a:cubicBezTo>
                <a:cubicBezTo>
                  <a:pt x="25586" y="16749"/>
                  <a:pt x="25981" y="16793"/>
                  <a:pt x="26352" y="16979"/>
                </a:cubicBezTo>
                <a:lnTo>
                  <a:pt x="26352" y="17179"/>
                </a:lnTo>
                <a:cubicBezTo>
                  <a:pt x="25552" y="17179"/>
                  <a:pt x="24785" y="17212"/>
                  <a:pt x="23984" y="17245"/>
                </a:cubicBezTo>
                <a:cubicBezTo>
                  <a:pt x="23984" y="17312"/>
                  <a:pt x="23984" y="17379"/>
                  <a:pt x="23951" y="17446"/>
                </a:cubicBezTo>
                <a:cubicBezTo>
                  <a:pt x="25452" y="17646"/>
                  <a:pt x="27019" y="17512"/>
                  <a:pt x="28487" y="17846"/>
                </a:cubicBezTo>
                <a:lnTo>
                  <a:pt x="28487" y="18113"/>
                </a:lnTo>
                <a:cubicBezTo>
                  <a:pt x="27486" y="18213"/>
                  <a:pt x="26519" y="18313"/>
                  <a:pt x="25518" y="18446"/>
                </a:cubicBezTo>
                <a:cubicBezTo>
                  <a:pt x="25518" y="18513"/>
                  <a:pt x="25518" y="18580"/>
                  <a:pt x="25518" y="18647"/>
                </a:cubicBezTo>
                <a:cubicBezTo>
                  <a:pt x="25885" y="18680"/>
                  <a:pt x="26252" y="18780"/>
                  <a:pt x="26619" y="18780"/>
                </a:cubicBezTo>
                <a:cubicBezTo>
                  <a:pt x="27120" y="18780"/>
                  <a:pt x="27587" y="18713"/>
                  <a:pt x="28087" y="18680"/>
                </a:cubicBezTo>
                <a:cubicBezTo>
                  <a:pt x="28187" y="18680"/>
                  <a:pt x="28287" y="18880"/>
                  <a:pt x="28420" y="19013"/>
                </a:cubicBezTo>
                <a:cubicBezTo>
                  <a:pt x="27653" y="19247"/>
                  <a:pt x="26919" y="19080"/>
                  <a:pt x="26352" y="19447"/>
                </a:cubicBezTo>
                <a:cubicBezTo>
                  <a:pt x="26352" y="19547"/>
                  <a:pt x="26352" y="19647"/>
                  <a:pt x="26386" y="19747"/>
                </a:cubicBezTo>
                <a:cubicBezTo>
                  <a:pt x="27386" y="19781"/>
                  <a:pt x="28387" y="19781"/>
                  <a:pt x="29388" y="19814"/>
                </a:cubicBezTo>
                <a:cubicBezTo>
                  <a:pt x="29388" y="19881"/>
                  <a:pt x="29388" y="19947"/>
                  <a:pt x="29388" y="19981"/>
                </a:cubicBezTo>
                <a:cubicBezTo>
                  <a:pt x="28854" y="20048"/>
                  <a:pt x="28320" y="20081"/>
                  <a:pt x="27820" y="20114"/>
                </a:cubicBezTo>
                <a:cubicBezTo>
                  <a:pt x="27720" y="20114"/>
                  <a:pt x="27620" y="20114"/>
                  <a:pt x="27553" y="20148"/>
                </a:cubicBezTo>
                <a:cubicBezTo>
                  <a:pt x="27220" y="20281"/>
                  <a:pt x="26919" y="20448"/>
                  <a:pt x="26619" y="20581"/>
                </a:cubicBezTo>
                <a:cubicBezTo>
                  <a:pt x="26919" y="20648"/>
                  <a:pt x="27220" y="20781"/>
                  <a:pt x="27520" y="20781"/>
                </a:cubicBezTo>
                <a:cubicBezTo>
                  <a:pt x="28354" y="20748"/>
                  <a:pt x="29188" y="20581"/>
                  <a:pt x="30022" y="20548"/>
                </a:cubicBezTo>
                <a:cubicBezTo>
                  <a:pt x="30288" y="20548"/>
                  <a:pt x="30555" y="20715"/>
                  <a:pt x="30789" y="20915"/>
                </a:cubicBezTo>
                <a:lnTo>
                  <a:pt x="27420" y="21549"/>
                </a:lnTo>
                <a:cubicBezTo>
                  <a:pt x="27420" y="21649"/>
                  <a:pt x="27420" y="21749"/>
                  <a:pt x="27420" y="21849"/>
                </a:cubicBezTo>
                <a:cubicBezTo>
                  <a:pt x="27592" y="21877"/>
                  <a:pt x="27764" y="21956"/>
                  <a:pt x="27936" y="21956"/>
                </a:cubicBezTo>
                <a:cubicBezTo>
                  <a:pt x="27964" y="21956"/>
                  <a:pt x="27992" y="21954"/>
                  <a:pt x="28020" y="21949"/>
                </a:cubicBezTo>
                <a:cubicBezTo>
                  <a:pt x="28887" y="21815"/>
                  <a:pt x="29755" y="21615"/>
                  <a:pt x="30655" y="21515"/>
                </a:cubicBezTo>
                <a:cubicBezTo>
                  <a:pt x="30856" y="21515"/>
                  <a:pt x="31122" y="21882"/>
                  <a:pt x="31423" y="22116"/>
                </a:cubicBezTo>
                <a:cubicBezTo>
                  <a:pt x="30422" y="22249"/>
                  <a:pt x="29555" y="22349"/>
                  <a:pt x="28721" y="22516"/>
                </a:cubicBezTo>
                <a:cubicBezTo>
                  <a:pt x="28521" y="22549"/>
                  <a:pt x="28220" y="22783"/>
                  <a:pt x="28220" y="22916"/>
                </a:cubicBezTo>
                <a:cubicBezTo>
                  <a:pt x="28242" y="23088"/>
                  <a:pt x="28346" y="23218"/>
                  <a:pt x="28489" y="23218"/>
                </a:cubicBezTo>
                <a:cubicBezTo>
                  <a:pt x="28568" y="23218"/>
                  <a:pt x="28659" y="23178"/>
                  <a:pt x="28754" y="23083"/>
                </a:cubicBezTo>
                <a:cubicBezTo>
                  <a:pt x="28761" y="23076"/>
                  <a:pt x="28770" y="23074"/>
                  <a:pt x="28781" y="23074"/>
                </a:cubicBezTo>
                <a:cubicBezTo>
                  <a:pt x="28826" y="23074"/>
                  <a:pt x="28901" y="23116"/>
                  <a:pt x="28954" y="23116"/>
                </a:cubicBezTo>
                <a:cubicBezTo>
                  <a:pt x="29655" y="23050"/>
                  <a:pt x="30389" y="22983"/>
                  <a:pt x="31089" y="22883"/>
                </a:cubicBezTo>
                <a:cubicBezTo>
                  <a:pt x="31222" y="22883"/>
                  <a:pt x="31356" y="22783"/>
                  <a:pt x="31589" y="22683"/>
                </a:cubicBezTo>
                <a:cubicBezTo>
                  <a:pt x="31623" y="22950"/>
                  <a:pt x="31656" y="23183"/>
                  <a:pt x="31656" y="23283"/>
                </a:cubicBezTo>
                <a:cubicBezTo>
                  <a:pt x="30555" y="23517"/>
                  <a:pt x="29555" y="23750"/>
                  <a:pt x="28554" y="23950"/>
                </a:cubicBezTo>
                <a:cubicBezTo>
                  <a:pt x="28587" y="24050"/>
                  <a:pt x="28587" y="24150"/>
                  <a:pt x="28621" y="24251"/>
                </a:cubicBezTo>
                <a:cubicBezTo>
                  <a:pt x="29421" y="24150"/>
                  <a:pt x="30255" y="24117"/>
                  <a:pt x="31089" y="23984"/>
                </a:cubicBezTo>
                <a:cubicBezTo>
                  <a:pt x="31220" y="23957"/>
                  <a:pt x="31335" y="23944"/>
                  <a:pt x="31436" y="23944"/>
                </a:cubicBezTo>
                <a:cubicBezTo>
                  <a:pt x="31849" y="23944"/>
                  <a:pt x="32016" y="24168"/>
                  <a:pt x="31990" y="24651"/>
                </a:cubicBezTo>
                <a:cubicBezTo>
                  <a:pt x="30989" y="24784"/>
                  <a:pt x="29988" y="24918"/>
                  <a:pt x="28887" y="25084"/>
                </a:cubicBezTo>
                <a:cubicBezTo>
                  <a:pt x="29171" y="25468"/>
                  <a:pt x="29488" y="25560"/>
                  <a:pt x="29809" y="25560"/>
                </a:cubicBezTo>
                <a:cubicBezTo>
                  <a:pt x="30103" y="25560"/>
                  <a:pt x="30401" y="25483"/>
                  <a:pt x="30680" y="25483"/>
                </a:cubicBezTo>
                <a:cubicBezTo>
                  <a:pt x="30705" y="25483"/>
                  <a:pt x="30730" y="25483"/>
                  <a:pt x="30755" y="25485"/>
                </a:cubicBezTo>
                <a:cubicBezTo>
                  <a:pt x="31122" y="25485"/>
                  <a:pt x="31489" y="25351"/>
                  <a:pt x="31890" y="25318"/>
                </a:cubicBezTo>
                <a:cubicBezTo>
                  <a:pt x="32056" y="25318"/>
                  <a:pt x="32257" y="25485"/>
                  <a:pt x="32457" y="25551"/>
                </a:cubicBezTo>
                <a:lnTo>
                  <a:pt x="32390" y="25818"/>
                </a:lnTo>
                <a:cubicBezTo>
                  <a:pt x="31656" y="25885"/>
                  <a:pt x="30922" y="25952"/>
                  <a:pt x="30188" y="26018"/>
                </a:cubicBezTo>
                <a:cubicBezTo>
                  <a:pt x="29821" y="26052"/>
                  <a:pt x="29588" y="26185"/>
                  <a:pt x="29655" y="26619"/>
                </a:cubicBezTo>
                <a:cubicBezTo>
                  <a:pt x="30455" y="26552"/>
                  <a:pt x="31256" y="26485"/>
                  <a:pt x="32023" y="26419"/>
                </a:cubicBezTo>
                <a:cubicBezTo>
                  <a:pt x="32059" y="26416"/>
                  <a:pt x="32093" y="26415"/>
                  <a:pt x="32126" y="26415"/>
                </a:cubicBezTo>
                <a:cubicBezTo>
                  <a:pt x="32494" y="26415"/>
                  <a:pt x="32696" y="26588"/>
                  <a:pt x="32757" y="26986"/>
                </a:cubicBezTo>
                <a:cubicBezTo>
                  <a:pt x="31923" y="27053"/>
                  <a:pt x="31156" y="27153"/>
                  <a:pt x="30288" y="27253"/>
                </a:cubicBezTo>
                <a:cubicBezTo>
                  <a:pt x="30255" y="27486"/>
                  <a:pt x="29855" y="27753"/>
                  <a:pt x="30422" y="27953"/>
                </a:cubicBezTo>
                <a:cubicBezTo>
                  <a:pt x="31089" y="27853"/>
                  <a:pt x="31790" y="27786"/>
                  <a:pt x="32490" y="27653"/>
                </a:cubicBezTo>
                <a:cubicBezTo>
                  <a:pt x="32598" y="27639"/>
                  <a:pt x="32689" y="27629"/>
                  <a:pt x="32768" y="27629"/>
                </a:cubicBezTo>
                <a:cubicBezTo>
                  <a:pt x="33053" y="27629"/>
                  <a:pt x="33174" y="27757"/>
                  <a:pt x="33357" y="28253"/>
                </a:cubicBezTo>
                <a:cubicBezTo>
                  <a:pt x="33044" y="28326"/>
                  <a:pt x="32731" y="28354"/>
                  <a:pt x="32419" y="28354"/>
                </a:cubicBezTo>
                <a:cubicBezTo>
                  <a:pt x="31733" y="28354"/>
                  <a:pt x="31053" y="28222"/>
                  <a:pt x="30389" y="28153"/>
                </a:cubicBezTo>
                <a:cubicBezTo>
                  <a:pt x="30322" y="28187"/>
                  <a:pt x="30255" y="28220"/>
                  <a:pt x="30222" y="28253"/>
                </a:cubicBezTo>
                <a:cubicBezTo>
                  <a:pt x="30555" y="28520"/>
                  <a:pt x="30856" y="28820"/>
                  <a:pt x="31222" y="29121"/>
                </a:cubicBezTo>
                <a:cubicBezTo>
                  <a:pt x="31189" y="29154"/>
                  <a:pt x="31089" y="29254"/>
                  <a:pt x="30889" y="29421"/>
                </a:cubicBezTo>
                <a:cubicBezTo>
                  <a:pt x="31389" y="29454"/>
                  <a:pt x="31756" y="29521"/>
                  <a:pt x="32123" y="29554"/>
                </a:cubicBezTo>
                <a:cubicBezTo>
                  <a:pt x="32123" y="29621"/>
                  <a:pt x="32123" y="29721"/>
                  <a:pt x="32123" y="29788"/>
                </a:cubicBezTo>
                <a:cubicBezTo>
                  <a:pt x="31890" y="29821"/>
                  <a:pt x="31656" y="29855"/>
                  <a:pt x="31389" y="29888"/>
                </a:cubicBezTo>
                <a:cubicBezTo>
                  <a:pt x="31356" y="30021"/>
                  <a:pt x="31289" y="30188"/>
                  <a:pt x="31189" y="30422"/>
                </a:cubicBezTo>
                <a:cubicBezTo>
                  <a:pt x="31089" y="30355"/>
                  <a:pt x="30956" y="30322"/>
                  <a:pt x="30822" y="30288"/>
                </a:cubicBezTo>
                <a:cubicBezTo>
                  <a:pt x="30789" y="30355"/>
                  <a:pt x="30755" y="30388"/>
                  <a:pt x="30722" y="30422"/>
                </a:cubicBezTo>
                <a:cubicBezTo>
                  <a:pt x="30856" y="30488"/>
                  <a:pt x="30956" y="30655"/>
                  <a:pt x="31056" y="30655"/>
                </a:cubicBezTo>
                <a:cubicBezTo>
                  <a:pt x="31756" y="30722"/>
                  <a:pt x="32423" y="30755"/>
                  <a:pt x="33090" y="30789"/>
                </a:cubicBezTo>
                <a:cubicBezTo>
                  <a:pt x="33249" y="30797"/>
                  <a:pt x="33405" y="30799"/>
                  <a:pt x="33560" y="30799"/>
                </a:cubicBezTo>
                <a:cubicBezTo>
                  <a:pt x="33715" y="30799"/>
                  <a:pt x="33868" y="30797"/>
                  <a:pt x="34020" y="30797"/>
                </a:cubicBezTo>
                <a:cubicBezTo>
                  <a:pt x="34325" y="30797"/>
                  <a:pt x="34625" y="30805"/>
                  <a:pt x="34925" y="30855"/>
                </a:cubicBezTo>
                <a:cubicBezTo>
                  <a:pt x="35159" y="30889"/>
                  <a:pt x="35325" y="31256"/>
                  <a:pt x="35526" y="31456"/>
                </a:cubicBezTo>
                <a:cubicBezTo>
                  <a:pt x="35392" y="31622"/>
                  <a:pt x="35292" y="31756"/>
                  <a:pt x="35192" y="31889"/>
                </a:cubicBezTo>
                <a:cubicBezTo>
                  <a:pt x="35325" y="31956"/>
                  <a:pt x="35492" y="32056"/>
                  <a:pt x="35659" y="32056"/>
                </a:cubicBezTo>
                <a:cubicBezTo>
                  <a:pt x="36093" y="32089"/>
                  <a:pt x="36393" y="32223"/>
                  <a:pt x="36393" y="32757"/>
                </a:cubicBezTo>
                <a:cubicBezTo>
                  <a:pt x="35159" y="32723"/>
                  <a:pt x="33958" y="32723"/>
                  <a:pt x="32724" y="32690"/>
                </a:cubicBezTo>
                <a:lnTo>
                  <a:pt x="32657" y="32923"/>
                </a:lnTo>
                <a:cubicBezTo>
                  <a:pt x="33191" y="33257"/>
                  <a:pt x="33758" y="33591"/>
                  <a:pt x="34425" y="33991"/>
                </a:cubicBezTo>
                <a:lnTo>
                  <a:pt x="32990" y="33991"/>
                </a:lnTo>
                <a:lnTo>
                  <a:pt x="32957" y="34158"/>
                </a:lnTo>
                <a:cubicBezTo>
                  <a:pt x="33224" y="34258"/>
                  <a:pt x="33491" y="34391"/>
                  <a:pt x="33758" y="34391"/>
                </a:cubicBezTo>
                <a:cubicBezTo>
                  <a:pt x="34992" y="34391"/>
                  <a:pt x="36226" y="34391"/>
                  <a:pt x="37460" y="34324"/>
                </a:cubicBezTo>
                <a:cubicBezTo>
                  <a:pt x="38027" y="34324"/>
                  <a:pt x="38261" y="34625"/>
                  <a:pt x="38628" y="35125"/>
                </a:cubicBezTo>
                <a:cubicBezTo>
                  <a:pt x="37193" y="35258"/>
                  <a:pt x="35926" y="35358"/>
                  <a:pt x="34592" y="35492"/>
                </a:cubicBezTo>
                <a:cubicBezTo>
                  <a:pt x="34781" y="35733"/>
                  <a:pt x="35016" y="35796"/>
                  <a:pt x="35258" y="35796"/>
                </a:cubicBezTo>
                <a:cubicBezTo>
                  <a:pt x="35484" y="35796"/>
                  <a:pt x="35716" y="35741"/>
                  <a:pt x="35926" y="35725"/>
                </a:cubicBezTo>
                <a:cubicBezTo>
                  <a:pt x="36826" y="35692"/>
                  <a:pt x="37694" y="35492"/>
                  <a:pt x="38594" y="35459"/>
                </a:cubicBezTo>
                <a:cubicBezTo>
                  <a:pt x="38895" y="35459"/>
                  <a:pt x="39228" y="35792"/>
                  <a:pt x="39528" y="35959"/>
                </a:cubicBezTo>
                <a:lnTo>
                  <a:pt x="39462" y="36192"/>
                </a:lnTo>
                <a:cubicBezTo>
                  <a:pt x="39228" y="36226"/>
                  <a:pt x="38961" y="36226"/>
                  <a:pt x="38728" y="36292"/>
                </a:cubicBezTo>
                <a:cubicBezTo>
                  <a:pt x="38461" y="36359"/>
                  <a:pt x="38194" y="36459"/>
                  <a:pt x="37927" y="36559"/>
                </a:cubicBezTo>
                <a:lnTo>
                  <a:pt x="37927" y="36593"/>
                </a:lnTo>
                <a:cubicBezTo>
                  <a:pt x="38394" y="36626"/>
                  <a:pt x="38895" y="36626"/>
                  <a:pt x="39562" y="36659"/>
                </a:cubicBezTo>
                <a:cubicBezTo>
                  <a:pt x="39128" y="36893"/>
                  <a:pt x="38861" y="37026"/>
                  <a:pt x="38594" y="37193"/>
                </a:cubicBezTo>
                <a:lnTo>
                  <a:pt x="38561" y="37226"/>
                </a:lnTo>
                <a:lnTo>
                  <a:pt x="40095" y="37226"/>
                </a:lnTo>
                <a:cubicBezTo>
                  <a:pt x="40629" y="37260"/>
                  <a:pt x="41063" y="37460"/>
                  <a:pt x="41263" y="37994"/>
                </a:cubicBezTo>
                <a:lnTo>
                  <a:pt x="41296" y="38327"/>
                </a:lnTo>
                <a:cubicBezTo>
                  <a:pt x="41563" y="38394"/>
                  <a:pt x="41830" y="38494"/>
                  <a:pt x="42097" y="38561"/>
                </a:cubicBezTo>
                <a:cubicBezTo>
                  <a:pt x="42097" y="38627"/>
                  <a:pt x="42064" y="38661"/>
                  <a:pt x="42030" y="38728"/>
                </a:cubicBezTo>
                <a:cubicBezTo>
                  <a:pt x="41330" y="38761"/>
                  <a:pt x="40629" y="38761"/>
                  <a:pt x="39929" y="38828"/>
                </a:cubicBezTo>
                <a:cubicBezTo>
                  <a:pt x="39871" y="38828"/>
                  <a:pt x="39788" y="38902"/>
                  <a:pt x="39724" y="38966"/>
                </a:cubicBezTo>
                <a:lnTo>
                  <a:pt x="39724" y="38966"/>
                </a:lnTo>
                <a:cubicBezTo>
                  <a:pt x="39714" y="38964"/>
                  <a:pt x="39705" y="38963"/>
                  <a:pt x="39695" y="38961"/>
                </a:cubicBezTo>
                <a:lnTo>
                  <a:pt x="39695" y="38994"/>
                </a:lnTo>
                <a:cubicBezTo>
                  <a:pt x="39704" y="38985"/>
                  <a:pt x="39714" y="38976"/>
                  <a:pt x="39724" y="38966"/>
                </a:cubicBezTo>
                <a:lnTo>
                  <a:pt x="39724" y="38966"/>
                </a:lnTo>
                <a:cubicBezTo>
                  <a:pt x="40113" y="39032"/>
                  <a:pt x="40471" y="39128"/>
                  <a:pt x="40829" y="39128"/>
                </a:cubicBezTo>
                <a:cubicBezTo>
                  <a:pt x="40869" y="39130"/>
                  <a:pt x="40908" y="39130"/>
                  <a:pt x="40948" y="39130"/>
                </a:cubicBezTo>
                <a:cubicBezTo>
                  <a:pt x="41223" y="39130"/>
                  <a:pt x="41505" y="39094"/>
                  <a:pt x="41786" y="39094"/>
                </a:cubicBezTo>
                <a:cubicBezTo>
                  <a:pt x="42254" y="39094"/>
                  <a:pt x="42716" y="39194"/>
                  <a:pt x="43131" y="39728"/>
                </a:cubicBezTo>
                <a:cubicBezTo>
                  <a:pt x="42364" y="39762"/>
                  <a:pt x="41730" y="39795"/>
                  <a:pt x="41063" y="39862"/>
                </a:cubicBezTo>
                <a:cubicBezTo>
                  <a:pt x="40729" y="39895"/>
                  <a:pt x="40396" y="39995"/>
                  <a:pt x="40062" y="40095"/>
                </a:cubicBezTo>
                <a:cubicBezTo>
                  <a:pt x="40095" y="40162"/>
                  <a:pt x="40095" y="40195"/>
                  <a:pt x="40129" y="40262"/>
                </a:cubicBezTo>
                <a:cubicBezTo>
                  <a:pt x="41063" y="40195"/>
                  <a:pt x="41997" y="40129"/>
                  <a:pt x="42931" y="40062"/>
                </a:cubicBezTo>
                <a:cubicBezTo>
                  <a:pt x="42980" y="40059"/>
                  <a:pt x="43027" y="40057"/>
                  <a:pt x="43072" y="40057"/>
                </a:cubicBezTo>
                <a:cubicBezTo>
                  <a:pt x="43515" y="40057"/>
                  <a:pt x="43768" y="40217"/>
                  <a:pt x="44132" y="40762"/>
                </a:cubicBezTo>
                <a:lnTo>
                  <a:pt x="42230" y="40762"/>
                </a:lnTo>
                <a:cubicBezTo>
                  <a:pt x="42164" y="40762"/>
                  <a:pt x="42097" y="40862"/>
                  <a:pt x="42064" y="40929"/>
                </a:cubicBezTo>
                <a:cubicBezTo>
                  <a:pt x="42064" y="40996"/>
                  <a:pt x="42097" y="41063"/>
                  <a:pt x="42130" y="41129"/>
                </a:cubicBezTo>
                <a:cubicBezTo>
                  <a:pt x="42430" y="41146"/>
                  <a:pt x="42739" y="41146"/>
                  <a:pt x="43048" y="41146"/>
                </a:cubicBezTo>
                <a:cubicBezTo>
                  <a:pt x="43356" y="41146"/>
                  <a:pt x="43665" y="41146"/>
                  <a:pt x="43965" y="41163"/>
                </a:cubicBezTo>
                <a:cubicBezTo>
                  <a:pt x="44198" y="41163"/>
                  <a:pt x="44465" y="41196"/>
                  <a:pt x="44699" y="41329"/>
                </a:cubicBezTo>
                <a:cubicBezTo>
                  <a:pt x="42797" y="41763"/>
                  <a:pt x="40829" y="41696"/>
                  <a:pt x="38961" y="42263"/>
                </a:cubicBezTo>
                <a:cubicBezTo>
                  <a:pt x="38961" y="42330"/>
                  <a:pt x="38995" y="42430"/>
                  <a:pt x="38995" y="42530"/>
                </a:cubicBezTo>
                <a:cubicBezTo>
                  <a:pt x="39595" y="42430"/>
                  <a:pt x="40196" y="42263"/>
                  <a:pt x="40829" y="42230"/>
                </a:cubicBezTo>
                <a:cubicBezTo>
                  <a:pt x="41830" y="42163"/>
                  <a:pt x="42864" y="42130"/>
                  <a:pt x="43898" y="42097"/>
                </a:cubicBezTo>
                <a:lnTo>
                  <a:pt x="43898" y="42097"/>
                </a:lnTo>
                <a:cubicBezTo>
                  <a:pt x="43531" y="42163"/>
                  <a:pt x="43164" y="42230"/>
                  <a:pt x="42831" y="42330"/>
                </a:cubicBezTo>
                <a:cubicBezTo>
                  <a:pt x="42564" y="42397"/>
                  <a:pt x="42297" y="42497"/>
                  <a:pt x="42030" y="42630"/>
                </a:cubicBezTo>
                <a:cubicBezTo>
                  <a:pt x="42030" y="42630"/>
                  <a:pt x="42030" y="42664"/>
                  <a:pt x="42030" y="42697"/>
                </a:cubicBezTo>
                <a:cubicBezTo>
                  <a:pt x="42797" y="42664"/>
                  <a:pt x="43565" y="42630"/>
                  <a:pt x="44332" y="42597"/>
                </a:cubicBezTo>
                <a:cubicBezTo>
                  <a:pt x="44545" y="42597"/>
                  <a:pt x="44780" y="42554"/>
                  <a:pt x="45019" y="42554"/>
                </a:cubicBezTo>
                <a:cubicBezTo>
                  <a:pt x="45079" y="42554"/>
                  <a:pt x="45139" y="42557"/>
                  <a:pt x="45199" y="42564"/>
                </a:cubicBezTo>
                <a:cubicBezTo>
                  <a:pt x="45499" y="42597"/>
                  <a:pt x="45766" y="42664"/>
                  <a:pt x="46066" y="42730"/>
                </a:cubicBezTo>
                <a:lnTo>
                  <a:pt x="46033" y="42997"/>
                </a:lnTo>
                <a:cubicBezTo>
                  <a:pt x="43965" y="43164"/>
                  <a:pt x="41930" y="43331"/>
                  <a:pt x="39862" y="43498"/>
                </a:cubicBezTo>
                <a:cubicBezTo>
                  <a:pt x="39862" y="43564"/>
                  <a:pt x="39862" y="43631"/>
                  <a:pt x="39862" y="43698"/>
                </a:cubicBezTo>
                <a:cubicBezTo>
                  <a:pt x="40062" y="43731"/>
                  <a:pt x="40296" y="43764"/>
                  <a:pt x="40496" y="43764"/>
                </a:cubicBezTo>
                <a:cubicBezTo>
                  <a:pt x="41330" y="43764"/>
                  <a:pt x="42130" y="43764"/>
                  <a:pt x="42964" y="43731"/>
                </a:cubicBezTo>
                <a:lnTo>
                  <a:pt x="42964" y="43731"/>
                </a:lnTo>
                <a:cubicBezTo>
                  <a:pt x="42531" y="43831"/>
                  <a:pt x="42097" y="43898"/>
                  <a:pt x="41697" y="44031"/>
                </a:cubicBezTo>
                <a:cubicBezTo>
                  <a:pt x="41463" y="44065"/>
                  <a:pt x="41263" y="44198"/>
                  <a:pt x="41063" y="44298"/>
                </a:cubicBezTo>
                <a:cubicBezTo>
                  <a:pt x="41063" y="44365"/>
                  <a:pt x="41096" y="44432"/>
                  <a:pt x="41096" y="44465"/>
                </a:cubicBezTo>
                <a:lnTo>
                  <a:pt x="43198" y="44231"/>
                </a:lnTo>
                <a:lnTo>
                  <a:pt x="43231" y="44465"/>
                </a:lnTo>
                <a:cubicBezTo>
                  <a:pt x="42464" y="44598"/>
                  <a:pt x="41663" y="44732"/>
                  <a:pt x="40696" y="44899"/>
                </a:cubicBezTo>
                <a:cubicBezTo>
                  <a:pt x="41063" y="45032"/>
                  <a:pt x="41296" y="45165"/>
                  <a:pt x="41496" y="45165"/>
                </a:cubicBezTo>
                <a:cubicBezTo>
                  <a:pt x="42897" y="44999"/>
                  <a:pt x="44298" y="44799"/>
                  <a:pt x="45699" y="44632"/>
                </a:cubicBezTo>
                <a:cubicBezTo>
                  <a:pt x="46000" y="44565"/>
                  <a:pt x="46300" y="44532"/>
                  <a:pt x="46734" y="44432"/>
                </a:cubicBezTo>
                <a:cubicBezTo>
                  <a:pt x="46834" y="44598"/>
                  <a:pt x="47034" y="44899"/>
                  <a:pt x="47201" y="45165"/>
                </a:cubicBezTo>
                <a:cubicBezTo>
                  <a:pt x="45099" y="45366"/>
                  <a:pt x="43098" y="45532"/>
                  <a:pt x="41130" y="45699"/>
                </a:cubicBezTo>
                <a:lnTo>
                  <a:pt x="41130" y="46033"/>
                </a:lnTo>
                <a:cubicBezTo>
                  <a:pt x="42764" y="45866"/>
                  <a:pt x="44399" y="45733"/>
                  <a:pt x="46033" y="45599"/>
                </a:cubicBezTo>
                <a:cubicBezTo>
                  <a:pt x="46033" y="45666"/>
                  <a:pt x="46066" y="45733"/>
                  <a:pt x="46066" y="45799"/>
                </a:cubicBezTo>
                <a:cubicBezTo>
                  <a:pt x="44765" y="45999"/>
                  <a:pt x="43465" y="46200"/>
                  <a:pt x="42164" y="46400"/>
                </a:cubicBezTo>
                <a:cubicBezTo>
                  <a:pt x="42197" y="46466"/>
                  <a:pt x="42197" y="46566"/>
                  <a:pt x="42197" y="46633"/>
                </a:cubicBezTo>
                <a:cubicBezTo>
                  <a:pt x="43031" y="46533"/>
                  <a:pt x="43831" y="46500"/>
                  <a:pt x="44665" y="46366"/>
                </a:cubicBezTo>
                <a:cubicBezTo>
                  <a:pt x="45433" y="46233"/>
                  <a:pt x="46233" y="46033"/>
                  <a:pt x="47000" y="45899"/>
                </a:cubicBezTo>
                <a:cubicBezTo>
                  <a:pt x="47022" y="45896"/>
                  <a:pt x="47044" y="45894"/>
                  <a:pt x="47065" y="45894"/>
                </a:cubicBezTo>
                <a:cubicBezTo>
                  <a:pt x="47244" y="45894"/>
                  <a:pt x="47422" y="46007"/>
                  <a:pt x="47601" y="46066"/>
                </a:cubicBezTo>
                <a:cubicBezTo>
                  <a:pt x="47501" y="46200"/>
                  <a:pt x="47434" y="46333"/>
                  <a:pt x="47367" y="46466"/>
                </a:cubicBezTo>
                <a:cubicBezTo>
                  <a:pt x="47401" y="46500"/>
                  <a:pt x="47467" y="46566"/>
                  <a:pt x="47501" y="46633"/>
                </a:cubicBezTo>
                <a:cubicBezTo>
                  <a:pt x="47668" y="46667"/>
                  <a:pt x="47834" y="46733"/>
                  <a:pt x="48001" y="46767"/>
                </a:cubicBezTo>
                <a:cubicBezTo>
                  <a:pt x="48001" y="46900"/>
                  <a:pt x="47968" y="47000"/>
                  <a:pt x="47968" y="47100"/>
                </a:cubicBezTo>
                <a:cubicBezTo>
                  <a:pt x="47541" y="47100"/>
                  <a:pt x="47115" y="47068"/>
                  <a:pt x="46656" y="47035"/>
                </a:cubicBezTo>
                <a:lnTo>
                  <a:pt x="46656" y="47035"/>
                </a:lnTo>
                <a:cubicBezTo>
                  <a:pt x="46509" y="47151"/>
                  <a:pt x="46385" y="47243"/>
                  <a:pt x="46233" y="47334"/>
                </a:cubicBezTo>
                <a:cubicBezTo>
                  <a:pt x="46415" y="47470"/>
                  <a:pt x="46603" y="47510"/>
                  <a:pt x="46793" y="47510"/>
                </a:cubicBezTo>
                <a:cubicBezTo>
                  <a:pt x="47020" y="47510"/>
                  <a:pt x="47249" y="47452"/>
                  <a:pt x="47467" y="47434"/>
                </a:cubicBezTo>
                <a:cubicBezTo>
                  <a:pt x="47602" y="47407"/>
                  <a:pt x="47737" y="47358"/>
                  <a:pt x="47855" y="47358"/>
                </a:cubicBezTo>
                <a:cubicBezTo>
                  <a:pt x="47882" y="47358"/>
                  <a:pt x="47909" y="47361"/>
                  <a:pt x="47934" y="47367"/>
                </a:cubicBezTo>
                <a:cubicBezTo>
                  <a:pt x="48068" y="47400"/>
                  <a:pt x="48168" y="47534"/>
                  <a:pt x="48268" y="47634"/>
                </a:cubicBezTo>
                <a:cubicBezTo>
                  <a:pt x="48168" y="47734"/>
                  <a:pt x="48068" y="47934"/>
                  <a:pt x="47934" y="47967"/>
                </a:cubicBezTo>
                <a:cubicBezTo>
                  <a:pt x="47501" y="48034"/>
                  <a:pt x="47067" y="48034"/>
                  <a:pt x="46633" y="48068"/>
                </a:cubicBezTo>
                <a:cubicBezTo>
                  <a:pt x="45866" y="48134"/>
                  <a:pt x="45132" y="48234"/>
                  <a:pt x="44365" y="48334"/>
                </a:cubicBezTo>
                <a:cubicBezTo>
                  <a:pt x="44765" y="48401"/>
                  <a:pt x="45166" y="48535"/>
                  <a:pt x="45566" y="48535"/>
                </a:cubicBezTo>
                <a:cubicBezTo>
                  <a:pt x="46367" y="48468"/>
                  <a:pt x="47201" y="48334"/>
                  <a:pt x="48001" y="48268"/>
                </a:cubicBezTo>
                <a:cubicBezTo>
                  <a:pt x="48135" y="48268"/>
                  <a:pt x="48301" y="48468"/>
                  <a:pt x="48435" y="48568"/>
                </a:cubicBezTo>
                <a:cubicBezTo>
                  <a:pt x="48468" y="48601"/>
                  <a:pt x="48468" y="48701"/>
                  <a:pt x="48468" y="48768"/>
                </a:cubicBezTo>
                <a:cubicBezTo>
                  <a:pt x="48735" y="49902"/>
                  <a:pt x="48735" y="49835"/>
                  <a:pt x="47567" y="49902"/>
                </a:cubicBezTo>
                <a:cubicBezTo>
                  <a:pt x="46500" y="49936"/>
                  <a:pt x="45399" y="50069"/>
                  <a:pt x="44332" y="50136"/>
                </a:cubicBezTo>
                <a:cubicBezTo>
                  <a:pt x="43665" y="50202"/>
                  <a:pt x="42964" y="50236"/>
                  <a:pt x="42297" y="50269"/>
                </a:cubicBezTo>
                <a:cubicBezTo>
                  <a:pt x="42230" y="50269"/>
                  <a:pt x="42197" y="50403"/>
                  <a:pt x="42097" y="50536"/>
                </a:cubicBezTo>
                <a:cubicBezTo>
                  <a:pt x="42297" y="50569"/>
                  <a:pt x="42497" y="50636"/>
                  <a:pt x="42664" y="50636"/>
                </a:cubicBezTo>
                <a:cubicBezTo>
                  <a:pt x="44132" y="50569"/>
                  <a:pt x="45633" y="50469"/>
                  <a:pt x="47100" y="50369"/>
                </a:cubicBezTo>
                <a:cubicBezTo>
                  <a:pt x="47445" y="50341"/>
                  <a:pt x="47789" y="50262"/>
                  <a:pt x="48112" y="50262"/>
                </a:cubicBezTo>
                <a:cubicBezTo>
                  <a:pt x="48165" y="50262"/>
                  <a:pt x="48217" y="50264"/>
                  <a:pt x="48268" y="50269"/>
                </a:cubicBezTo>
                <a:cubicBezTo>
                  <a:pt x="48501" y="50302"/>
                  <a:pt x="48702" y="50569"/>
                  <a:pt x="48935" y="50703"/>
                </a:cubicBezTo>
                <a:cubicBezTo>
                  <a:pt x="48702" y="50836"/>
                  <a:pt x="48501" y="51003"/>
                  <a:pt x="48268" y="51036"/>
                </a:cubicBezTo>
                <a:cubicBezTo>
                  <a:pt x="47367" y="51136"/>
                  <a:pt x="46467" y="51170"/>
                  <a:pt x="45566" y="51270"/>
                </a:cubicBezTo>
                <a:cubicBezTo>
                  <a:pt x="44499" y="51370"/>
                  <a:pt x="43398" y="51470"/>
                  <a:pt x="42330" y="51570"/>
                </a:cubicBezTo>
                <a:cubicBezTo>
                  <a:pt x="42275" y="51581"/>
                  <a:pt x="42219" y="51585"/>
                  <a:pt x="42164" y="51585"/>
                </a:cubicBezTo>
                <a:cubicBezTo>
                  <a:pt x="42052" y="51585"/>
                  <a:pt x="41941" y="51570"/>
                  <a:pt x="41830" y="51570"/>
                </a:cubicBezTo>
                <a:cubicBezTo>
                  <a:pt x="41888" y="51831"/>
                  <a:pt x="42325" y="52017"/>
                  <a:pt x="42701" y="52017"/>
                </a:cubicBezTo>
                <a:cubicBezTo>
                  <a:pt x="42757" y="52017"/>
                  <a:pt x="42812" y="52012"/>
                  <a:pt x="42864" y="52004"/>
                </a:cubicBezTo>
                <a:cubicBezTo>
                  <a:pt x="44085" y="51754"/>
                  <a:pt x="45283" y="51504"/>
                  <a:pt x="46516" y="51504"/>
                </a:cubicBezTo>
                <a:cubicBezTo>
                  <a:pt x="46765" y="51504"/>
                  <a:pt x="47015" y="51514"/>
                  <a:pt x="47267" y="51537"/>
                </a:cubicBezTo>
                <a:cubicBezTo>
                  <a:pt x="47308" y="51539"/>
                  <a:pt x="47348" y="51540"/>
                  <a:pt x="47388" y="51540"/>
                </a:cubicBezTo>
                <a:cubicBezTo>
                  <a:pt x="47877" y="51540"/>
                  <a:pt x="48347" y="51362"/>
                  <a:pt x="48902" y="51270"/>
                </a:cubicBezTo>
                <a:cubicBezTo>
                  <a:pt x="48935" y="51470"/>
                  <a:pt x="49002" y="51670"/>
                  <a:pt x="49102" y="51970"/>
                </a:cubicBezTo>
                <a:cubicBezTo>
                  <a:pt x="46800" y="52237"/>
                  <a:pt x="44632" y="52504"/>
                  <a:pt x="42364" y="52771"/>
                </a:cubicBezTo>
                <a:cubicBezTo>
                  <a:pt x="42461" y="52927"/>
                  <a:pt x="42502" y="52992"/>
                  <a:pt x="42814" y="52992"/>
                </a:cubicBezTo>
                <a:cubicBezTo>
                  <a:pt x="43034" y="52992"/>
                  <a:pt x="43390" y="52960"/>
                  <a:pt x="43998" y="52904"/>
                </a:cubicBezTo>
                <a:cubicBezTo>
                  <a:pt x="44532" y="52838"/>
                  <a:pt x="45066" y="52771"/>
                  <a:pt x="45599" y="52704"/>
                </a:cubicBezTo>
                <a:cubicBezTo>
                  <a:pt x="46133" y="52671"/>
                  <a:pt x="46700" y="52637"/>
                  <a:pt x="47267" y="52571"/>
                </a:cubicBezTo>
                <a:cubicBezTo>
                  <a:pt x="47801" y="52537"/>
                  <a:pt x="48368" y="52471"/>
                  <a:pt x="49035" y="52404"/>
                </a:cubicBezTo>
                <a:lnTo>
                  <a:pt x="49035" y="52404"/>
                </a:lnTo>
                <a:cubicBezTo>
                  <a:pt x="48702" y="52871"/>
                  <a:pt x="49402" y="53438"/>
                  <a:pt x="48668" y="53738"/>
                </a:cubicBezTo>
                <a:cubicBezTo>
                  <a:pt x="48802" y="54139"/>
                  <a:pt x="48902" y="54539"/>
                  <a:pt x="49069" y="55073"/>
                </a:cubicBezTo>
                <a:cubicBezTo>
                  <a:pt x="47934" y="55106"/>
                  <a:pt x="46934" y="55139"/>
                  <a:pt x="45933" y="55173"/>
                </a:cubicBezTo>
                <a:cubicBezTo>
                  <a:pt x="45966" y="55273"/>
                  <a:pt x="46033" y="55406"/>
                  <a:pt x="46066" y="55540"/>
                </a:cubicBezTo>
                <a:cubicBezTo>
                  <a:pt x="47000" y="55473"/>
                  <a:pt x="47934" y="55440"/>
                  <a:pt x="49069" y="55406"/>
                </a:cubicBezTo>
                <a:lnTo>
                  <a:pt x="49069" y="55406"/>
                </a:lnTo>
                <a:cubicBezTo>
                  <a:pt x="48802" y="55573"/>
                  <a:pt x="48668" y="55740"/>
                  <a:pt x="48501" y="55740"/>
                </a:cubicBezTo>
                <a:cubicBezTo>
                  <a:pt x="47534" y="55873"/>
                  <a:pt x="46533" y="55973"/>
                  <a:pt x="45533" y="56073"/>
                </a:cubicBezTo>
                <a:cubicBezTo>
                  <a:pt x="45333" y="56084"/>
                  <a:pt x="45129" y="56088"/>
                  <a:pt x="44924" y="56088"/>
                </a:cubicBezTo>
                <a:cubicBezTo>
                  <a:pt x="44513" y="56088"/>
                  <a:pt x="44098" y="56073"/>
                  <a:pt x="43698" y="56073"/>
                </a:cubicBezTo>
                <a:lnTo>
                  <a:pt x="43665" y="56140"/>
                </a:lnTo>
                <a:lnTo>
                  <a:pt x="43598" y="56140"/>
                </a:lnTo>
                <a:lnTo>
                  <a:pt x="43498" y="56240"/>
                </a:lnTo>
                <a:cubicBezTo>
                  <a:pt x="43565" y="56407"/>
                  <a:pt x="43631" y="56607"/>
                  <a:pt x="43731" y="56774"/>
                </a:cubicBezTo>
                <a:cubicBezTo>
                  <a:pt x="45333" y="56674"/>
                  <a:pt x="46934" y="56540"/>
                  <a:pt x="48568" y="56407"/>
                </a:cubicBezTo>
                <a:lnTo>
                  <a:pt x="48568" y="56407"/>
                </a:lnTo>
                <a:cubicBezTo>
                  <a:pt x="48668" y="57007"/>
                  <a:pt x="48401" y="57074"/>
                  <a:pt x="47901" y="57107"/>
                </a:cubicBezTo>
                <a:cubicBezTo>
                  <a:pt x="46967" y="57141"/>
                  <a:pt x="46066" y="57308"/>
                  <a:pt x="45132" y="57408"/>
                </a:cubicBezTo>
                <a:cubicBezTo>
                  <a:pt x="44232" y="57508"/>
                  <a:pt x="43298" y="57574"/>
                  <a:pt x="42364" y="57674"/>
                </a:cubicBezTo>
                <a:cubicBezTo>
                  <a:pt x="41963" y="57708"/>
                  <a:pt x="41563" y="57775"/>
                  <a:pt x="41130" y="57808"/>
                </a:cubicBezTo>
                <a:cubicBezTo>
                  <a:pt x="41130" y="57875"/>
                  <a:pt x="41130" y="57941"/>
                  <a:pt x="41130" y="58008"/>
                </a:cubicBezTo>
                <a:cubicBezTo>
                  <a:pt x="41372" y="58035"/>
                  <a:pt x="41637" y="58084"/>
                  <a:pt x="41906" y="58084"/>
                </a:cubicBezTo>
                <a:cubicBezTo>
                  <a:pt x="41969" y="58084"/>
                  <a:pt x="42033" y="58081"/>
                  <a:pt x="42097" y="58075"/>
                </a:cubicBezTo>
                <a:cubicBezTo>
                  <a:pt x="43198" y="57975"/>
                  <a:pt x="44332" y="57808"/>
                  <a:pt x="45466" y="57674"/>
                </a:cubicBezTo>
                <a:cubicBezTo>
                  <a:pt x="46367" y="57574"/>
                  <a:pt x="47301" y="57474"/>
                  <a:pt x="48235" y="57341"/>
                </a:cubicBezTo>
                <a:lnTo>
                  <a:pt x="48235" y="57341"/>
                </a:lnTo>
                <a:cubicBezTo>
                  <a:pt x="48268" y="58141"/>
                  <a:pt x="48101" y="58275"/>
                  <a:pt x="47367" y="58308"/>
                </a:cubicBezTo>
                <a:cubicBezTo>
                  <a:pt x="46900" y="58308"/>
                  <a:pt x="46433" y="58408"/>
                  <a:pt x="45933" y="58475"/>
                </a:cubicBezTo>
                <a:cubicBezTo>
                  <a:pt x="45933" y="58542"/>
                  <a:pt x="45933" y="58608"/>
                  <a:pt x="45933" y="58709"/>
                </a:cubicBezTo>
                <a:cubicBezTo>
                  <a:pt x="46567" y="58675"/>
                  <a:pt x="47234" y="58675"/>
                  <a:pt x="47934" y="58642"/>
                </a:cubicBezTo>
                <a:lnTo>
                  <a:pt x="47934" y="58642"/>
                </a:lnTo>
                <a:cubicBezTo>
                  <a:pt x="48001" y="59042"/>
                  <a:pt x="47801" y="59176"/>
                  <a:pt x="47201" y="59209"/>
                </a:cubicBezTo>
                <a:cubicBezTo>
                  <a:pt x="45866" y="59209"/>
                  <a:pt x="44565" y="59209"/>
                  <a:pt x="43231" y="59242"/>
                </a:cubicBezTo>
                <a:cubicBezTo>
                  <a:pt x="43131" y="59242"/>
                  <a:pt x="42998" y="59342"/>
                  <a:pt x="42897" y="59476"/>
                </a:cubicBezTo>
                <a:cubicBezTo>
                  <a:pt x="43363" y="59573"/>
                  <a:pt x="43832" y="59605"/>
                  <a:pt x="44303" y="59605"/>
                </a:cubicBezTo>
                <a:cubicBezTo>
                  <a:pt x="45222" y="59605"/>
                  <a:pt x="46148" y="59483"/>
                  <a:pt x="47076" y="59483"/>
                </a:cubicBezTo>
                <a:cubicBezTo>
                  <a:pt x="47307" y="59483"/>
                  <a:pt x="47537" y="59490"/>
                  <a:pt x="47768" y="59509"/>
                </a:cubicBezTo>
                <a:cubicBezTo>
                  <a:pt x="47467" y="60110"/>
                  <a:pt x="46934" y="60043"/>
                  <a:pt x="46433" y="60076"/>
                </a:cubicBezTo>
                <a:cubicBezTo>
                  <a:pt x="46200" y="60076"/>
                  <a:pt x="46000" y="60143"/>
                  <a:pt x="45766" y="60210"/>
                </a:cubicBezTo>
                <a:cubicBezTo>
                  <a:pt x="45766" y="60243"/>
                  <a:pt x="45766" y="60276"/>
                  <a:pt x="45766" y="60310"/>
                </a:cubicBezTo>
                <a:cubicBezTo>
                  <a:pt x="46267" y="60343"/>
                  <a:pt x="46767" y="60410"/>
                  <a:pt x="47334" y="60476"/>
                </a:cubicBezTo>
                <a:cubicBezTo>
                  <a:pt x="47434" y="60810"/>
                  <a:pt x="47234" y="61044"/>
                  <a:pt x="46867" y="61077"/>
                </a:cubicBezTo>
                <a:cubicBezTo>
                  <a:pt x="45533" y="61177"/>
                  <a:pt x="44198" y="61210"/>
                  <a:pt x="42864" y="61310"/>
                </a:cubicBezTo>
                <a:cubicBezTo>
                  <a:pt x="42030" y="61344"/>
                  <a:pt x="41196" y="61377"/>
                  <a:pt x="40329" y="61444"/>
                </a:cubicBezTo>
                <a:cubicBezTo>
                  <a:pt x="40329" y="61444"/>
                  <a:pt x="40329" y="61477"/>
                  <a:pt x="40329" y="61511"/>
                </a:cubicBezTo>
                <a:cubicBezTo>
                  <a:pt x="40729" y="61544"/>
                  <a:pt x="41163" y="61644"/>
                  <a:pt x="41563" y="61644"/>
                </a:cubicBezTo>
                <a:cubicBezTo>
                  <a:pt x="42864" y="61644"/>
                  <a:pt x="44132" y="61611"/>
                  <a:pt x="45433" y="61544"/>
                </a:cubicBezTo>
                <a:cubicBezTo>
                  <a:pt x="45966" y="61544"/>
                  <a:pt x="46500" y="61477"/>
                  <a:pt x="47067" y="61410"/>
                </a:cubicBezTo>
                <a:lnTo>
                  <a:pt x="47067" y="61410"/>
                </a:lnTo>
                <a:cubicBezTo>
                  <a:pt x="46949" y="61884"/>
                  <a:pt x="46678" y="61972"/>
                  <a:pt x="46387" y="61972"/>
                </a:cubicBezTo>
                <a:cubicBezTo>
                  <a:pt x="46215" y="61972"/>
                  <a:pt x="46035" y="61941"/>
                  <a:pt x="45876" y="61941"/>
                </a:cubicBezTo>
                <a:cubicBezTo>
                  <a:pt x="45850" y="61941"/>
                  <a:pt x="45824" y="61942"/>
                  <a:pt x="45800" y="61944"/>
                </a:cubicBezTo>
                <a:cubicBezTo>
                  <a:pt x="44298" y="62078"/>
                  <a:pt x="42797" y="62144"/>
                  <a:pt x="41296" y="62211"/>
                </a:cubicBezTo>
                <a:cubicBezTo>
                  <a:pt x="41096" y="62222"/>
                  <a:pt x="40896" y="62226"/>
                  <a:pt x="40696" y="62226"/>
                </a:cubicBezTo>
                <a:cubicBezTo>
                  <a:pt x="40296" y="62226"/>
                  <a:pt x="39895" y="62211"/>
                  <a:pt x="39495" y="62211"/>
                </a:cubicBezTo>
                <a:cubicBezTo>
                  <a:pt x="39297" y="62211"/>
                  <a:pt x="39098" y="62277"/>
                  <a:pt x="38868" y="62343"/>
                </a:cubicBezTo>
                <a:lnTo>
                  <a:pt x="38868" y="62343"/>
                </a:lnTo>
                <a:cubicBezTo>
                  <a:pt x="38902" y="62492"/>
                  <a:pt x="38969" y="62532"/>
                  <a:pt x="39050" y="62532"/>
                </a:cubicBezTo>
                <a:cubicBezTo>
                  <a:pt x="39144" y="62532"/>
                  <a:pt x="39257" y="62478"/>
                  <a:pt x="39362" y="62478"/>
                </a:cubicBezTo>
                <a:cubicBezTo>
                  <a:pt x="40162" y="62511"/>
                  <a:pt x="40963" y="62645"/>
                  <a:pt x="41763" y="62645"/>
                </a:cubicBezTo>
                <a:cubicBezTo>
                  <a:pt x="42831" y="62611"/>
                  <a:pt x="43898" y="62478"/>
                  <a:pt x="44966" y="62445"/>
                </a:cubicBezTo>
                <a:cubicBezTo>
                  <a:pt x="45068" y="62437"/>
                  <a:pt x="45172" y="62432"/>
                  <a:pt x="45278" y="62432"/>
                </a:cubicBezTo>
                <a:cubicBezTo>
                  <a:pt x="45622" y="62432"/>
                  <a:pt x="45984" y="62476"/>
                  <a:pt x="46367" y="62578"/>
                </a:cubicBezTo>
                <a:cubicBezTo>
                  <a:pt x="46133" y="62678"/>
                  <a:pt x="45866" y="62811"/>
                  <a:pt x="45599" y="62878"/>
                </a:cubicBezTo>
                <a:cubicBezTo>
                  <a:pt x="44999" y="62978"/>
                  <a:pt x="44365" y="63045"/>
                  <a:pt x="43731" y="63145"/>
                </a:cubicBezTo>
                <a:cubicBezTo>
                  <a:pt x="43698" y="63145"/>
                  <a:pt x="43631" y="63212"/>
                  <a:pt x="43598" y="63278"/>
                </a:cubicBezTo>
                <a:lnTo>
                  <a:pt x="43598" y="63312"/>
                </a:lnTo>
                <a:cubicBezTo>
                  <a:pt x="44032" y="63345"/>
                  <a:pt x="44432" y="63379"/>
                  <a:pt x="44866" y="63379"/>
                </a:cubicBezTo>
                <a:cubicBezTo>
                  <a:pt x="45132" y="63379"/>
                  <a:pt x="45433" y="63345"/>
                  <a:pt x="45699" y="63312"/>
                </a:cubicBezTo>
                <a:cubicBezTo>
                  <a:pt x="45733" y="63379"/>
                  <a:pt x="45766" y="63445"/>
                  <a:pt x="45766" y="63479"/>
                </a:cubicBezTo>
                <a:cubicBezTo>
                  <a:pt x="45499" y="63579"/>
                  <a:pt x="45266" y="63679"/>
                  <a:pt x="44999" y="63745"/>
                </a:cubicBezTo>
                <a:cubicBezTo>
                  <a:pt x="44699" y="63779"/>
                  <a:pt x="44365" y="63812"/>
                  <a:pt x="44032" y="63846"/>
                </a:cubicBezTo>
                <a:cubicBezTo>
                  <a:pt x="44198" y="64079"/>
                  <a:pt x="44365" y="64313"/>
                  <a:pt x="44532" y="64546"/>
                </a:cubicBezTo>
                <a:cubicBezTo>
                  <a:pt x="44198" y="65213"/>
                  <a:pt x="43665" y="65513"/>
                  <a:pt x="42897" y="65580"/>
                </a:cubicBezTo>
                <a:cubicBezTo>
                  <a:pt x="41463" y="65647"/>
                  <a:pt x="39995" y="65847"/>
                  <a:pt x="38528" y="65914"/>
                </a:cubicBezTo>
                <a:cubicBezTo>
                  <a:pt x="36893" y="65980"/>
                  <a:pt x="35259" y="65947"/>
                  <a:pt x="33624" y="65980"/>
                </a:cubicBezTo>
                <a:cubicBezTo>
                  <a:pt x="33691" y="66080"/>
                  <a:pt x="33758" y="66314"/>
                  <a:pt x="33891" y="66681"/>
                </a:cubicBezTo>
                <a:cubicBezTo>
                  <a:pt x="34291" y="66713"/>
                  <a:pt x="34693" y="66727"/>
                  <a:pt x="35096" y="66727"/>
                </a:cubicBezTo>
                <a:cubicBezTo>
                  <a:pt x="37646" y="66727"/>
                  <a:pt x="40238" y="66171"/>
                  <a:pt x="42831" y="66114"/>
                </a:cubicBezTo>
                <a:lnTo>
                  <a:pt x="42831" y="66114"/>
                </a:lnTo>
                <a:cubicBezTo>
                  <a:pt x="42464" y="67048"/>
                  <a:pt x="41530" y="66914"/>
                  <a:pt x="40729" y="66948"/>
                </a:cubicBezTo>
                <a:cubicBezTo>
                  <a:pt x="39595" y="67048"/>
                  <a:pt x="38428" y="67014"/>
                  <a:pt x="37293" y="67081"/>
                </a:cubicBezTo>
                <a:cubicBezTo>
                  <a:pt x="37193" y="67081"/>
                  <a:pt x="37093" y="67181"/>
                  <a:pt x="36993" y="67248"/>
                </a:cubicBezTo>
                <a:lnTo>
                  <a:pt x="36960" y="67281"/>
                </a:lnTo>
                <a:cubicBezTo>
                  <a:pt x="37594" y="67348"/>
                  <a:pt x="38261" y="67415"/>
                  <a:pt x="38895" y="67415"/>
                </a:cubicBezTo>
                <a:cubicBezTo>
                  <a:pt x="39628" y="67381"/>
                  <a:pt x="40362" y="67281"/>
                  <a:pt x="41130" y="67215"/>
                </a:cubicBezTo>
                <a:cubicBezTo>
                  <a:pt x="41196" y="67215"/>
                  <a:pt x="41296" y="67315"/>
                  <a:pt x="41396" y="67381"/>
                </a:cubicBezTo>
                <a:lnTo>
                  <a:pt x="41396" y="67582"/>
                </a:lnTo>
                <a:cubicBezTo>
                  <a:pt x="40829" y="67648"/>
                  <a:pt x="40296" y="67782"/>
                  <a:pt x="39729" y="67815"/>
                </a:cubicBezTo>
                <a:cubicBezTo>
                  <a:pt x="38027" y="67882"/>
                  <a:pt x="36293" y="67948"/>
                  <a:pt x="34592" y="68015"/>
                </a:cubicBezTo>
                <a:cubicBezTo>
                  <a:pt x="34314" y="68026"/>
                  <a:pt x="34036" y="68030"/>
                  <a:pt x="33756" y="68030"/>
                </a:cubicBezTo>
                <a:cubicBezTo>
                  <a:pt x="33198" y="68030"/>
                  <a:pt x="32635" y="68015"/>
                  <a:pt x="32056" y="68015"/>
                </a:cubicBezTo>
                <a:cubicBezTo>
                  <a:pt x="31990" y="68049"/>
                  <a:pt x="31890" y="68082"/>
                  <a:pt x="31790" y="68115"/>
                </a:cubicBezTo>
                <a:cubicBezTo>
                  <a:pt x="32123" y="68182"/>
                  <a:pt x="32423" y="68315"/>
                  <a:pt x="32757" y="68349"/>
                </a:cubicBezTo>
                <a:cubicBezTo>
                  <a:pt x="33274" y="68365"/>
                  <a:pt x="33783" y="68374"/>
                  <a:pt x="34291" y="68374"/>
                </a:cubicBezTo>
                <a:cubicBezTo>
                  <a:pt x="34800" y="68374"/>
                  <a:pt x="35309" y="68365"/>
                  <a:pt x="35826" y="68349"/>
                </a:cubicBezTo>
                <a:cubicBezTo>
                  <a:pt x="36760" y="68315"/>
                  <a:pt x="37694" y="68182"/>
                  <a:pt x="38661" y="68149"/>
                </a:cubicBezTo>
                <a:cubicBezTo>
                  <a:pt x="38817" y="68137"/>
                  <a:pt x="38969" y="68134"/>
                  <a:pt x="39124" y="68134"/>
                </a:cubicBezTo>
                <a:cubicBezTo>
                  <a:pt x="39436" y="68134"/>
                  <a:pt x="39762" y="68149"/>
                  <a:pt x="40162" y="68149"/>
                </a:cubicBezTo>
                <a:cubicBezTo>
                  <a:pt x="39518" y="68741"/>
                  <a:pt x="38914" y="68876"/>
                  <a:pt x="38242" y="68876"/>
                </a:cubicBezTo>
                <a:cubicBezTo>
                  <a:pt x="38044" y="68876"/>
                  <a:pt x="37840" y="68864"/>
                  <a:pt x="37627" y="68849"/>
                </a:cubicBezTo>
                <a:cubicBezTo>
                  <a:pt x="37179" y="68811"/>
                  <a:pt x="36728" y="68797"/>
                  <a:pt x="36277" y="68797"/>
                </a:cubicBezTo>
                <a:cubicBezTo>
                  <a:pt x="35147" y="68797"/>
                  <a:pt x="34010" y="68882"/>
                  <a:pt x="32890" y="68882"/>
                </a:cubicBezTo>
                <a:cubicBezTo>
                  <a:pt x="31923" y="68882"/>
                  <a:pt x="30956" y="68782"/>
                  <a:pt x="30022" y="68749"/>
                </a:cubicBezTo>
                <a:cubicBezTo>
                  <a:pt x="29254" y="68749"/>
                  <a:pt x="28454" y="68782"/>
                  <a:pt x="27687" y="68916"/>
                </a:cubicBezTo>
                <a:cubicBezTo>
                  <a:pt x="29421" y="69149"/>
                  <a:pt x="31156" y="69216"/>
                  <a:pt x="32924" y="69216"/>
                </a:cubicBezTo>
                <a:cubicBezTo>
                  <a:pt x="34625" y="69216"/>
                  <a:pt x="36293" y="69183"/>
                  <a:pt x="37994" y="69183"/>
                </a:cubicBezTo>
                <a:cubicBezTo>
                  <a:pt x="38027" y="69216"/>
                  <a:pt x="38027" y="69283"/>
                  <a:pt x="38061" y="69349"/>
                </a:cubicBezTo>
                <a:cubicBezTo>
                  <a:pt x="37694" y="69516"/>
                  <a:pt x="37293" y="69850"/>
                  <a:pt x="36927" y="69883"/>
                </a:cubicBezTo>
                <a:cubicBezTo>
                  <a:pt x="36833" y="69888"/>
                  <a:pt x="36740" y="69890"/>
                  <a:pt x="36647" y="69890"/>
                </a:cubicBezTo>
                <a:cubicBezTo>
                  <a:pt x="36074" y="69890"/>
                  <a:pt x="35504" y="69812"/>
                  <a:pt x="34958" y="69783"/>
                </a:cubicBezTo>
                <a:cubicBezTo>
                  <a:pt x="34861" y="69773"/>
                  <a:pt x="34763" y="69769"/>
                  <a:pt x="34665" y="69769"/>
                </a:cubicBezTo>
                <a:cubicBezTo>
                  <a:pt x="34429" y="69769"/>
                  <a:pt x="34194" y="69793"/>
                  <a:pt x="33958" y="69816"/>
                </a:cubicBezTo>
                <a:cubicBezTo>
                  <a:pt x="33391" y="69816"/>
                  <a:pt x="32824" y="69816"/>
                  <a:pt x="32290" y="69850"/>
                </a:cubicBezTo>
                <a:cubicBezTo>
                  <a:pt x="32156" y="69883"/>
                  <a:pt x="32023" y="70017"/>
                  <a:pt x="31823" y="70150"/>
                </a:cubicBezTo>
                <a:cubicBezTo>
                  <a:pt x="32075" y="70175"/>
                  <a:pt x="32324" y="70184"/>
                  <a:pt x="32570" y="70184"/>
                </a:cubicBezTo>
                <a:cubicBezTo>
                  <a:pt x="33094" y="70184"/>
                  <a:pt x="33607" y="70145"/>
                  <a:pt x="34105" y="70145"/>
                </a:cubicBezTo>
                <a:cubicBezTo>
                  <a:pt x="34616" y="70145"/>
                  <a:pt x="35113" y="70186"/>
                  <a:pt x="35592" y="70350"/>
                </a:cubicBezTo>
                <a:cubicBezTo>
                  <a:pt x="35592" y="70417"/>
                  <a:pt x="35626" y="70484"/>
                  <a:pt x="35626" y="70517"/>
                </a:cubicBezTo>
                <a:cubicBezTo>
                  <a:pt x="35392" y="70584"/>
                  <a:pt x="35192" y="70650"/>
                  <a:pt x="34958" y="70650"/>
                </a:cubicBezTo>
                <a:cubicBezTo>
                  <a:pt x="34291" y="70684"/>
                  <a:pt x="33591" y="70650"/>
                  <a:pt x="32924" y="70717"/>
                </a:cubicBezTo>
                <a:cubicBezTo>
                  <a:pt x="32657" y="70750"/>
                  <a:pt x="32423" y="70951"/>
                  <a:pt x="32156" y="71051"/>
                </a:cubicBezTo>
                <a:cubicBezTo>
                  <a:pt x="31990" y="71151"/>
                  <a:pt x="31790" y="71318"/>
                  <a:pt x="31589" y="71318"/>
                </a:cubicBezTo>
                <a:cubicBezTo>
                  <a:pt x="30575" y="71341"/>
                  <a:pt x="29561" y="71365"/>
                  <a:pt x="28547" y="71365"/>
                </a:cubicBezTo>
                <a:cubicBezTo>
                  <a:pt x="28127" y="71365"/>
                  <a:pt x="27706" y="71361"/>
                  <a:pt x="27286" y="71351"/>
                </a:cubicBezTo>
                <a:cubicBezTo>
                  <a:pt x="26085" y="71351"/>
                  <a:pt x="24851" y="71251"/>
                  <a:pt x="23617" y="71217"/>
                </a:cubicBezTo>
                <a:cubicBezTo>
                  <a:pt x="23517" y="71217"/>
                  <a:pt x="23417" y="71451"/>
                  <a:pt x="23317" y="71551"/>
                </a:cubicBezTo>
                <a:cubicBezTo>
                  <a:pt x="23350" y="71618"/>
                  <a:pt x="23384" y="71718"/>
                  <a:pt x="23417" y="71785"/>
                </a:cubicBezTo>
                <a:cubicBezTo>
                  <a:pt x="22383" y="71584"/>
                  <a:pt x="21349" y="71451"/>
                  <a:pt x="20348" y="71151"/>
                </a:cubicBezTo>
                <a:cubicBezTo>
                  <a:pt x="19381" y="70851"/>
                  <a:pt x="18413" y="70450"/>
                  <a:pt x="17513" y="70017"/>
                </a:cubicBezTo>
                <a:cubicBezTo>
                  <a:pt x="15978" y="69316"/>
                  <a:pt x="14744" y="68215"/>
                  <a:pt x="13577" y="67014"/>
                </a:cubicBezTo>
                <a:cubicBezTo>
                  <a:pt x="12776" y="66214"/>
                  <a:pt x="12075" y="65280"/>
                  <a:pt x="11475" y="64279"/>
                </a:cubicBezTo>
                <a:cubicBezTo>
                  <a:pt x="10574" y="62811"/>
                  <a:pt x="9740" y="61310"/>
                  <a:pt x="9340" y="59609"/>
                </a:cubicBezTo>
                <a:cubicBezTo>
                  <a:pt x="9173" y="58775"/>
                  <a:pt x="8673" y="58075"/>
                  <a:pt x="8440" y="57274"/>
                </a:cubicBezTo>
                <a:cubicBezTo>
                  <a:pt x="8006" y="55806"/>
                  <a:pt x="7973" y="54305"/>
                  <a:pt x="8106" y="52804"/>
                </a:cubicBezTo>
                <a:cubicBezTo>
                  <a:pt x="8239" y="51603"/>
                  <a:pt x="8206" y="50403"/>
                  <a:pt x="8306" y="49202"/>
                </a:cubicBezTo>
                <a:cubicBezTo>
                  <a:pt x="8440" y="47334"/>
                  <a:pt x="9207" y="45632"/>
                  <a:pt x="9807" y="43931"/>
                </a:cubicBezTo>
                <a:cubicBezTo>
                  <a:pt x="9874" y="43731"/>
                  <a:pt x="9974" y="43564"/>
                  <a:pt x="10041" y="43398"/>
                </a:cubicBezTo>
                <a:cubicBezTo>
                  <a:pt x="10608" y="41763"/>
                  <a:pt x="11175" y="40162"/>
                  <a:pt x="11775" y="38527"/>
                </a:cubicBezTo>
                <a:cubicBezTo>
                  <a:pt x="12142" y="37427"/>
                  <a:pt x="12676" y="36359"/>
                  <a:pt x="12943" y="35192"/>
                </a:cubicBezTo>
                <a:cubicBezTo>
                  <a:pt x="13210" y="33957"/>
                  <a:pt x="13276" y="32657"/>
                  <a:pt x="13376" y="31356"/>
                </a:cubicBezTo>
                <a:cubicBezTo>
                  <a:pt x="13443" y="30055"/>
                  <a:pt x="13476" y="28687"/>
                  <a:pt x="13410" y="27386"/>
                </a:cubicBezTo>
                <a:cubicBezTo>
                  <a:pt x="13243" y="25118"/>
                  <a:pt x="13510" y="22916"/>
                  <a:pt x="14244" y="20815"/>
                </a:cubicBezTo>
                <a:cubicBezTo>
                  <a:pt x="14544" y="19881"/>
                  <a:pt x="15244" y="19114"/>
                  <a:pt x="15778" y="18246"/>
                </a:cubicBezTo>
                <a:cubicBezTo>
                  <a:pt x="16445" y="17212"/>
                  <a:pt x="17313" y="16345"/>
                  <a:pt x="18280" y="15578"/>
                </a:cubicBezTo>
                <a:cubicBezTo>
                  <a:pt x="19059" y="14949"/>
                  <a:pt x="19945" y="14562"/>
                  <a:pt x="20987" y="14562"/>
                </a:cubicBezTo>
                <a:close/>
                <a:moveTo>
                  <a:pt x="19882" y="0"/>
                </a:moveTo>
                <a:cubicBezTo>
                  <a:pt x="19553" y="0"/>
                  <a:pt x="19219" y="42"/>
                  <a:pt x="18880" y="133"/>
                </a:cubicBezTo>
                <a:cubicBezTo>
                  <a:pt x="18413" y="267"/>
                  <a:pt x="18013" y="367"/>
                  <a:pt x="17980" y="1001"/>
                </a:cubicBezTo>
                <a:cubicBezTo>
                  <a:pt x="17980" y="1501"/>
                  <a:pt x="17780" y="2001"/>
                  <a:pt x="17713" y="2535"/>
                </a:cubicBezTo>
                <a:cubicBezTo>
                  <a:pt x="17579" y="3336"/>
                  <a:pt x="17346" y="4136"/>
                  <a:pt x="17346" y="4937"/>
                </a:cubicBezTo>
                <a:cubicBezTo>
                  <a:pt x="17313" y="5837"/>
                  <a:pt x="17446" y="6771"/>
                  <a:pt x="17513" y="7705"/>
                </a:cubicBezTo>
                <a:cubicBezTo>
                  <a:pt x="17346" y="7739"/>
                  <a:pt x="17212" y="7772"/>
                  <a:pt x="17146" y="7772"/>
                </a:cubicBezTo>
                <a:cubicBezTo>
                  <a:pt x="16641" y="7676"/>
                  <a:pt x="16136" y="7632"/>
                  <a:pt x="15634" y="7632"/>
                </a:cubicBezTo>
                <a:cubicBezTo>
                  <a:pt x="14744" y="7632"/>
                  <a:pt x="13863" y="7771"/>
                  <a:pt x="13009" y="8006"/>
                </a:cubicBezTo>
                <a:cubicBezTo>
                  <a:pt x="11809" y="8339"/>
                  <a:pt x="10674" y="8839"/>
                  <a:pt x="9507" y="9273"/>
                </a:cubicBezTo>
                <a:cubicBezTo>
                  <a:pt x="8806" y="9540"/>
                  <a:pt x="8039" y="9773"/>
                  <a:pt x="7439" y="10174"/>
                </a:cubicBezTo>
                <a:cubicBezTo>
                  <a:pt x="6338" y="10841"/>
                  <a:pt x="5237" y="11575"/>
                  <a:pt x="4337" y="12442"/>
                </a:cubicBezTo>
                <a:cubicBezTo>
                  <a:pt x="3336" y="13376"/>
                  <a:pt x="2569" y="14510"/>
                  <a:pt x="1668" y="15544"/>
                </a:cubicBezTo>
                <a:cubicBezTo>
                  <a:pt x="801" y="16545"/>
                  <a:pt x="334" y="17712"/>
                  <a:pt x="0" y="19047"/>
                </a:cubicBezTo>
                <a:cubicBezTo>
                  <a:pt x="167" y="19080"/>
                  <a:pt x="334" y="19147"/>
                  <a:pt x="467" y="19147"/>
                </a:cubicBezTo>
                <a:cubicBezTo>
                  <a:pt x="1301" y="19080"/>
                  <a:pt x="2135" y="19047"/>
                  <a:pt x="2969" y="18913"/>
                </a:cubicBezTo>
                <a:cubicBezTo>
                  <a:pt x="4270" y="18713"/>
                  <a:pt x="5571" y="18613"/>
                  <a:pt x="6805" y="18213"/>
                </a:cubicBezTo>
                <a:cubicBezTo>
                  <a:pt x="8573" y="17646"/>
                  <a:pt x="10308" y="16979"/>
                  <a:pt x="11975" y="16145"/>
                </a:cubicBezTo>
                <a:cubicBezTo>
                  <a:pt x="13543" y="15377"/>
                  <a:pt x="14844" y="14177"/>
                  <a:pt x="15845" y="12742"/>
                </a:cubicBezTo>
                <a:cubicBezTo>
                  <a:pt x="16512" y="11742"/>
                  <a:pt x="17079" y="10707"/>
                  <a:pt x="17613" y="9773"/>
                </a:cubicBezTo>
                <a:cubicBezTo>
                  <a:pt x="17980" y="11108"/>
                  <a:pt x="18280" y="12509"/>
                  <a:pt x="18680" y="13876"/>
                </a:cubicBezTo>
                <a:cubicBezTo>
                  <a:pt x="18814" y="14310"/>
                  <a:pt x="18747" y="14477"/>
                  <a:pt x="18413" y="14744"/>
                </a:cubicBezTo>
                <a:cubicBezTo>
                  <a:pt x="17479" y="15478"/>
                  <a:pt x="16579" y="16278"/>
                  <a:pt x="15778" y="17112"/>
                </a:cubicBezTo>
                <a:cubicBezTo>
                  <a:pt x="15211" y="17712"/>
                  <a:pt x="14744" y="18413"/>
                  <a:pt x="14310" y="19114"/>
                </a:cubicBezTo>
                <a:cubicBezTo>
                  <a:pt x="14010" y="19614"/>
                  <a:pt x="13710" y="20148"/>
                  <a:pt x="13577" y="20681"/>
                </a:cubicBezTo>
                <a:cubicBezTo>
                  <a:pt x="13343" y="21682"/>
                  <a:pt x="12743" y="22583"/>
                  <a:pt x="12843" y="23717"/>
                </a:cubicBezTo>
                <a:cubicBezTo>
                  <a:pt x="12909" y="24517"/>
                  <a:pt x="12576" y="25385"/>
                  <a:pt x="12576" y="26219"/>
                </a:cubicBezTo>
                <a:cubicBezTo>
                  <a:pt x="12576" y="27886"/>
                  <a:pt x="12743" y="29554"/>
                  <a:pt x="12776" y="31222"/>
                </a:cubicBezTo>
                <a:cubicBezTo>
                  <a:pt x="12776" y="33090"/>
                  <a:pt x="12509" y="34925"/>
                  <a:pt x="11742" y="36659"/>
                </a:cubicBezTo>
                <a:cubicBezTo>
                  <a:pt x="11175" y="37994"/>
                  <a:pt x="10674" y="39328"/>
                  <a:pt x="10207" y="40662"/>
                </a:cubicBezTo>
                <a:cubicBezTo>
                  <a:pt x="9674" y="42063"/>
                  <a:pt x="9207" y="43498"/>
                  <a:pt x="8673" y="44899"/>
                </a:cubicBezTo>
                <a:cubicBezTo>
                  <a:pt x="7906" y="46800"/>
                  <a:pt x="7305" y="48735"/>
                  <a:pt x="7439" y="50836"/>
                </a:cubicBezTo>
                <a:cubicBezTo>
                  <a:pt x="7439" y="50936"/>
                  <a:pt x="7405" y="51036"/>
                  <a:pt x="7405" y="51136"/>
                </a:cubicBezTo>
                <a:cubicBezTo>
                  <a:pt x="7372" y="52537"/>
                  <a:pt x="7305" y="53905"/>
                  <a:pt x="7339" y="55273"/>
                </a:cubicBezTo>
                <a:cubicBezTo>
                  <a:pt x="7439" y="57408"/>
                  <a:pt x="8239" y="59376"/>
                  <a:pt x="8973" y="61344"/>
                </a:cubicBezTo>
                <a:cubicBezTo>
                  <a:pt x="9340" y="62244"/>
                  <a:pt x="9907" y="63045"/>
                  <a:pt x="10341" y="63946"/>
                </a:cubicBezTo>
                <a:cubicBezTo>
                  <a:pt x="11242" y="65747"/>
                  <a:pt x="12609" y="67181"/>
                  <a:pt x="14110" y="68482"/>
                </a:cubicBezTo>
                <a:cubicBezTo>
                  <a:pt x="15244" y="69483"/>
                  <a:pt x="16545" y="70283"/>
                  <a:pt x="17780" y="71184"/>
                </a:cubicBezTo>
                <a:cubicBezTo>
                  <a:pt x="18046" y="71351"/>
                  <a:pt x="18280" y="71584"/>
                  <a:pt x="18547" y="71618"/>
                </a:cubicBezTo>
                <a:cubicBezTo>
                  <a:pt x="20215" y="71951"/>
                  <a:pt x="21882" y="72385"/>
                  <a:pt x="23584" y="72485"/>
                </a:cubicBezTo>
                <a:cubicBezTo>
                  <a:pt x="24101" y="72518"/>
                  <a:pt x="24618" y="72531"/>
                  <a:pt x="25135" y="72531"/>
                </a:cubicBezTo>
                <a:cubicBezTo>
                  <a:pt x="26686" y="72531"/>
                  <a:pt x="28237" y="72418"/>
                  <a:pt x="29788" y="72418"/>
                </a:cubicBezTo>
                <a:cubicBezTo>
                  <a:pt x="31823" y="72418"/>
                  <a:pt x="33758" y="71951"/>
                  <a:pt x="35592" y="71284"/>
                </a:cubicBezTo>
                <a:cubicBezTo>
                  <a:pt x="37760" y="70517"/>
                  <a:pt x="39929" y="69716"/>
                  <a:pt x="41797" y="68282"/>
                </a:cubicBezTo>
                <a:cubicBezTo>
                  <a:pt x="43498" y="66948"/>
                  <a:pt x="45099" y="65580"/>
                  <a:pt x="46400" y="63779"/>
                </a:cubicBezTo>
                <a:cubicBezTo>
                  <a:pt x="47401" y="62344"/>
                  <a:pt x="48168" y="60810"/>
                  <a:pt x="48802" y="59176"/>
                </a:cubicBezTo>
                <a:cubicBezTo>
                  <a:pt x="49035" y="58508"/>
                  <a:pt x="49469" y="57841"/>
                  <a:pt x="49536" y="57107"/>
                </a:cubicBezTo>
                <a:cubicBezTo>
                  <a:pt x="49702" y="55473"/>
                  <a:pt x="49736" y="53805"/>
                  <a:pt x="49802" y="52137"/>
                </a:cubicBezTo>
                <a:cubicBezTo>
                  <a:pt x="49802" y="51537"/>
                  <a:pt x="49902" y="50936"/>
                  <a:pt x="49769" y="50369"/>
                </a:cubicBezTo>
                <a:cubicBezTo>
                  <a:pt x="49569" y="49368"/>
                  <a:pt x="49202" y="48401"/>
                  <a:pt x="48935" y="47400"/>
                </a:cubicBezTo>
                <a:cubicBezTo>
                  <a:pt x="48501" y="45733"/>
                  <a:pt x="47634" y="44265"/>
                  <a:pt x="46734" y="42830"/>
                </a:cubicBezTo>
                <a:cubicBezTo>
                  <a:pt x="45900" y="41530"/>
                  <a:pt x="44799" y="40462"/>
                  <a:pt x="43765" y="39361"/>
                </a:cubicBezTo>
                <a:cubicBezTo>
                  <a:pt x="42664" y="38160"/>
                  <a:pt x="41396" y="37126"/>
                  <a:pt x="40296" y="35959"/>
                </a:cubicBezTo>
                <a:cubicBezTo>
                  <a:pt x="39061" y="34658"/>
                  <a:pt x="37827" y="33324"/>
                  <a:pt x="36693" y="31923"/>
                </a:cubicBezTo>
                <a:cubicBezTo>
                  <a:pt x="35792" y="30789"/>
                  <a:pt x="34925" y="29554"/>
                  <a:pt x="34158" y="28320"/>
                </a:cubicBezTo>
                <a:cubicBezTo>
                  <a:pt x="33791" y="27720"/>
                  <a:pt x="33591" y="26986"/>
                  <a:pt x="33357" y="26319"/>
                </a:cubicBezTo>
                <a:cubicBezTo>
                  <a:pt x="33124" y="25752"/>
                  <a:pt x="32924" y="25151"/>
                  <a:pt x="32724" y="24584"/>
                </a:cubicBezTo>
                <a:cubicBezTo>
                  <a:pt x="32457" y="23784"/>
                  <a:pt x="32223" y="22983"/>
                  <a:pt x="31956" y="22182"/>
                </a:cubicBezTo>
                <a:cubicBezTo>
                  <a:pt x="31890" y="22016"/>
                  <a:pt x="31723" y="21849"/>
                  <a:pt x="31689" y="21682"/>
                </a:cubicBezTo>
                <a:cubicBezTo>
                  <a:pt x="31556" y="21082"/>
                  <a:pt x="31489" y="20481"/>
                  <a:pt x="31389" y="19914"/>
                </a:cubicBezTo>
                <a:cubicBezTo>
                  <a:pt x="31356" y="19681"/>
                  <a:pt x="31289" y="19414"/>
                  <a:pt x="31156" y="19247"/>
                </a:cubicBezTo>
                <a:cubicBezTo>
                  <a:pt x="29788" y="17546"/>
                  <a:pt x="28387" y="15878"/>
                  <a:pt x="26486" y="14744"/>
                </a:cubicBezTo>
                <a:cubicBezTo>
                  <a:pt x="25952" y="14443"/>
                  <a:pt x="25385" y="14010"/>
                  <a:pt x="24785" y="13943"/>
                </a:cubicBezTo>
                <a:cubicBezTo>
                  <a:pt x="23384" y="13776"/>
                  <a:pt x="21983" y="13776"/>
                  <a:pt x="20448" y="13710"/>
                </a:cubicBezTo>
                <a:cubicBezTo>
                  <a:pt x="20448" y="13076"/>
                  <a:pt x="20548" y="12275"/>
                  <a:pt x="20415" y="11541"/>
                </a:cubicBezTo>
                <a:cubicBezTo>
                  <a:pt x="20181" y="10207"/>
                  <a:pt x="20281" y="8873"/>
                  <a:pt x="20548" y="7572"/>
                </a:cubicBezTo>
                <a:cubicBezTo>
                  <a:pt x="20982" y="5470"/>
                  <a:pt x="21449" y="3369"/>
                  <a:pt x="22616" y="1501"/>
                </a:cubicBezTo>
                <a:cubicBezTo>
                  <a:pt x="22850" y="1101"/>
                  <a:pt x="22683" y="900"/>
                  <a:pt x="22383" y="700"/>
                </a:cubicBezTo>
                <a:cubicBezTo>
                  <a:pt x="21584" y="289"/>
                  <a:pt x="20750" y="0"/>
                  <a:pt x="198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36" name="Google Shape;4036;p68">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037" name="Google Shape;4037;p68"/>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038" name="Google Shape;4038;p68">
            <a:hlinkClick action="ppaction://hlinksldjump" r:id="rId7"/>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2" name="Shape 4042"/>
        <p:cNvGrpSpPr/>
        <p:nvPr/>
      </p:nvGrpSpPr>
      <p:grpSpPr>
        <a:xfrm>
          <a:off x="0" y="0"/>
          <a:ext cx="0" cy="0"/>
          <a:chOff x="0" y="0"/>
          <a:chExt cx="0" cy="0"/>
        </a:xfrm>
      </p:grpSpPr>
      <p:sp>
        <p:nvSpPr>
          <p:cNvPr id="4043" name="Google Shape;4043;p69"/>
          <p:cNvSpPr/>
          <p:nvPr/>
        </p:nvSpPr>
        <p:spPr>
          <a:xfrm>
            <a:off x="4988300" y="1452450"/>
            <a:ext cx="2102400" cy="3175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69"/>
          <p:cNvSpPr txBox="1"/>
          <p:nvPr>
            <p:ph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lt1"/>
                </a:solidFill>
              </a:rPr>
              <a:t>THE SOLUTION</a:t>
            </a:r>
            <a:endParaRPr>
              <a:solidFill>
                <a:schemeClr val="lt1"/>
              </a:solidFill>
            </a:endParaRPr>
          </a:p>
        </p:txBody>
      </p:sp>
      <p:sp>
        <p:nvSpPr>
          <p:cNvPr id="4045" name="Google Shape;4045;p69"/>
          <p:cNvSpPr txBox="1"/>
          <p:nvPr>
            <p:ph idx="1" type="subTitle"/>
          </p:nvPr>
        </p:nvSpPr>
        <p:spPr>
          <a:xfrm>
            <a:off x="713250" y="2084000"/>
            <a:ext cx="2544000" cy="109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Management with the union of farmers, agricultural crop scientists and technology professionals</a:t>
            </a:r>
            <a:endParaRPr sz="1600"/>
          </a:p>
        </p:txBody>
      </p:sp>
      <p:pic>
        <p:nvPicPr>
          <p:cNvPr id="4046" name="Google Shape;4046;p69"/>
          <p:cNvPicPr preferRelativeResize="0"/>
          <p:nvPr/>
        </p:nvPicPr>
        <p:blipFill rotWithShape="1">
          <a:blip r:embed="rId3">
            <a:alphaModFix/>
          </a:blip>
          <a:srcRect b="0" l="13076" r="18349" t="0"/>
          <a:stretch/>
        </p:blipFill>
        <p:spPr>
          <a:xfrm>
            <a:off x="5245275" y="910750"/>
            <a:ext cx="3414099" cy="3321976"/>
          </a:xfrm>
          <a:prstGeom prst="rect">
            <a:avLst/>
          </a:prstGeom>
          <a:noFill/>
          <a:ln>
            <a:noFill/>
          </a:ln>
        </p:spPr>
      </p:pic>
      <p:grpSp>
        <p:nvGrpSpPr>
          <p:cNvPr id="4047" name="Google Shape;4047;p69"/>
          <p:cNvGrpSpPr/>
          <p:nvPr/>
        </p:nvGrpSpPr>
        <p:grpSpPr>
          <a:xfrm flipH="1">
            <a:off x="3835196" y="2044848"/>
            <a:ext cx="862637" cy="1394008"/>
            <a:chOff x="1230225" y="275400"/>
            <a:chExt cx="1951225" cy="3153150"/>
          </a:xfrm>
        </p:grpSpPr>
        <p:sp>
          <p:nvSpPr>
            <p:cNvPr id="4048" name="Google Shape;4048;p69"/>
            <p:cNvSpPr/>
            <p:nvPr/>
          </p:nvSpPr>
          <p:spPr>
            <a:xfrm>
              <a:off x="1230225" y="275400"/>
              <a:ext cx="1951225" cy="3153150"/>
            </a:xfrm>
            <a:custGeom>
              <a:rect b="b" l="l" r="r" t="t"/>
              <a:pathLst>
                <a:path extrusionOk="0" h="126126" w="78049">
                  <a:moveTo>
                    <a:pt x="31528" y="493"/>
                  </a:moveTo>
                  <a:cubicBezTo>
                    <a:pt x="31756" y="493"/>
                    <a:pt x="31973" y="551"/>
                    <a:pt x="32190" y="677"/>
                  </a:cubicBezTo>
                  <a:cubicBezTo>
                    <a:pt x="32393" y="790"/>
                    <a:pt x="32612" y="872"/>
                    <a:pt x="32845" y="872"/>
                  </a:cubicBezTo>
                  <a:cubicBezTo>
                    <a:pt x="32957" y="872"/>
                    <a:pt x="33072" y="854"/>
                    <a:pt x="33191" y="811"/>
                  </a:cubicBezTo>
                  <a:cubicBezTo>
                    <a:pt x="33210" y="804"/>
                    <a:pt x="33230" y="802"/>
                    <a:pt x="33251" y="802"/>
                  </a:cubicBezTo>
                  <a:cubicBezTo>
                    <a:pt x="33342" y="802"/>
                    <a:pt x="33449" y="850"/>
                    <a:pt x="33557" y="877"/>
                  </a:cubicBezTo>
                  <a:cubicBezTo>
                    <a:pt x="33524" y="1645"/>
                    <a:pt x="33524" y="2412"/>
                    <a:pt x="33424" y="3146"/>
                  </a:cubicBezTo>
                  <a:cubicBezTo>
                    <a:pt x="33291" y="4313"/>
                    <a:pt x="33291" y="5447"/>
                    <a:pt x="33391" y="6615"/>
                  </a:cubicBezTo>
                  <a:cubicBezTo>
                    <a:pt x="33391" y="6682"/>
                    <a:pt x="33391" y="6748"/>
                    <a:pt x="33391" y="6915"/>
                  </a:cubicBezTo>
                  <a:cubicBezTo>
                    <a:pt x="33224" y="6815"/>
                    <a:pt x="33124" y="6715"/>
                    <a:pt x="33057" y="6615"/>
                  </a:cubicBezTo>
                  <a:cubicBezTo>
                    <a:pt x="32523" y="6014"/>
                    <a:pt x="32123" y="5314"/>
                    <a:pt x="31923" y="4513"/>
                  </a:cubicBezTo>
                  <a:cubicBezTo>
                    <a:pt x="31623" y="3312"/>
                    <a:pt x="31289" y="2078"/>
                    <a:pt x="30989" y="877"/>
                  </a:cubicBezTo>
                  <a:cubicBezTo>
                    <a:pt x="30956" y="777"/>
                    <a:pt x="30956" y="711"/>
                    <a:pt x="30922" y="611"/>
                  </a:cubicBezTo>
                  <a:cubicBezTo>
                    <a:pt x="31136" y="534"/>
                    <a:pt x="31336" y="493"/>
                    <a:pt x="31528" y="493"/>
                  </a:cubicBezTo>
                  <a:close/>
                  <a:moveTo>
                    <a:pt x="37827" y="3779"/>
                  </a:moveTo>
                  <a:cubicBezTo>
                    <a:pt x="37894" y="3813"/>
                    <a:pt x="37927" y="3813"/>
                    <a:pt x="37994" y="3813"/>
                  </a:cubicBezTo>
                  <a:cubicBezTo>
                    <a:pt x="37961" y="3980"/>
                    <a:pt x="37927" y="4113"/>
                    <a:pt x="37894" y="4246"/>
                  </a:cubicBezTo>
                  <a:cubicBezTo>
                    <a:pt x="37861" y="4580"/>
                    <a:pt x="37961" y="4713"/>
                    <a:pt x="38294" y="4713"/>
                  </a:cubicBezTo>
                  <a:cubicBezTo>
                    <a:pt x="38337" y="4708"/>
                    <a:pt x="38378" y="4705"/>
                    <a:pt x="38416" y="4705"/>
                  </a:cubicBezTo>
                  <a:cubicBezTo>
                    <a:pt x="38614" y="4705"/>
                    <a:pt x="38749" y="4779"/>
                    <a:pt x="38861" y="4947"/>
                  </a:cubicBezTo>
                  <a:cubicBezTo>
                    <a:pt x="39161" y="5247"/>
                    <a:pt x="39195" y="5381"/>
                    <a:pt x="38961" y="5781"/>
                  </a:cubicBezTo>
                  <a:cubicBezTo>
                    <a:pt x="38728" y="6248"/>
                    <a:pt x="38728" y="6248"/>
                    <a:pt x="38961" y="6715"/>
                  </a:cubicBezTo>
                  <a:cubicBezTo>
                    <a:pt x="38594" y="7549"/>
                    <a:pt x="37060" y="9250"/>
                    <a:pt x="36393" y="9617"/>
                  </a:cubicBezTo>
                  <a:cubicBezTo>
                    <a:pt x="37027" y="7682"/>
                    <a:pt x="37694" y="5814"/>
                    <a:pt x="37827" y="3779"/>
                  </a:cubicBezTo>
                  <a:close/>
                  <a:moveTo>
                    <a:pt x="27453" y="1745"/>
                  </a:moveTo>
                  <a:cubicBezTo>
                    <a:pt x="27720" y="2479"/>
                    <a:pt x="27820" y="3179"/>
                    <a:pt x="27920" y="3913"/>
                  </a:cubicBezTo>
                  <a:cubicBezTo>
                    <a:pt x="28120" y="5481"/>
                    <a:pt x="28320" y="7015"/>
                    <a:pt x="28521" y="8583"/>
                  </a:cubicBezTo>
                  <a:cubicBezTo>
                    <a:pt x="28654" y="9383"/>
                    <a:pt x="28921" y="10117"/>
                    <a:pt x="29221" y="10851"/>
                  </a:cubicBezTo>
                  <a:cubicBezTo>
                    <a:pt x="29388" y="11185"/>
                    <a:pt x="29488" y="11518"/>
                    <a:pt x="29588" y="11885"/>
                  </a:cubicBezTo>
                  <a:cubicBezTo>
                    <a:pt x="29121" y="11318"/>
                    <a:pt x="28754" y="10718"/>
                    <a:pt x="28387" y="10117"/>
                  </a:cubicBezTo>
                  <a:cubicBezTo>
                    <a:pt x="28287" y="9884"/>
                    <a:pt x="28187" y="9650"/>
                    <a:pt x="28054" y="9450"/>
                  </a:cubicBezTo>
                  <a:cubicBezTo>
                    <a:pt x="27620" y="8816"/>
                    <a:pt x="27520" y="8116"/>
                    <a:pt x="27553" y="7382"/>
                  </a:cubicBezTo>
                  <a:cubicBezTo>
                    <a:pt x="27620" y="6248"/>
                    <a:pt x="27486" y="5180"/>
                    <a:pt x="27253" y="4080"/>
                  </a:cubicBezTo>
                  <a:cubicBezTo>
                    <a:pt x="27186" y="3713"/>
                    <a:pt x="27153" y="3312"/>
                    <a:pt x="27120" y="2946"/>
                  </a:cubicBezTo>
                  <a:cubicBezTo>
                    <a:pt x="27086" y="2479"/>
                    <a:pt x="27186" y="2145"/>
                    <a:pt x="27453" y="1745"/>
                  </a:cubicBezTo>
                  <a:close/>
                  <a:moveTo>
                    <a:pt x="35708" y="942"/>
                  </a:moveTo>
                  <a:cubicBezTo>
                    <a:pt x="35725" y="942"/>
                    <a:pt x="35742" y="943"/>
                    <a:pt x="35759" y="944"/>
                  </a:cubicBezTo>
                  <a:cubicBezTo>
                    <a:pt x="35959" y="944"/>
                    <a:pt x="36126" y="1011"/>
                    <a:pt x="36193" y="1211"/>
                  </a:cubicBezTo>
                  <a:cubicBezTo>
                    <a:pt x="36293" y="1478"/>
                    <a:pt x="36393" y="1745"/>
                    <a:pt x="36393" y="2045"/>
                  </a:cubicBezTo>
                  <a:cubicBezTo>
                    <a:pt x="36460" y="2912"/>
                    <a:pt x="36560" y="3046"/>
                    <a:pt x="37427" y="3079"/>
                  </a:cubicBezTo>
                  <a:cubicBezTo>
                    <a:pt x="37494" y="3079"/>
                    <a:pt x="37560" y="3079"/>
                    <a:pt x="37627" y="3112"/>
                  </a:cubicBezTo>
                  <a:cubicBezTo>
                    <a:pt x="37527" y="3646"/>
                    <a:pt x="37427" y="4180"/>
                    <a:pt x="37327" y="4680"/>
                  </a:cubicBezTo>
                  <a:cubicBezTo>
                    <a:pt x="37260" y="5214"/>
                    <a:pt x="37193" y="5714"/>
                    <a:pt x="37093" y="6215"/>
                  </a:cubicBezTo>
                  <a:cubicBezTo>
                    <a:pt x="36693" y="7982"/>
                    <a:pt x="36026" y="9650"/>
                    <a:pt x="35192" y="11251"/>
                  </a:cubicBezTo>
                  <a:cubicBezTo>
                    <a:pt x="34858" y="11885"/>
                    <a:pt x="34391" y="12452"/>
                    <a:pt x="33858" y="12919"/>
                  </a:cubicBezTo>
                  <a:cubicBezTo>
                    <a:pt x="33758" y="12986"/>
                    <a:pt x="33624" y="13053"/>
                    <a:pt x="33457" y="13086"/>
                  </a:cubicBezTo>
                  <a:cubicBezTo>
                    <a:pt x="33524" y="12953"/>
                    <a:pt x="33591" y="12786"/>
                    <a:pt x="33691" y="12652"/>
                  </a:cubicBezTo>
                  <a:cubicBezTo>
                    <a:pt x="34491" y="11518"/>
                    <a:pt x="34625" y="10284"/>
                    <a:pt x="34291" y="8983"/>
                  </a:cubicBezTo>
                  <a:cubicBezTo>
                    <a:pt x="33958" y="7515"/>
                    <a:pt x="33658" y="6081"/>
                    <a:pt x="33624" y="4613"/>
                  </a:cubicBezTo>
                  <a:cubicBezTo>
                    <a:pt x="33591" y="3913"/>
                    <a:pt x="33658" y="3246"/>
                    <a:pt x="33724" y="2545"/>
                  </a:cubicBezTo>
                  <a:cubicBezTo>
                    <a:pt x="33724" y="2145"/>
                    <a:pt x="33791" y="1711"/>
                    <a:pt x="33824" y="1278"/>
                  </a:cubicBezTo>
                  <a:cubicBezTo>
                    <a:pt x="34125" y="1411"/>
                    <a:pt x="34225" y="1578"/>
                    <a:pt x="34158" y="1845"/>
                  </a:cubicBezTo>
                  <a:cubicBezTo>
                    <a:pt x="34125" y="2145"/>
                    <a:pt x="34024" y="2445"/>
                    <a:pt x="34258" y="2779"/>
                  </a:cubicBezTo>
                  <a:cubicBezTo>
                    <a:pt x="34525" y="2512"/>
                    <a:pt x="34558" y="2245"/>
                    <a:pt x="34592" y="1945"/>
                  </a:cubicBezTo>
                  <a:cubicBezTo>
                    <a:pt x="34656" y="1428"/>
                    <a:pt x="35190" y="942"/>
                    <a:pt x="35708" y="942"/>
                  </a:cubicBezTo>
                  <a:close/>
                  <a:moveTo>
                    <a:pt x="40529" y="8083"/>
                  </a:moveTo>
                  <a:cubicBezTo>
                    <a:pt x="40829" y="8483"/>
                    <a:pt x="40963" y="8983"/>
                    <a:pt x="40829" y="9417"/>
                  </a:cubicBezTo>
                  <a:cubicBezTo>
                    <a:pt x="40729" y="9850"/>
                    <a:pt x="40796" y="10184"/>
                    <a:pt x="41230" y="10384"/>
                  </a:cubicBezTo>
                  <a:cubicBezTo>
                    <a:pt x="40929" y="10918"/>
                    <a:pt x="39695" y="12452"/>
                    <a:pt x="38795" y="13353"/>
                  </a:cubicBezTo>
                  <a:cubicBezTo>
                    <a:pt x="38928" y="11385"/>
                    <a:pt x="39528" y="9684"/>
                    <a:pt x="40529" y="8083"/>
                  </a:cubicBezTo>
                  <a:close/>
                  <a:moveTo>
                    <a:pt x="22905" y="8513"/>
                  </a:moveTo>
                  <a:cubicBezTo>
                    <a:pt x="22931" y="8513"/>
                    <a:pt x="22957" y="8514"/>
                    <a:pt x="22983" y="8516"/>
                  </a:cubicBezTo>
                  <a:cubicBezTo>
                    <a:pt x="23061" y="8527"/>
                    <a:pt x="23135" y="8531"/>
                    <a:pt x="23207" y="8531"/>
                  </a:cubicBezTo>
                  <a:cubicBezTo>
                    <a:pt x="23350" y="8531"/>
                    <a:pt x="23484" y="8516"/>
                    <a:pt x="23617" y="8516"/>
                  </a:cubicBezTo>
                  <a:cubicBezTo>
                    <a:pt x="23917" y="8550"/>
                    <a:pt x="24051" y="8683"/>
                    <a:pt x="24084" y="8983"/>
                  </a:cubicBezTo>
                  <a:cubicBezTo>
                    <a:pt x="24151" y="9717"/>
                    <a:pt x="24384" y="10351"/>
                    <a:pt x="24751" y="10918"/>
                  </a:cubicBezTo>
                  <a:cubicBezTo>
                    <a:pt x="25051" y="11452"/>
                    <a:pt x="25385" y="11985"/>
                    <a:pt x="25685" y="12519"/>
                  </a:cubicBezTo>
                  <a:cubicBezTo>
                    <a:pt x="26052" y="13153"/>
                    <a:pt x="26286" y="13787"/>
                    <a:pt x="26352" y="14587"/>
                  </a:cubicBezTo>
                  <a:cubicBezTo>
                    <a:pt x="26119" y="14454"/>
                    <a:pt x="25952" y="14354"/>
                    <a:pt x="25819" y="14254"/>
                  </a:cubicBezTo>
                  <a:cubicBezTo>
                    <a:pt x="25618" y="14154"/>
                    <a:pt x="25518" y="14020"/>
                    <a:pt x="25452" y="13787"/>
                  </a:cubicBezTo>
                  <a:cubicBezTo>
                    <a:pt x="25318" y="13320"/>
                    <a:pt x="25285" y="13320"/>
                    <a:pt x="24751" y="13286"/>
                  </a:cubicBezTo>
                  <a:cubicBezTo>
                    <a:pt x="24584" y="13286"/>
                    <a:pt x="24451" y="13253"/>
                    <a:pt x="24251" y="13220"/>
                  </a:cubicBezTo>
                  <a:cubicBezTo>
                    <a:pt x="24284" y="12953"/>
                    <a:pt x="24318" y="12686"/>
                    <a:pt x="24384" y="12452"/>
                  </a:cubicBezTo>
                  <a:cubicBezTo>
                    <a:pt x="24384" y="12386"/>
                    <a:pt x="24418" y="12286"/>
                    <a:pt x="24451" y="12219"/>
                  </a:cubicBezTo>
                  <a:cubicBezTo>
                    <a:pt x="24584" y="11618"/>
                    <a:pt x="24318" y="11285"/>
                    <a:pt x="23617" y="11185"/>
                  </a:cubicBezTo>
                  <a:cubicBezTo>
                    <a:pt x="23584" y="11051"/>
                    <a:pt x="23584" y="10885"/>
                    <a:pt x="23584" y="10718"/>
                  </a:cubicBezTo>
                  <a:cubicBezTo>
                    <a:pt x="23554" y="10153"/>
                    <a:pt x="23154" y="9801"/>
                    <a:pt x="22643" y="9801"/>
                  </a:cubicBezTo>
                  <a:cubicBezTo>
                    <a:pt x="22580" y="9801"/>
                    <a:pt x="22515" y="9806"/>
                    <a:pt x="22450" y="9817"/>
                  </a:cubicBezTo>
                  <a:cubicBezTo>
                    <a:pt x="22416" y="9850"/>
                    <a:pt x="22383" y="9850"/>
                    <a:pt x="22349" y="9850"/>
                  </a:cubicBezTo>
                  <a:cubicBezTo>
                    <a:pt x="22248" y="9891"/>
                    <a:pt x="22147" y="9956"/>
                    <a:pt x="22045" y="9956"/>
                  </a:cubicBezTo>
                  <a:cubicBezTo>
                    <a:pt x="21980" y="9956"/>
                    <a:pt x="21915" y="9929"/>
                    <a:pt x="21849" y="9850"/>
                  </a:cubicBezTo>
                  <a:cubicBezTo>
                    <a:pt x="21716" y="9684"/>
                    <a:pt x="21716" y="9283"/>
                    <a:pt x="21882" y="9083"/>
                  </a:cubicBezTo>
                  <a:cubicBezTo>
                    <a:pt x="22166" y="8769"/>
                    <a:pt x="22478" y="8513"/>
                    <a:pt x="22905" y="8513"/>
                  </a:cubicBezTo>
                  <a:close/>
                  <a:moveTo>
                    <a:pt x="30288" y="811"/>
                  </a:moveTo>
                  <a:lnTo>
                    <a:pt x="30288" y="811"/>
                  </a:lnTo>
                  <a:cubicBezTo>
                    <a:pt x="30455" y="2245"/>
                    <a:pt x="30389" y="3646"/>
                    <a:pt x="30222" y="5080"/>
                  </a:cubicBezTo>
                  <a:cubicBezTo>
                    <a:pt x="30055" y="6148"/>
                    <a:pt x="30055" y="7215"/>
                    <a:pt x="30255" y="8283"/>
                  </a:cubicBezTo>
                  <a:cubicBezTo>
                    <a:pt x="30489" y="9517"/>
                    <a:pt x="30689" y="10751"/>
                    <a:pt x="30889" y="11985"/>
                  </a:cubicBezTo>
                  <a:cubicBezTo>
                    <a:pt x="31022" y="12786"/>
                    <a:pt x="30989" y="13620"/>
                    <a:pt x="30822" y="14387"/>
                  </a:cubicBezTo>
                  <a:cubicBezTo>
                    <a:pt x="30789" y="14587"/>
                    <a:pt x="30722" y="14754"/>
                    <a:pt x="30655" y="14921"/>
                  </a:cubicBezTo>
                  <a:lnTo>
                    <a:pt x="30555" y="14921"/>
                  </a:lnTo>
                  <a:cubicBezTo>
                    <a:pt x="30489" y="14554"/>
                    <a:pt x="30422" y="14220"/>
                    <a:pt x="30389" y="13853"/>
                  </a:cubicBezTo>
                  <a:cubicBezTo>
                    <a:pt x="30288" y="12886"/>
                    <a:pt x="30022" y="11919"/>
                    <a:pt x="29655" y="10985"/>
                  </a:cubicBezTo>
                  <a:cubicBezTo>
                    <a:pt x="29154" y="9717"/>
                    <a:pt x="28887" y="8383"/>
                    <a:pt x="28721" y="7048"/>
                  </a:cubicBezTo>
                  <a:cubicBezTo>
                    <a:pt x="28521" y="5647"/>
                    <a:pt x="28287" y="4280"/>
                    <a:pt x="28020" y="2879"/>
                  </a:cubicBezTo>
                  <a:cubicBezTo>
                    <a:pt x="27953" y="2378"/>
                    <a:pt x="27753" y="1911"/>
                    <a:pt x="27620" y="1378"/>
                  </a:cubicBezTo>
                  <a:cubicBezTo>
                    <a:pt x="27664" y="1289"/>
                    <a:pt x="27738" y="1244"/>
                    <a:pt x="27832" y="1244"/>
                  </a:cubicBezTo>
                  <a:cubicBezTo>
                    <a:pt x="27879" y="1244"/>
                    <a:pt x="27931" y="1255"/>
                    <a:pt x="27987" y="1278"/>
                  </a:cubicBezTo>
                  <a:cubicBezTo>
                    <a:pt x="28254" y="1378"/>
                    <a:pt x="28521" y="1478"/>
                    <a:pt x="28721" y="1745"/>
                  </a:cubicBezTo>
                  <a:cubicBezTo>
                    <a:pt x="28854" y="1911"/>
                    <a:pt x="28988" y="2012"/>
                    <a:pt x="29154" y="2145"/>
                  </a:cubicBezTo>
                  <a:cubicBezTo>
                    <a:pt x="29588" y="1711"/>
                    <a:pt x="29621" y="1011"/>
                    <a:pt x="30288" y="811"/>
                  </a:cubicBezTo>
                  <a:close/>
                  <a:moveTo>
                    <a:pt x="39357" y="6913"/>
                  </a:moveTo>
                  <a:cubicBezTo>
                    <a:pt x="39812" y="6913"/>
                    <a:pt x="40008" y="7263"/>
                    <a:pt x="40296" y="7582"/>
                  </a:cubicBezTo>
                  <a:cubicBezTo>
                    <a:pt x="40095" y="7949"/>
                    <a:pt x="39895" y="8349"/>
                    <a:pt x="39695" y="8683"/>
                  </a:cubicBezTo>
                  <a:cubicBezTo>
                    <a:pt x="38995" y="9750"/>
                    <a:pt x="38761" y="10951"/>
                    <a:pt x="38594" y="12185"/>
                  </a:cubicBezTo>
                  <a:cubicBezTo>
                    <a:pt x="38528" y="12719"/>
                    <a:pt x="38461" y="13286"/>
                    <a:pt x="38361" y="13820"/>
                  </a:cubicBezTo>
                  <a:cubicBezTo>
                    <a:pt x="38294" y="14120"/>
                    <a:pt x="38227" y="14420"/>
                    <a:pt x="38127" y="14687"/>
                  </a:cubicBezTo>
                  <a:cubicBezTo>
                    <a:pt x="37994" y="15021"/>
                    <a:pt x="37827" y="15321"/>
                    <a:pt x="37694" y="15655"/>
                  </a:cubicBezTo>
                  <a:cubicBezTo>
                    <a:pt x="37293" y="15688"/>
                    <a:pt x="36893" y="15721"/>
                    <a:pt x="36493" y="15755"/>
                  </a:cubicBezTo>
                  <a:cubicBezTo>
                    <a:pt x="36493" y="15655"/>
                    <a:pt x="36526" y="15555"/>
                    <a:pt x="36526" y="15421"/>
                  </a:cubicBezTo>
                  <a:cubicBezTo>
                    <a:pt x="36593" y="14821"/>
                    <a:pt x="36726" y="14254"/>
                    <a:pt x="36760" y="13653"/>
                  </a:cubicBezTo>
                  <a:cubicBezTo>
                    <a:pt x="36793" y="12386"/>
                    <a:pt x="37027" y="11185"/>
                    <a:pt x="37594" y="10051"/>
                  </a:cubicBezTo>
                  <a:cubicBezTo>
                    <a:pt x="37827" y="9550"/>
                    <a:pt x="37927" y="9050"/>
                    <a:pt x="38127" y="8516"/>
                  </a:cubicBezTo>
                  <a:cubicBezTo>
                    <a:pt x="38127" y="8449"/>
                    <a:pt x="38194" y="8383"/>
                    <a:pt x="38227" y="8316"/>
                  </a:cubicBezTo>
                  <a:cubicBezTo>
                    <a:pt x="38594" y="7849"/>
                    <a:pt x="38928" y="7382"/>
                    <a:pt x="39295" y="6915"/>
                  </a:cubicBezTo>
                  <a:cubicBezTo>
                    <a:pt x="39316" y="6914"/>
                    <a:pt x="39337" y="6913"/>
                    <a:pt x="39357" y="6913"/>
                  </a:cubicBezTo>
                  <a:close/>
                  <a:moveTo>
                    <a:pt x="27853" y="9984"/>
                  </a:moveTo>
                  <a:cubicBezTo>
                    <a:pt x="28287" y="10684"/>
                    <a:pt x="28721" y="11385"/>
                    <a:pt x="29188" y="12085"/>
                  </a:cubicBezTo>
                  <a:cubicBezTo>
                    <a:pt x="29188" y="12119"/>
                    <a:pt x="29188" y="12119"/>
                    <a:pt x="29221" y="12152"/>
                  </a:cubicBezTo>
                  <a:cubicBezTo>
                    <a:pt x="29955" y="12886"/>
                    <a:pt x="30088" y="13853"/>
                    <a:pt x="30155" y="14854"/>
                  </a:cubicBezTo>
                  <a:cubicBezTo>
                    <a:pt x="30155" y="15188"/>
                    <a:pt x="30188" y="15488"/>
                    <a:pt x="30222" y="15855"/>
                  </a:cubicBezTo>
                  <a:cubicBezTo>
                    <a:pt x="29755" y="15454"/>
                    <a:pt x="29321" y="15088"/>
                    <a:pt x="28954" y="14721"/>
                  </a:cubicBezTo>
                  <a:cubicBezTo>
                    <a:pt x="28754" y="14520"/>
                    <a:pt x="28621" y="14254"/>
                    <a:pt x="28487" y="13987"/>
                  </a:cubicBezTo>
                  <a:cubicBezTo>
                    <a:pt x="28420" y="13820"/>
                    <a:pt x="28420" y="13687"/>
                    <a:pt x="28554" y="13486"/>
                  </a:cubicBezTo>
                  <a:cubicBezTo>
                    <a:pt x="28721" y="13186"/>
                    <a:pt x="28654" y="12786"/>
                    <a:pt x="28554" y="12452"/>
                  </a:cubicBezTo>
                  <a:cubicBezTo>
                    <a:pt x="28420" y="12085"/>
                    <a:pt x="28287" y="11752"/>
                    <a:pt x="28154" y="11385"/>
                  </a:cubicBezTo>
                  <a:cubicBezTo>
                    <a:pt x="28020" y="10951"/>
                    <a:pt x="27887" y="10484"/>
                    <a:pt x="27753" y="10017"/>
                  </a:cubicBezTo>
                  <a:cubicBezTo>
                    <a:pt x="27787" y="9984"/>
                    <a:pt x="27820" y="9984"/>
                    <a:pt x="27853" y="9984"/>
                  </a:cubicBezTo>
                  <a:close/>
                  <a:moveTo>
                    <a:pt x="41597" y="10584"/>
                  </a:moveTo>
                  <a:cubicBezTo>
                    <a:pt x="41897" y="10885"/>
                    <a:pt x="41930" y="11018"/>
                    <a:pt x="41697" y="11352"/>
                  </a:cubicBezTo>
                  <a:cubicBezTo>
                    <a:pt x="41563" y="11552"/>
                    <a:pt x="41463" y="11718"/>
                    <a:pt x="41396" y="11919"/>
                  </a:cubicBezTo>
                  <a:cubicBezTo>
                    <a:pt x="41263" y="12352"/>
                    <a:pt x="41330" y="12486"/>
                    <a:pt x="41730" y="12686"/>
                  </a:cubicBezTo>
                  <a:cubicBezTo>
                    <a:pt x="41797" y="12753"/>
                    <a:pt x="41930" y="12786"/>
                    <a:pt x="42097" y="12886"/>
                  </a:cubicBezTo>
                  <a:cubicBezTo>
                    <a:pt x="41430" y="13987"/>
                    <a:pt x="40896" y="15088"/>
                    <a:pt x="40029" y="15988"/>
                  </a:cubicBezTo>
                  <a:cubicBezTo>
                    <a:pt x="39395" y="15888"/>
                    <a:pt x="38761" y="15788"/>
                    <a:pt x="38127" y="15655"/>
                  </a:cubicBezTo>
                  <a:cubicBezTo>
                    <a:pt x="38294" y="15088"/>
                    <a:pt x="38461" y="14554"/>
                    <a:pt x="38661" y="13987"/>
                  </a:cubicBezTo>
                  <a:cubicBezTo>
                    <a:pt x="38661" y="13920"/>
                    <a:pt x="38728" y="13853"/>
                    <a:pt x="38795" y="13787"/>
                  </a:cubicBezTo>
                  <a:cubicBezTo>
                    <a:pt x="39729" y="12719"/>
                    <a:pt x="40663" y="11652"/>
                    <a:pt x="41597" y="10584"/>
                  </a:cubicBezTo>
                  <a:close/>
                  <a:moveTo>
                    <a:pt x="30755" y="811"/>
                  </a:moveTo>
                  <a:cubicBezTo>
                    <a:pt x="30856" y="1211"/>
                    <a:pt x="30956" y="1611"/>
                    <a:pt x="31056" y="2012"/>
                  </a:cubicBezTo>
                  <a:cubicBezTo>
                    <a:pt x="31256" y="2879"/>
                    <a:pt x="31423" y="3779"/>
                    <a:pt x="31656" y="4647"/>
                  </a:cubicBezTo>
                  <a:cubicBezTo>
                    <a:pt x="31923" y="5614"/>
                    <a:pt x="32457" y="6415"/>
                    <a:pt x="33191" y="7082"/>
                  </a:cubicBezTo>
                  <a:cubicBezTo>
                    <a:pt x="33324" y="7215"/>
                    <a:pt x="33491" y="7415"/>
                    <a:pt x="33524" y="7616"/>
                  </a:cubicBezTo>
                  <a:cubicBezTo>
                    <a:pt x="33691" y="8383"/>
                    <a:pt x="33858" y="9150"/>
                    <a:pt x="33991" y="9951"/>
                  </a:cubicBezTo>
                  <a:cubicBezTo>
                    <a:pt x="34125" y="10684"/>
                    <a:pt x="33991" y="11385"/>
                    <a:pt x="33624" y="12019"/>
                  </a:cubicBezTo>
                  <a:cubicBezTo>
                    <a:pt x="33057" y="12953"/>
                    <a:pt x="32790" y="13953"/>
                    <a:pt x="32490" y="14987"/>
                  </a:cubicBezTo>
                  <a:cubicBezTo>
                    <a:pt x="32390" y="15421"/>
                    <a:pt x="32223" y="15688"/>
                    <a:pt x="31756" y="15788"/>
                  </a:cubicBezTo>
                  <a:cubicBezTo>
                    <a:pt x="31389" y="15888"/>
                    <a:pt x="31089" y="16155"/>
                    <a:pt x="30722" y="16322"/>
                  </a:cubicBezTo>
                  <a:cubicBezTo>
                    <a:pt x="30589" y="16122"/>
                    <a:pt x="30522" y="15821"/>
                    <a:pt x="30689" y="15588"/>
                  </a:cubicBezTo>
                  <a:cubicBezTo>
                    <a:pt x="31389" y="14354"/>
                    <a:pt x="31256" y="13053"/>
                    <a:pt x="31056" y="11752"/>
                  </a:cubicBezTo>
                  <a:cubicBezTo>
                    <a:pt x="30856" y="10284"/>
                    <a:pt x="30622" y="8850"/>
                    <a:pt x="30422" y="7382"/>
                  </a:cubicBezTo>
                  <a:cubicBezTo>
                    <a:pt x="30288" y="6448"/>
                    <a:pt x="30389" y="5514"/>
                    <a:pt x="30555" y="4580"/>
                  </a:cubicBezTo>
                  <a:cubicBezTo>
                    <a:pt x="30722" y="3446"/>
                    <a:pt x="30789" y="2345"/>
                    <a:pt x="30655" y="1211"/>
                  </a:cubicBezTo>
                  <a:cubicBezTo>
                    <a:pt x="30655" y="1078"/>
                    <a:pt x="30655" y="944"/>
                    <a:pt x="30655" y="844"/>
                  </a:cubicBezTo>
                  <a:cubicBezTo>
                    <a:pt x="30689" y="811"/>
                    <a:pt x="30722" y="811"/>
                    <a:pt x="30755" y="811"/>
                  </a:cubicBezTo>
                  <a:close/>
                  <a:moveTo>
                    <a:pt x="37694" y="9017"/>
                  </a:moveTo>
                  <a:lnTo>
                    <a:pt x="37694" y="9017"/>
                  </a:lnTo>
                  <a:cubicBezTo>
                    <a:pt x="37527" y="9383"/>
                    <a:pt x="37360" y="9784"/>
                    <a:pt x="37193" y="10151"/>
                  </a:cubicBezTo>
                  <a:cubicBezTo>
                    <a:pt x="36760" y="10951"/>
                    <a:pt x="36526" y="11819"/>
                    <a:pt x="36460" y="12753"/>
                  </a:cubicBezTo>
                  <a:cubicBezTo>
                    <a:pt x="36426" y="13420"/>
                    <a:pt x="36393" y="14087"/>
                    <a:pt x="36293" y="14754"/>
                  </a:cubicBezTo>
                  <a:cubicBezTo>
                    <a:pt x="36226" y="15154"/>
                    <a:pt x="36093" y="15555"/>
                    <a:pt x="35959" y="15955"/>
                  </a:cubicBezTo>
                  <a:cubicBezTo>
                    <a:pt x="35892" y="16288"/>
                    <a:pt x="35692" y="16489"/>
                    <a:pt x="35359" y="16622"/>
                  </a:cubicBezTo>
                  <a:cubicBezTo>
                    <a:pt x="35087" y="16183"/>
                    <a:pt x="34789" y="15914"/>
                    <a:pt x="34391" y="15914"/>
                  </a:cubicBezTo>
                  <a:cubicBezTo>
                    <a:pt x="34154" y="15914"/>
                    <a:pt x="33881" y="16010"/>
                    <a:pt x="33557" y="16222"/>
                  </a:cubicBezTo>
                  <a:cubicBezTo>
                    <a:pt x="33457" y="16088"/>
                    <a:pt x="33391" y="15921"/>
                    <a:pt x="33257" y="15788"/>
                  </a:cubicBezTo>
                  <a:cubicBezTo>
                    <a:pt x="33124" y="15688"/>
                    <a:pt x="32924" y="15621"/>
                    <a:pt x="32724" y="15521"/>
                  </a:cubicBezTo>
                  <a:cubicBezTo>
                    <a:pt x="32857" y="14954"/>
                    <a:pt x="32990" y="14387"/>
                    <a:pt x="33191" y="13820"/>
                  </a:cubicBezTo>
                  <a:cubicBezTo>
                    <a:pt x="33224" y="13653"/>
                    <a:pt x="33391" y="13553"/>
                    <a:pt x="33524" y="13453"/>
                  </a:cubicBezTo>
                  <a:cubicBezTo>
                    <a:pt x="34692" y="12819"/>
                    <a:pt x="35492" y="11819"/>
                    <a:pt x="35959" y="10584"/>
                  </a:cubicBezTo>
                  <a:cubicBezTo>
                    <a:pt x="35993" y="10451"/>
                    <a:pt x="36059" y="10317"/>
                    <a:pt x="36159" y="10217"/>
                  </a:cubicBezTo>
                  <a:cubicBezTo>
                    <a:pt x="36626" y="9784"/>
                    <a:pt x="37127" y="9417"/>
                    <a:pt x="37694" y="9017"/>
                  </a:cubicBezTo>
                  <a:close/>
                  <a:moveTo>
                    <a:pt x="24318" y="9017"/>
                  </a:moveTo>
                  <a:lnTo>
                    <a:pt x="24318" y="9017"/>
                  </a:lnTo>
                  <a:cubicBezTo>
                    <a:pt x="24484" y="9150"/>
                    <a:pt x="24551" y="9217"/>
                    <a:pt x="24651" y="9283"/>
                  </a:cubicBezTo>
                  <a:cubicBezTo>
                    <a:pt x="24951" y="9584"/>
                    <a:pt x="25285" y="9884"/>
                    <a:pt x="25585" y="10184"/>
                  </a:cubicBezTo>
                  <a:cubicBezTo>
                    <a:pt x="26019" y="10551"/>
                    <a:pt x="26386" y="11018"/>
                    <a:pt x="26519" y="11585"/>
                  </a:cubicBezTo>
                  <a:cubicBezTo>
                    <a:pt x="26986" y="13353"/>
                    <a:pt x="27486" y="15121"/>
                    <a:pt x="27787" y="17022"/>
                  </a:cubicBezTo>
                  <a:cubicBezTo>
                    <a:pt x="27186" y="16555"/>
                    <a:pt x="26953" y="15955"/>
                    <a:pt x="26819" y="15288"/>
                  </a:cubicBezTo>
                  <a:cubicBezTo>
                    <a:pt x="26486" y="13853"/>
                    <a:pt x="25985" y="12486"/>
                    <a:pt x="25218" y="11185"/>
                  </a:cubicBezTo>
                  <a:cubicBezTo>
                    <a:pt x="24918" y="10684"/>
                    <a:pt x="24684" y="10117"/>
                    <a:pt x="24451" y="9550"/>
                  </a:cubicBezTo>
                  <a:cubicBezTo>
                    <a:pt x="24384" y="9417"/>
                    <a:pt x="24384" y="9283"/>
                    <a:pt x="24318" y="9017"/>
                  </a:cubicBezTo>
                  <a:close/>
                  <a:moveTo>
                    <a:pt x="39895" y="16155"/>
                  </a:moveTo>
                  <a:lnTo>
                    <a:pt x="39895" y="16155"/>
                  </a:lnTo>
                  <a:cubicBezTo>
                    <a:pt x="39595" y="16889"/>
                    <a:pt x="39128" y="17356"/>
                    <a:pt x="38328" y="17389"/>
                  </a:cubicBezTo>
                  <a:cubicBezTo>
                    <a:pt x="38394" y="17022"/>
                    <a:pt x="38461" y="16722"/>
                    <a:pt x="38561" y="16388"/>
                  </a:cubicBezTo>
                  <a:cubicBezTo>
                    <a:pt x="38995" y="16322"/>
                    <a:pt x="39428" y="16255"/>
                    <a:pt x="39895" y="16155"/>
                  </a:cubicBezTo>
                  <a:close/>
                  <a:moveTo>
                    <a:pt x="43765" y="15221"/>
                  </a:moveTo>
                  <a:cubicBezTo>
                    <a:pt x="44132" y="15621"/>
                    <a:pt x="44165" y="16022"/>
                    <a:pt x="43798" y="16355"/>
                  </a:cubicBezTo>
                  <a:cubicBezTo>
                    <a:pt x="43398" y="16722"/>
                    <a:pt x="42964" y="17056"/>
                    <a:pt x="42531" y="17322"/>
                  </a:cubicBezTo>
                  <a:cubicBezTo>
                    <a:pt x="42164" y="17589"/>
                    <a:pt x="41730" y="17723"/>
                    <a:pt x="41330" y="17923"/>
                  </a:cubicBezTo>
                  <a:cubicBezTo>
                    <a:pt x="41296" y="17890"/>
                    <a:pt x="41263" y="17823"/>
                    <a:pt x="41230" y="17789"/>
                  </a:cubicBezTo>
                  <a:cubicBezTo>
                    <a:pt x="41597" y="17423"/>
                    <a:pt x="41930" y="17056"/>
                    <a:pt x="42297" y="16722"/>
                  </a:cubicBezTo>
                  <a:cubicBezTo>
                    <a:pt x="42797" y="16255"/>
                    <a:pt x="43431" y="15888"/>
                    <a:pt x="43765" y="15221"/>
                  </a:cubicBezTo>
                  <a:close/>
                  <a:moveTo>
                    <a:pt x="41263" y="14854"/>
                  </a:moveTo>
                  <a:cubicBezTo>
                    <a:pt x="41513" y="14954"/>
                    <a:pt x="41763" y="14987"/>
                    <a:pt x="42013" y="14987"/>
                  </a:cubicBezTo>
                  <a:cubicBezTo>
                    <a:pt x="42264" y="14987"/>
                    <a:pt x="42514" y="14954"/>
                    <a:pt x="42764" y="14921"/>
                  </a:cubicBezTo>
                  <a:cubicBezTo>
                    <a:pt x="42847" y="14900"/>
                    <a:pt x="42926" y="14892"/>
                    <a:pt x="43004" y="14892"/>
                  </a:cubicBezTo>
                  <a:cubicBezTo>
                    <a:pt x="43176" y="14892"/>
                    <a:pt x="43337" y="14931"/>
                    <a:pt x="43498" y="14954"/>
                  </a:cubicBezTo>
                  <a:lnTo>
                    <a:pt x="43565" y="15088"/>
                  </a:lnTo>
                  <a:cubicBezTo>
                    <a:pt x="43298" y="15388"/>
                    <a:pt x="43031" y="15721"/>
                    <a:pt x="42697" y="15988"/>
                  </a:cubicBezTo>
                  <a:cubicBezTo>
                    <a:pt x="42030" y="16522"/>
                    <a:pt x="41396" y="17156"/>
                    <a:pt x="40896" y="17856"/>
                  </a:cubicBezTo>
                  <a:cubicBezTo>
                    <a:pt x="40896" y="17890"/>
                    <a:pt x="40829" y="17923"/>
                    <a:pt x="40763" y="17990"/>
                  </a:cubicBezTo>
                  <a:cubicBezTo>
                    <a:pt x="40529" y="17489"/>
                    <a:pt x="40129" y="17256"/>
                    <a:pt x="39595" y="17122"/>
                  </a:cubicBezTo>
                  <a:cubicBezTo>
                    <a:pt x="40162" y="16322"/>
                    <a:pt x="40496" y="15488"/>
                    <a:pt x="41263" y="14854"/>
                  </a:cubicBezTo>
                  <a:close/>
                  <a:moveTo>
                    <a:pt x="21193" y="9112"/>
                  </a:moveTo>
                  <a:cubicBezTo>
                    <a:pt x="21408" y="9112"/>
                    <a:pt x="21516" y="9241"/>
                    <a:pt x="21516" y="9450"/>
                  </a:cubicBezTo>
                  <a:cubicBezTo>
                    <a:pt x="21549" y="9517"/>
                    <a:pt x="21549" y="9617"/>
                    <a:pt x="21549" y="9684"/>
                  </a:cubicBezTo>
                  <a:cubicBezTo>
                    <a:pt x="21597" y="9994"/>
                    <a:pt x="21730" y="10168"/>
                    <a:pt x="21949" y="10168"/>
                  </a:cubicBezTo>
                  <a:cubicBezTo>
                    <a:pt x="22036" y="10168"/>
                    <a:pt x="22136" y="10141"/>
                    <a:pt x="22249" y="10084"/>
                  </a:cubicBezTo>
                  <a:cubicBezTo>
                    <a:pt x="22366" y="10040"/>
                    <a:pt x="22482" y="10016"/>
                    <a:pt x="22596" y="10016"/>
                  </a:cubicBezTo>
                  <a:cubicBezTo>
                    <a:pt x="22743" y="10016"/>
                    <a:pt x="22885" y="10057"/>
                    <a:pt x="23017" y="10151"/>
                  </a:cubicBezTo>
                  <a:cubicBezTo>
                    <a:pt x="23183" y="10251"/>
                    <a:pt x="23283" y="10384"/>
                    <a:pt x="23250" y="10618"/>
                  </a:cubicBezTo>
                  <a:cubicBezTo>
                    <a:pt x="23250" y="10651"/>
                    <a:pt x="23250" y="10718"/>
                    <a:pt x="23250" y="10751"/>
                  </a:cubicBezTo>
                  <a:cubicBezTo>
                    <a:pt x="23250" y="11452"/>
                    <a:pt x="23283" y="11485"/>
                    <a:pt x="24017" y="11518"/>
                  </a:cubicBezTo>
                  <a:cubicBezTo>
                    <a:pt x="24117" y="11785"/>
                    <a:pt x="24084" y="12019"/>
                    <a:pt x="23917" y="12319"/>
                  </a:cubicBezTo>
                  <a:cubicBezTo>
                    <a:pt x="23450" y="13220"/>
                    <a:pt x="22616" y="13853"/>
                    <a:pt x="22049" y="14687"/>
                  </a:cubicBezTo>
                  <a:cubicBezTo>
                    <a:pt x="21983" y="14320"/>
                    <a:pt x="22083" y="13987"/>
                    <a:pt x="22149" y="13687"/>
                  </a:cubicBezTo>
                  <a:cubicBezTo>
                    <a:pt x="22216" y="13320"/>
                    <a:pt x="22316" y="12953"/>
                    <a:pt x="22383" y="12586"/>
                  </a:cubicBezTo>
                  <a:cubicBezTo>
                    <a:pt x="22483" y="12252"/>
                    <a:pt x="22550" y="11919"/>
                    <a:pt x="22583" y="11552"/>
                  </a:cubicBezTo>
                  <a:cubicBezTo>
                    <a:pt x="22650" y="11218"/>
                    <a:pt x="22850" y="10918"/>
                    <a:pt x="22783" y="10551"/>
                  </a:cubicBezTo>
                  <a:cubicBezTo>
                    <a:pt x="22550" y="10551"/>
                    <a:pt x="22516" y="10718"/>
                    <a:pt x="22483" y="10851"/>
                  </a:cubicBezTo>
                  <a:cubicBezTo>
                    <a:pt x="22349" y="11452"/>
                    <a:pt x="22216" y="12052"/>
                    <a:pt x="22083" y="12652"/>
                  </a:cubicBezTo>
                  <a:cubicBezTo>
                    <a:pt x="21882" y="13520"/>
                    <a:pt x="21749" y="14387"/>
                    <a:pt x="21516" y="15254"/>
                  </a:cubicBezTo>
                  <a:cubicBezTo>
                    <a:pt x="21415" y="15688"/>
                    <a:pt x="21215" y="16122"/>
                    <a:pt x="20982" y="16489"/>
                  </a:cubicBezTo>
                  <a:cubicBezTo>
                    <a:pt x="20481" y="17189"/>
                    <a:pt x="20014" y="17890"/>
                    <a:pt x="19881" y="18790"/>
                  </a:cubicBezTo>
                  <a:cubicBezTo>
                    <a:pt x="19881" y="18824"/>
                    <a:pt x="19848" y="18890"/>
                    <a:pt x="19814" y="18957"/>
                  </a:cubicBezTo>
                  <a:cubicBezTo>
                    <a:pt x="19814" y="17990"/>
                    <a:pt x="19814" y="17056"/>
                    <a:pt x="19814" y="16122"/>
                  </a:cubicBezTo>
                  <a:cubicBezTo>
                    <a:pt x="19781" y="15388"/>
                    <a:pt x="19748" y="14687"/>
                    <a:pt x="19714" y="13953"/>
                  </a:cubicBezTo>
                  <a:cubicBezTo>
                    <a:pt x="19648" y="13019"/>
                    <a:pt x="19781" y="12085"/>
                    <a:pt x="20281" y="11251"/>
                  </a:cubicBezTo>
                  <a:cubicBezTo>
                    <a:pt x="20615" y="10618"/>
                    <a:pt x="20782" y="9951"/>
                    <a:pt x="20748" y="9183"/>
                  </a:cubicBezTo>
                  <a:cubicBezTo>
                    <a:pt x="20882" y="9150"/>
                    <a:pt x="21015" y="9117"/>
                    <a:pt x="21115" y="9117"/>
                  </a:cubicBezTo>
                  <a:cubicBezTo>
                    <a:pt x="21142" y="9113"/>
                    <a:pt x="21168" y="9112"/>
                    <a:pt x="21193" y="9112"/>
                  </a:cubicBezTo>
                  <a:close/>
                  <a:moveTo>
                    <a:pt x="10141" y="7916"/>
                  </a:moveTo>
                  <a:cubicBezTo>
                    <a:pt x="10541" y="8716"/>
                    <a:pt x="10975" y="9517"/>
                    <a:pt x="11375" y="10317"/>
                  </a:cubicBezTo>
                  <a:cubicBezTo>
                    <a:pt x="11842" y="11151"/>
                    <a:pt x="12209" y="12052"/>
                    <a:pt x="12976" y="12686"/>
                  </a:cubicBezTo>
                  <a:cubicBezTo>
                    <a:pt x="13543" y="13153"/>
                    <a:pt x="14144" y="13553"/>
                    <a:pt x="14744" y="13920"/>
                  </a:cubicBezTo>
                  <a:cubicBezTo>
                    <a:pt x="15344" y="14254"/>
                    <a:pt x="15745" y="14687"/>
                    <a:pt x="15912" y="15354"/>
                  </a:cubicBezTo>
                  <a:cubicBezTo>
                    <a:pt x="16112" y="16022"/>
                    <a:pt x="16145" y="16689"/>
                    <a:pt x="16145" y="17389"/>
                  </a:cubicBezTo>
                  <a:cubicBezTo>
                    <a:pt x="16145" y="17956"/>
                    <a:pt x="16145" y="18490"/>
                    <a:pt x="16145" y="19124"/>
                  </a:cubicBezTo>
                  <a:cubicBezTo>
                    <a:pt x="15611" y="18690"/>
                    <a:pt x="15178" y="18223"/>
                    <a:pt x="14777" y="17723"/>
                  </a:cubicBezTo>
                  <a:cubicBezTo>
                    <a:pt x="13910" y="16589"/>
                    <a:pt x="13043" y="15454"/>
                    <a:pt x="12176" y="14387"/>
                  </a:cubicBezTo>
                  <a:cubicBezTo>
                    <a:pt x="11742" y="13853"/>
                    <a:pt x="11342" y="13320"/>
                    <a:pt x="10741" y="12953"/>
                  </a:cubicBezTo>
                  <a:cubicBezTo>
                    <a:pt x="10674" y="12886"/>
                    <a:pt x="10608" y="12753"/>
                    <a:pt x="10608" y="12652"/>
                  </a:cubicBezTo>
                  <a:cubicBezTo>
                    <a:pt x="10474" y="11452"/>
                    <a:pt x="9907" y="10418"/>
                    <a:pt x="9340" y="9383"/>
                  </a:cubicBezTo>
                  <a:cubicBezTo>
                    <a:pt x="9207" y="9150"/>
                    <a:pt x="9040" y="8950"/>
                    <a:pt x="8873" y="8716"/>
                  </a:cubicBezTo>
                  <a:cubicBezTo>
                    <a:pt x="8840" y="8683"/>
                    <a:pt x="8773" y="8650"/>
                    <a:pt x="8706" y="8650"/>
                  </a:cubicBezTo>
                  <a:cubicBezTo>
                    <a:pt x="9307" y="9850"/>
                    <a:pt x="9907" y="11051"/>
                    <a:pt x="10107" y="12419"/>
                  </a:cubicBezTo>
                  <a:cubicBezTo>
                    <a:pt x="9507" y="11985"/>
                    <a:pt x="8907" y="11518"/>
                    <a:pt x="8306" y="11085"/>
                  </a:cubicBezTo>
                  <a:cubicBezTo>
                    <a:pt x="7706" y="10651"/>
                    <a:pt x="7105" y="10251"/>
                    <a:pt x="6238" y="10151"/>
                  </a:cubicBezTo>
                  <a:lnTo>
                    <a:pt x="6238" y="10151"/>
                  </a:lnTo>
                  <a:cubicBezTo>
                    <a:pt x="6338" y="10251"/>
                    <a:pt x="6371" y="10284"/>
                    <a:pt x="6438" y="10284"/>
                  </a:cubicBezTo>
                  <a:cubicBezTo>
                    <a:pt x="7572" y="10718"/>
                    <a:pt x="8473" y="11518"/>
                    <a:pt x="9440" y="12286"/>
                  </a:cubicBezTo>
                  <a:cubicBezTo>
                    <a:pt x="9841" y="12619"/>
                    <a:pt x="10274" y="12953"/>
                    <a:pt x="10708" y="13286"/>
                  </a:cubicBezTo>
                  <a:cubicBezTo>
                    <a:pt x="10941" y="13486"/>
                    <a:pt x="11208" y="13687"/>
                    <a:pt x="11408" y="13987"/>
                  </a:cubicBezTo>
                  <a:cubicBezTo>
                    <a:pt x="10708" y="13753"/>
                    <a:pt x="10074" y="13520"/>
                    <a:pt x="9407" y="13320"/>
                  </a:cubicBezTo>
                  <a:cubicBezTo>
                    <a:pt x="9236" y="13271"/>
                    <a:pt x="9029" y="13240"/>
                    <a:pt x="8826" y="13240"/>
                  </a:cubicBezTo>
                  <a:cubicBezTo>
                    <a:pt x="8752" y="13240"/>
                    <a:pt x="8678" y="13244"/>
                    <a:pt x="8606" y="13253"/>
                  </a:cubicBezTo>
                  <a:cubicBezTo>
                    <a:pt x="8462" y="13264"/>
                    <a:pt x="8320" y="13270"/>
                    <a:pt x="8178" y="13270"/>
                  </a:cubicBezTo>
                  <a:cubicBezTo>
                    <a:pt x="7073" y="13270"/>
                    <a:pt x="6035" y="12944"/>
                    <a:pt x="4970" y="12619"/>
                  </a:cubicBezTo>
                  <a:cubicBezTo>
                    <a:pt x="4603" y="12486"/>
                    <a:pt x="4237" y="12352"/>
                    <a:pt x="3903" y="12219"/>
                  </a:cubicBezTo>
                  <a:cubicBezTo>
                    <a:pt x="3936" y="11952"/>
                    <a:pt x="4003" y="11752"/>
                    <a:pt x="4270" y="11718"/>
                  </a:cubicBezTo>
                  <a:cubicBezTo>
                    <a:pt x="4370" y="11685"/>
                    <a:pt x="4503" y="11518"/>
                    <a:pt x="4537" y="11385"/>
                  </a:cubicBezTo>
                  <a:cubicBezTo>
                    <a:pt x="4704" y="11051"/>
                    <a:pt x="4904" y="10784"/>
                    <a:pt x="5337" y="10718"/>
                  </a:cubicBezTo>
                  <a:cubicBezTo>
                    <a:pt x="5604" y="10684"/>
                    <a:pt x="5738" y="10518"/>
                    <a:pt x="5738" y="10217"/>
                  </a:cubicBezTo>
                  <a:cubicBezTo>
                    <a:pt x="5771" y="9750"/>
                    <a:pt x="5871" y="9650"/>
                    <a:pt x="6305" y="9550"/>
                  </a:cubicBezTo>
                  <a:cubicBezTo>
                    <a:pt x="6572" y="9484"/>
                    <a:pt x="6838" y="9450"/>
                    <a:pt x="7105" y="9417"/>
                  </a:cubicBezTo>
                  <a:cubicBezTo>
                    <a:pt x="7439" y="9350"/>
                    <a:pt x="7706" y="9217"/>
                    <a:pt x="7839" y="8883"/>
                  </a:cubicBezTo>
                  <a:cubicBezTo>
                    <a:pt x="7939" y="8583"/>
                    <a:pt x="8139" y="8449"/>
                    <a:pt x="8440" y="8416"/>
                  </a:cubicBezTo>
                  <a:cubicBezTo>
                    <a:pt x="8547" y="8389"/>
                    <a:pt x="8677" y="8340"/>
                    <a:pt x="8794" y="8340"/>
                  </a:cubicBezTo>
                  <a:cubicBezTo>
                    <a:pt x="8821" y="8340"/>
                    <a:pt x="8848" y="8343"/>
                    <a:pt x="8873" y="8349"/>
                  </a:cubicBezTo>
                  <a:cubicBezTo>
                    <a:pt x="9273" y="8349"/>
                    <a:pt x="9607" y="8283"/>
                    <a:pt x="9907" y="7982"/>
                  </a:cubicBezTo>
                  <a:cubicBezTo>
                    <a:pt x="9941" y="7949"/>
                    <a:pt x="10007" y="7949"/>
                    <a:pt x="10141" y="7916"/>
                  </a:cubicBezTo>
                  <a:close/>
                  <a:moveTo>
                    <a:pt x="26786" y="11919"/>
                  </a:moveTo>
                  <a:lnTo>
                    <a:pt x="26786" y="11919"/>
                  </a:lnTo>
                  <a:cubicBezTo>
                    <a:pt x="27086" y="11985"/>
                    <a:pt x="27186" y="12152"/>
                    <a:pt x="27286" y="12319"/>
                  </a:cubicBezTo>
                  <a:cubicBezTo>
                    <a:pt x="27453" y="12552"/>
                    <a:pt x="27620" y="12819"/>
                    <a:pt x="27820" y="13053"/>
                  </a:cubicBezTo>
                  <a:cubicBezTo>
                    <a:pt x="27987" y="13286"/>
                    <a:pt x="28154" y="13553"/>
                    <a:pt x="28187" y="13853"/>
                  </a:cubicBezTo>
                  <a:cubicBezTo>
                    <a:pt x="28254" y="14354"/>
                    <a:pt x="28521" y="14787"/>
                    <a:pt x="28921" y="15088"/>
                  </a:cubicBezTo>
                  <a:cubicBezTo>
                    <a:pt x="29521" y="15488"/>
                    <a:pt x="29788" y="16122"/>
                    <a:pt x="30188" y="16689"/>
                  </a:cubicBezTo>
                  <a:cubicBezTo>
                    <a:pt x="30288" y="16822"/>
                    <a:pt x="30288" y="17089"/>
                    <a:pt x="30255" y="17256"/>
                  </a:cubicBezTo>
                  <a:cubicBezTo>
                    <a:pt x="30022" y="18023"/>
                    <a:pt x="29721" y="18790"/>
                    <a:pt x="29421" y="19657"/>
                  </a:cubicBezTo>
                  <a:cubicBezTo>
                    <a:pt x="28921" y="18890"/>
                    <a:pt x="28521" y="18190"/>
                    <a:pt x="28087" y="17523"/>
                  </a:cubicBezTo>
                  <a:cubicBezTo>
                    <a:pt x="28054" y="17456"/>
                    <a:pt x="28054" y="17356"/>
                    <a:pt x="28054" y="17289"/>
                  </a:cubicBezTo>
                  <a:cubicBezTo>
                    <a:pt x="28120" y="16489"/>
                    <a:pt x="27887" y="15788"/>
                    <a:pt x="27687" y="15054"/>
                  </a:cubicBezTo>
                  <a:cubicBezTo>
                    <a:pt x="27386" y="14020"/>
                    <a:pt x="27120" y="13019"/>
                    <a:pt x="26786" y="11919"/>
                  </a:cubicBezTo>
                  <a:close/>
                  <a:moveTo>
                    <a:pt x="25518" y="18123"/>
                  </a:moveTo>
                  <a:cubicBezTo>
                    <a:pt x="25885" y="18690"/>
                    <a:pt x="26219" y="19190"/>
                    <a:pt x="26586" y="19758"/>
                  </a:cubicBezTo>
                  <a:cubicBezTo>
                    <a:pt x="26398" y="19833"/>
                    <a:pt x="26227" y="19864"/>
                    <a:pt x="26067" y="19864"/>
                  </a:cubicBezTo>
                  <a:cubicBezTo>
                    <a:pt x="25519" y="19864"/>
                    <a:pt x="25109" y="19497"/>
                    <a:pt x="24618" y="19291"/>
                  </a:cubicBezTo>
                  <a:cubicBezTo>
                    <a:pt x="24918" y="18890"/>
                    <a:pt x="25185" y="18557"/>
                    <a:pt x="25518" y="18123"/>
                  </a:cubicBezTo>
                  <a:close/>
                  <a:moveTo>
                    <a:pt x="25485" y="14320"/>
                  </a:moveTo>
                  <a:cubicBezTo>
                    <a:pt x="25785" y="14587"/>
                    <a:pt x="26085" y="14787"/>
                    <a:pt x="26352" y="15021"/>
                  </a:cubicBezTo>
                  <a:cubicBezTo>
                    <a:pt x="26419" y="15088"/>
                    <a:pt x="26452" y="15221"/>
                    <a:pt x="26486" y="15354"/>
                  </a:cubicBezTo>
                  <a:cubicBezTo>
                    <a:pt x="26586" y="16055"/>
                    <a:pt x="26886" y="16622"/>
                    <a:pt x="27320" y="17156"/>
                  </a:cubicBezTo>
                  <a:cubicBezTo>
                    <a:pt x="28054" y="17990"/>
                    <a:pt x="28654" y="18957"/>
                    <a:pt x="29154" y="19958"/>
                  </a:cubicBezTo>
                  <a:cubicBezTo>
                    <a:pt x="29388" y="20391"/>
                    <a:pt x="29321" y="20591"/>
                    <a:pt x="28954" y="21092"/>
                  </a:cubicBezTo>
                  <a:cubicBezTo>
                    <a:pt x="28854" y="20925"/>
                    <a:pt x="28754" y="20758"/>
                    <a:pt x="28654" y="20591"/>
                  </a:cubicBezTo>
                  <a:cubicBezTo>
                    <a:pt x="28554" y="20391"/>
                    <a:pt x="28454" y="20158"/>
                    <a:pt x="28320" y="19958"/>
                  </a:cubicBezTo>
                  <a:cubicBezTo>
                    <a:pt x="28156" y="19747"/>
                    <a:pt x="27976" y="19618"/>
                    <a:pt x="27756" y="19618"/>
                  </a:cubicBezTo>
                  <a:cubicBezTo>
                    <a:pt x="27663" y="19618"/>
                    <a:pt x="27562" y="19641"/>
                    <a:pt x="27453" y="19691"/>
                  </a:cubicBezTo>
                  <a:cubicBezTo>
                    <a:pt x="27412" y="19705"/>
                    <a:pt x="27353" y="19713"/>
                    <a:pt x="27294" y="19713"/>
                  </a:cubicBezTo>
                  <a:cubicBezTo>
                    <a:pt x="27210" y="19713"/>
                    <a:pt x="27125" y="19697"/>
                    <a:pt x="27086" y="19657"/>
                  </a:cubicBezTo>
                  <a:cubicBezTo>
                    <a:pt x="26853" y="19491"/>
                    <a:pt x="26653" y="19291"/>
                    <a:pt x="26486" y="19090"/>
                  </a:cubicBezTo>
                  <a:cubicBezTo>
                    <a:pt x="26186" y="18723"/>
                    <a:pt x="25919" y="18323"/>
                    <a:pt x="25652" y="17923"/>
                  </a:cubicBezTo>
                  <a:cubicBezTo>
                    <a:pt x="25552" y="17756"/>
                    <a:pt x="25418" y="17556"/>
                    <a:pt x="25385" y="17389"/>
                  </a:cubicBezTo>
                  <a:cubicBezTo>
                    <a:pt x="25318" y="17056"/>
                    <a:pt x="25151" y="16822"/>
                    <a:pt x="24885" y="16655"/>
                  </a:cubicBezTo>
                  <a:cubicBezTo>
                    <a:pt x="25618" y="15921"/>
                    <a:pt x="25618" y="15788"/>
                    <a:pt x="24985" y="15288"/>
                  </a:cubicBezTo>
                  <a:cubicBezTo>
                    <a:pt x="25151" y="14987"/>
                    <a:pt x="25318" y="14687"/>
                    <a:pt x="25485" y="14320"/>
                  </a:cubicBezTo>
                  <a:close/>
                  <a:moveTo>
                    <a:pt x="15898" y="6402"/>
                  </a:moveTo>
                  <a:cubicBezTo>
                    <a:pt x="16031" y="6402"/>
                    <a:pt x="16167" y="6452"/>
                    <a:pt x="16312" y="6548"/>
                  </a:cubicBezTo>
                  <a:cubicBezTo>
                    <a:pt x="16445" y="6648"/>
                    <a:pt x="16612" y="6782"/>
                    <a:pt x="16745" y="6882"/>
                  </a:cubicBezTo>
                  <a:cubicBezTo>
                    <a:pt x="16837" y="6937"/>
                    <a:pt x="16919" y="6962"/>
                    <a:pt x="17002" y="6962"/>
                  </a:cubicBezTo>
                  <a:cubicBezTo>
                    <a:pt x="17069" y="6962"/>
                    <a:pt x="17137" y="6945"/>
                    <a:pt x="17212" y="6915"/>
                  </a:cubicBezTo>
                  <a:cubicBezTo>
                    <a:pt x="17310" y="6861"/>
                    <a:pt x="17397" y="6835"/>
                    <a:pt x="17473" y="6835"/>
                  </a:cubicBezTo>
                  <a:cubicBezTo>
                    <a:pt x="17629" y="6835"/>
                    <a:pt x="17735" y="6946"/>
                    <a:pt x="17780" y="7149"/>
                  </a:cubicBezTo>
                  <a:cubicBezTo>
                    <a:pt x="17946" y="7649"/>
                    <a:pt x="18313" y="7949"/>
                    <a:pt x="18780" y="7982"/>
                  </a:cubicBezTo>
                  <a:cubicBezTo>
                    <a:pt x="19381" y="8049"/>
                    <a:pt x="19748" y="8349"/>
                    <a:pt x="20115" y="8783"/>
                  </a:cubicBezTo>
                  <a:cubicBezTo>
                    <a:pt x="20381" y="9117"/>
                    <a:pt x="20481" y="9383"/>
                    <a:pt x="20381" y="9784"/>
                  </a:cubicBezTo>
                  <a:cubicBezTo>
                    <a:pt x="20281" y="10284"/>
                    <a:pt x="20115" y="10784"/>
                    <a:pt x="19881" y="11285"/>
                  </a:cubicBezTo>
                  <a:cubicBezTo>
                    <a:pt x="19681" y="11652"/>
                    <a:pt x="19581" y="12085"/>
                    <a:pt x="19481" y="12486"/>
                  </a:cubicBezTo>
                  <a:cubicBezTo>
                    <a:pt x="19381" y="12719"/>
                    <a:pt x="19381" y="12986"/>
                    <a:pt x="19314" y="13286"/>
                  </a:cubicBezTo>
                  <a:cubicBezTo>
                    <a:pt x="19214" y="13119"/>
                    <a:pt x="19181" y="13019"/>
                    <a:pt x="19114" y="12886"/>
                  </a:cubicBezTo>
                  <a:cubicBezTo>
                    <a:pt x="18980" y="12386"/>
                    <a:pt x="18680" y="11952"/>
                    <a:pt x="18347" y="11552"/>
                  </a:cubicBezTo>
                  <a:cubicBezTo>
                    <a:pt x="17513" y="10484"/>
                    <a:pt x="17346" y="9283"/>
                    <a:pt x="17679" y="7982"/>
                  </a:cubicBezTo>
                  <a:cubicBezTo>
                    <a:pt x="17679" y="7882"/>
                    <a:pt x="17713" y="7782"/>
                    <a:pt x="17679" y="7682"/>
                  </a:cubicBezTo>
                  <a:cubicBezTo>
                    <a:pt x="17413" y="8083"/>
                    <a:pt x="17246" y="8516"/>
                    <a:pt x="17246" y="8983"/>
                  </a:cubicBezTo>
                  <a:cubicBezTo>
                    <a:pt x="17179" y="10217"/>
                    <a:pt x="17479" y="11352"/>
                    <a:pt x="18313" y="12319"/>
                  </a:cubicBezTo>
                  <a:cubicBezTo>
                    <a:pt x="18847" y="12953"/>
                    <a:pt x="19080" y="13787"/>
                    <a:pt x="19114" y="14587"/>
                  </a:cubicBezTo>
                  <a:cubicBezTo>
                    <a:pt x="19214" y="15821"/>
                    <a:pt x="19214" y="17022"/>
                    <a:pt x="19214" y="18223"/>
                  </a:cubicBezTo>
                  <a:cubicBezTo>
                    <a:pt x="19214" y="18690"/>
                    <a:pt x="19047" y="19157"/>
                    <a:pt x="18980" y="19591"/>
                  </a:cubicBezTo>
                  <a:cubicBezTo>
                    <a:pt x="18880" y="20124"/>
                    <a:pt x="18780" y="20625"/>
                    <a:pt x="18680" y="21192"/>
                  </a:cubicBezTo>
                  <a:cubicBezTo>
                    <a:pt x="18513" y="21058"/>
                    <a:pt x="18380" y="20925"/>
                    <a:pt x="18247" y="20792"/>
                  </a:cubicBezTo>
                  <a:cubicBezTo>
                    <a:pt x="18480" y="20325"/>
                    <a:pt x="18480" y="19858"/>
                    <a:pt x="18447" y="19357"/>
                  </a:cubicBezTo>
                  <a:cubicBezTo>
                    <a:pt x="18447" y="19291"/>
                    <a:pt x="18380" y="19224"/>
                    <a:pt x="18313" y="19057"/>
                  </a:cubicBezTo>
                  <a:cubicBezTo>
                    <a:pt x="18213" y="19624"/>
                    <a:pt x="18113" y="20091"/>
                    <a:pt x="18046" y="20558"/>
                  </a:cubicBezTo>
                  <a:cubicBezTo>
                    <a:pt x="17913" y="20491"/>
                    <a:pt x="17813" y="20458"/>
                    <a:pt x="17746" y="20358"/>
                  </a:cubicBezTo>
                  <a:cubicBezTo>
                    <a:pt x="17112" y="19758"/>
                    <a:pt x="16745" y="19024"/>
                    <a:pt x="16712" y="18156"/>
                  </a:cubicBezTo>
                  <a:cubicBezTo>
                    <a:pt x="16712" y="16722"/>
                    <a:pt x="16512" y="15354"/>
                    <a:pt x="15878" y="14087"/>
                  </a:cubicBezTo>
                  <a:cubicBezTo>
                    <a:pt x="15711" y="13753"/>
                    <a:pt x="15578" y="13386"/>
                    <a:pt x="15478" y="13019"/>
                  </a:cubicBezTo>
                  <a:cubicBezTo>
                    <a:pt x="15278" y="12486"/>
                    <a:pt x="15244" y="11919"/>
                    <a:pt x="15478" y="11385"/>
                  </a:cubicBezTo>
                  <a:cubicBezTo>
                    <a:pt x="15578" y="11185"/>
                    <a:pt x="15645" y="10985"/>
                    <a:pt x="15745" y="10784"/>
                  </a:cubicBezTo>
                  <a:cubicBezTo>
                    <a:pt x="16345" y="9517"/>
                    <a:pt x="16245" y="8249"/>
                    <a:pt x="15811" y="6982"/>
                  </a:cubicBezTo>
                  <a:cubicBezTo>
                    <a:pt x="15811" y="6915"/>
                    <a:pt x="15745" y="6882"/>
                    <a:pt x="15611" y="6848"/>
                  </a:cubicBezTo>
                  <a:lnTo>
                    <a:pt x="15611" y="6848"/>
                  </a:lnTo>
                  <a:cubicBezTo>
                    <a:pt x="15645" y="7015"/>
                    <a:pt x="15645" y="7149"/>
                    <a:pt x="15678" y="7315"/>
                  </a:cubicBezTo>
                  <a:cubicBezTo>
                    <a:pt x="15745" y="7749"/>
                    <a:pt x="15811" y="8216"/>
                    <a:pt x="15845" y="8650"/>
                  </a:cubicBezTo>
                  <a:cubicBezTo>
                    <a:pt x="15878" y="9317"/>
                    <a:pt x="15745" y="9951"/>
                    <a:pt x="15411" y="10551"/>
                  </a:cubicBezTo>
                  <a:cubicBezTo>
                    <a:pt x="15144" y="11018"/>
                    <a:pt x="14978" y="11552"/>
                    <a:pt x="15011" y="12219"/>
                  </a:cubicBezTo>
                  <a:cubicBezTo>
                    <a:pt x="14877" y="12085"/>
                    <a:pt x="14777" y="12019"/>
                    <a:pt x="14711" y="11919"/>
                  </a:cubicBezTo>
                  <a:cubicBezTo>
                    <a:pt x="13943" y="10918"/>
                    <a:pt x="13410" y="9784"/>
                    <a:pt x="13009" y="8583"/>
                  </a:cubicBezTo>
                  <a:cubicBezTo>
                    <a:pt x="12909" y="8349"/>
                    <a:pt x="12843" y="8116"/>
                    <a:pt x="12743" y="7916"/>
                  </a:cubicBezTo>
                  <a:cubicBezTo>
                    <a:pt x="12709" y="7916"/>
                    <a:pt x="12676" y="7916"/>
                    <a:pt x="12609" y="7949"/>
                  </a:cubicBezTo>
                  <a:cubicBezTo>
                    <a:pt x="12743" y="8416"/>
                    <a:pt x="12843" y="8916"/>
                    <a:pt x="13043" y="9383"/>
                  </a:cubicBezTo>
                  <a:cubicBezTo>
                    <a:pt x="13376" y="10251"/>
                    <a:pt x="13777" y="11118"/>
                    <a:pt x="14310" y="11885"/>
                  </a:cubicBezTo>
                  <a:cubicBezTo>
                    <a:pt x="14544" y="12252"/>
                    <a:pt x="14744" y="12586"/>
                    <a:pt x="14978" y="12953"/>
                  </a:cubicBezTo>
                  <a:cubicBezTo>
                    <a:pt x="15078" y="13153"/>
                    <a:pt x="15144" y="13386"/>
                    <a:pt x="15311" y="13687"/>
                  </a:cubicBezTo>
                  <a:cubicBezTo>
                    <a:pt x="14110" y="13253"/>
                    <a:pt x="13143" y="12719"/>
                    <a:pt x="12509" y="11718"/>
                  </a:cubicBezTo>
                  <a:cubicBezTo>
                    <a:pt x="12176" y="11151"/>
                    <a:pt x="11875" y="10551"/>
                    <a:pt x="11542" y="9951"/>
                  </a:cubicBezTo>
                  <a:cubicBezTo>
                    <a:pt x="11208" y="9317"/>
                    <a:pt x="10841" y="8650"/>
                    <a:pt x="10474" y="8016"/>
                  </a:cubicBezTo>
                  <a:cubicBezTo>
                    <a:pt x="10775" y="7641"/>
                    <a:pt x="11169" y="7509"/>
                    <a:pt x="11614" y="7509"/>
                  </a:cubicBezTo>
                  <a:cubicBezTo>
                    <a:pt x="11763" y="7509"/>
                    <a:pt x="11917" y="7524"/>
                    <a:pt x="12075" y="7549"/>
                  </a:cubicBezTo>
                  <a:cubicBezTo>
                    <a:pt x="12152" y="7563"/>
                    <a:pt x="12226" y="7569"/>
                    <a:pt x="12297" y="7569"/>
                  </a:cubicBezTo>
                  <a:cubicBezTo>
                    <a:pt x="12568" y="7569"/>
                    <a:pt x="12805" y="7474"/>
                    <a:pt x="13043" y="7315"/>
                  </a:cubicBezTo>
                  <a:cubicBezTo>
                    <a:pt x="13365" y="7047"/>
                    <a:pt x="13709" y="6886"/>
                    <a:pt x="14110" y="6886"/>
                  </a:cubicBezTo>
                  <a:cubicBezTo>
                    <a:pt x="14207" y="6886"/>
                    <a:pt x="14307" y="6896"/>
                    <a:pt x="14410" y="6915"/>
                  </a:cubicBezTo>
                  <a:cubicBezTo>
                    <a:pt x="14489" y="6928"/>
                    <a:pt x="14566" y="6935"/>
                    <a:pt x="14642" y="6935"/>
                  </a:cubicBezTo>
                  <a:cubicBezTo>
                    <a:pt x="14952" y="6935"/>
                    <a:pt x="15237" y="6823"/>
                    <a:pt x="15478" y="6581"/>
                  </a:cubicBezTo>
                  <a:cubicBezTo>
                    <a:pt x="15616" y="6460"/>
                    <a:pt x="15755" y="6402"/>
                    <a:pt x="15898" y="6402"/>
                  </a:cubicBezTo>
                  <a:close/>
                  <a:moveTo>
                    <a:pt x="34725" y="17122"/>
                  </a:moveTo>
                  <a:cubicBezTo>
                    <a:pt x="34958" y="17256"/>
                    <a:pt x="35125" y="17322"/>
                    <a:pt x="35292" y="17456"/>
                  </a:cubicBezTo>
                  <a:cubicBezTo>
                    <a:pt x="34658" y="18890"/>
                    <a:pt x="34091" y="20325"/>
                    <a:pt x="33257" y="21659"/>
                  </a:cubicBezTo>
                  <a:cubicBezTo>
                    <a:pt x="33124" y="21259"/>
                    <a:pt x="33124" y="20858"/>
                    <a:pt x="33257" y="20458"/>
                  </a:cubicBezTo>
                  <a:cubicBezTo>
                    <a:pt x="33324" y="20291"/>
                    <a:pt x="33391" y="20124"/>
                    <a:pt x="33491" y="19958"/>
                  </a:cubicBezTo>
                  <a:cubicBezTo>
                    <a:pt x="33991" y="19057"/>
                    <a:pt x="34491" y="18156"/>
                    <a:pt x="34725" y="17122"/>
                  </a:cubicBezTo>
                  <a:close/>
                  <a:moveTo>
                    <a:pt x="43665" y="20625"/>
                  </a:moveTo>
                  <a:lnTo>
                    <a:pt x="43665" y="20625"/>
                  </a:lnTo>
                  <a:cubicBezTo>
                    <a:pt x="43698" y="20892"/>
                    <a:pt x="43598" y="21092"/>
                    <a:pt x="43364" y="21259"/>
                  </a:cubicBezTo>
                  <a:cubicBezTo>
                    <a:pt x="42998" y="21492"/>
                    <a:pt x="42797" y="21892"/>
                    <a:pt x="42597" y="22359"/>
                  </a:cubicBezTo>
                  <a:cubicBezTo>
                    <a:pt x="42697" y="22393"/>
                    <a:pt x="42831" y="22459"/>
                    <a:pt x="43031" y="22560"/>
                  </a:cubicBezTo>
                  <a:cubicBezTo>
                    <a:pt x="42229" y="22775"/>
                    <a:pt x="41598" y="23134"/>
                    <a:pt x="40822" y="23134"/>
                  </a:cubicBezTo>
                  <a:cubicBezTo>
                    <a:pt x="40759" y="23134"/>
                    <a:pt x="40694" y="23132"/>
                    <a:pt x="40629" y="23127"/>
                  </a:cubicBezTo>
                  <a:cubicBezTo>
                    <a:pt x="41630" y="22226"/>
                    <a:pt x="42430" y="21192"/>
                    <a:pt x="43665" y="20625"/>
                  </a:cubicBezTo>
                  <a:close/>
                  <a:moveTo>
                    <a:pt x="23283" y="20158"/>
                  </a:moveTo>
                  <a:cubicBezTo>
                    <a:pt x="23317" y="20158"/>
                    <a:pt x="23350" y="20191"/>
                    <a:pt x="23384" y="20191"/>
                  </a:cubicBezTo>
                  <a:cubicBezTo>
                    <a:pt x="23283" y="20491"/>
                    <a:pt x="23217" y="20792"/>
                    <a:pt x="23117" y="21058"/>
                  </a:cubicBezTo>
                  <a:cubicBezTo>
                    <a:pt x="23050" y="21225"/>
                    <a:pt x="22983" y="21359"/>
                    <a:pt x="22917" y="21525"/>
                  </a:cubicBezTo>
                  <a:cubicBezTo>
                    <a:pt x="22783" y="21992"/>
                    <a:pt x="22783" y="22426"/>
                    <a:pt x="23117" y="22860"/>
                  </a:cubicBezTo>
                  <a:cubicBezTo>
                    <a:pt x="23450" y="23227"/>
                    <a:pt x="23350" y="23527"/>
                    <a:pt x="22950" y="23827"/>
                  </a:cubicBezTo>
                  <a:cubicBezTo>
                    <a:pt x="22683" y="23660"/>
                    <a:pt x="22416" y="23494"/>
                    <a:pt x="22183" y="23293"/>
                  </a:cubicBezTo>
                  <a:cubicBezTo>
                    <a:pt x="21716" y="22993"/>
                    <a:pt x="21616" y="22226"/>
                    <a:pt x="21983" y="21826"/>
                  </a:cubicBezTo>
                  <a:cubicBezTo>
                    <a:pt x="22083" y="21692"/>
                    <a:pt x="22216" y="21592"/>
                    <a:pt x="22349" y="21459"/>
                  </a:cubicBezTo>
                  <a:cubicBezTo>
                    <a:pt x="22683" y="21192"/>
                    <a:pt x="22917" y="20892"/>
                    <a:pt x="23083" y="20491"/>
                  </a:cubicBezTo>
                  <a:cubicBezTo>
                    <a:pt x="23150" y="20358"/>
                    <a:pt x="23217" y="20258"/>
                    <a:pt x="23283" y="20158"/>
                  </a:cubicBezTo>
                  <a:close/>
                  <a:moveTo>
                    <a:pt x="43364" y="17189"/>
                  </a:moveTo>
                  <a:lnTo>
                    <a:pt x="43364" y="17189"/>
                  </a:lnTo>
                  <a:cubicBezTo>
                    <a:pt x="43064" y="17890"/>
                    <a:pt x="43098" y="17956"/>
                    <a:pt x="43831" y="18323"/>
                  </a:cubicBezTo>
                  <a:cubicBezTo>
                    <a:pt x="43731" y="18423"/>
                    <a:pt x="43665" y="18557"/>
                    <a:pt x="43565" y="18657"/>
                  </a:cubicBezTo>
                  <a:cubicBezTo>
                    <a:pt x="43198" y="19057"/>
                    <a:pt x="43198" y="19057"/>
                    <a:pt x="43465" y="19457"/>
                  </a:cubicBezTo>
                  <a:cubicBezTo>
                    <a:pt x="42797" y="19891"/>
                    <a:pt x="42797" y="19958"/>
                    <a:pt x="43331" y="20391"/>
                  </a:cubicBezTo>
                  <a:cubicBezTo>
                    <a:pt x="43131" y="20525"/>
                    <a:pt x="42931" y="20658"/>
                    <a:pt x="42764" y="20758"/>
                  </a:cubicBezTo>
                  <a:cubicBezTo>
                    <a:pt x="42297" y="21025"/>
                    <a:pt x="41897" y="21392"/>
                    <a:pt x="41530" y="21792"/>
                  </a:cubicBezTo>
                  <a:cubicBezTo>
                    <a:pt x="41296" y="22059"/>
                    <a:pt x="40996" y="22326"/>
                    <a:pt x="40696" y="22526"/>
                  </a:cubicBezTo>
                  <a:cubicBezTo>
                    <a:pt x="39995" y="23027"/>
                    <a:pt x="39228" y="23393"/>
                    <a:pt x="38428" y="23627"/>
                  </a:cubicBezTo>
                  <a:cubicBezTo>
                    <a:pt x="38194" y="23694"/>
                    <a:pt x="37994" y="23760"/>
                    <a:pt x="37827" y="23894"/>
                  </a:cubicBezTo>
                  <a:cubicBezTo>
                    <a:pt x="37617" y="24046"/>
                    <a:pt x="37408" y="24123"/>
                    <a:pt x="37179" y="24123"/>
                  </a:cubicBezTo>
                  <a:cubicBezTo>
                    <a:pt x="37008" y="24123"/>
                    <a:pt x="36826" y="24080"/>
                    <a:pt x="36626" y="23994"/>
                  </a:cubicBezTo>
                  <a:cubicBezTo>
                    <a:pt x="36760" y="23860"/>
                    <a:pt x="36860" y="23727"/>
                    <a:pt x="36993" y="23594"/>
                  </a:cubicBezTo>
                  <a:cubicBezTo>
                    <a:pt x="37660" y="22993"/>
                    <a:pt x="38394" y="22493"/>
                    <a:pt x="39195" y="22126"/>
                  </a:cubicBezTo>
                  <a:cubicBezTo>
                    <a:pt x="39595" y="21959"/>
                    <a:pt x="39962" y="21826"/>
                    <a:pt x="40362" y="21626"/>
                  </a:cubicBezTo>
                  <a:cubicBezTo>
                    <a:pt x="40963" y="21325"/>
                    <a:pt x="41430" y="20892"/>
                    <a:pt x="41663" y="20225"/>
                  </a:cubicBezTo>
                  <a:cubicBezTo>
                    <a:pt x="41763" y="19958"/>
                    <a:pt x="41730" y="19724"/>
                    <a:pt x="41630" y="19457"/>
                  </a:cubicBezTo>
                  <a:cubicBezTo>
                    <a:pt x="41530" y="19224"/>
                    <a:pt x="41363" y="19124"/>
                    <a:pt x="41130" y="19090"/>
                  </a:cubicBezTo>
                  <a:cubicBezTo>
                    <a:pt x="40929" y="19090"/>
                    <a:pt x="40763" y="19090"/>
                    <a:pt x="40529" y="19057"/>
                  </a:cubicBezTo>
                  <a:cubicBezTo>
                    <a:pt x="40663" y="18790"/>
                    <a:pt x="40763" y="18557"/>
                    <a:pt x="40896" y="18323"/>
                  </a:cubicBezTo>
                  <a:cubicBezTo>
                    <a:pt x="40929" y="18223"/>
                    <a:pt x="41063" y="18090"/>
                    <a:pt x="41163" y="18090"/>
                  </a:cubicBezTo>
                  <a:cubicBezTo>
                    <a:pt x="41897" y="17990"/>
                    <a:pt x="42564" y="17689"/>
                    <a:pt x="43164" y="17289"/>
                  </a:cubicBezTo>
                  <a:cubicBezTo>
                    <a:pt x="43198" y="17256"/>
                    <a:pt x="43231" y="17256"/>
                    <a:pt x="43364" y="17189"/>
                  </a:cubicBezTo>
                  <a:close/>
                  <a:moveTo>
                    <a:pt x="23917" y="13086"/>
                  </a:moveTo>
                  <a:cubicBezTo>
                    <a:pt x="24117" y="13720"/>
                    <a:pt x="24618" y="13486"/>
                    <a:pt x="25018" y="13586"/>
                  </a:cubicBezTo>
                  <a:cubicBezTo>
                    <a:pt x="25185" y="13820"/>
                    <a:pt x="25151" y="14120"/>
                    <a:pt x="25051" y="14387"/>
                  </a:cubicBezTo>
                  <a:cubicBezTo>
                    <a:pt x="25051" y="14454"/>
                    <a:pt x="24985" y="14520"/>
                    <a:pt x="24951" y="14621"/>
                  </a:cubicBezTo>
                  <a:cubicBezTo>
                    <a:pt x="24618" y="15288"/>
                    <a:pt x="24618" y="15288"/>
                    <a:pt x="25151" y="15821"/>
                  </a:cubicBezTo>
                  <a:cubicBezTo>
                    <a:pt x="25085" y="15955"/>
                    <a:pt x="25018" y="16088"/>
                    <a:pt x="24885" y="16188"/>
                  </a:cubicBezTo>
                  <a:cubicBezTo>
                    <a:pt x="24818" y="16288"/>
                    <a:pt x="24684" y="16355"/>
                    <a:pt x="24584" y="16455"/>
                  </a:cubicBezTo>
                  <a:cubicBezTo>
                    <a:pt x="24384" y="16655"/>
                    <a:pt x="24418" y="16789"/>
                    <a:pt x="24684" y="16889"/>
                  </a:cubicBezTo>
                  <a:cubicBezTo>
                    <a:pt x="25151" y="17122"/>
                    <a:pt x="25185" y="17222"/>
                    <a:pt x="24885" y="17623"/>
                  </a:cubicBezTo>
                  <a:cubicBezTo>
                    <a:pt x="24551" y="18090"/>
                    <a:pt x="24151" y="18523"/>
                    <a:pt x="23617" y="18690"/>
                  </a:cubicBezTo>
                  <a:cubicBezTo>
                    <a:pt x="22816" y="18957"/>
                    <a:pt x="22349" y="19557"/>
                    <a:pt x="21916" y="20191"/>
                  </a:cubicBezTo>
                  <a:cubicBezTo>
                    <a:pt x="21582" y="20692"/>
                    <a:pt x="21249" y="21225"/>
                    <a:pt x="20848" y="21692"/>
                  </a:cubicBezTo>
                  <a:cubicBezTo>
                    <a:pt x="20181" y="22393"/>
                    <a:pt x="20148" y="23260"/>
                    <a:pt x="20315" y="24161"/>
                  </a:cubicBezTo>
                  <a:cubicBezTo>
                    <a:pt x="20315" y="24227"/>
                    <a:pt x="20315" y="24294"/>
                    <a:pt x="20315" y="24361"/>
                  </a:cubicBezTo>
                  <a:cubicBezTo>
                    <a:pt x="20048" y="23760"/>
                    <a:pt x="19781" y="23227"/>
                    <a:pt x="19881" y="22526"/>
                  </a:cubicBezTo>
                  <a:cubicBezTo>
                    <a:pt x="20115" y="20725"/>
                    <a:pt x="21049" y="19224"/>
                    <a:pt x="21949" y="17756"/>
                  </a:cubicBezTo>
                  <a:cubicBezTo>
                    <a:pt x="22216" y="17322"/>
                    <a:pt x="22450" y="16922"/>
                    <a:pt x="22683" y="16489"/>
                  </a:cubicBezTo>
                  <a:cubicBezTo>
                    <a:pt x="22783" y="16288"/>
                    <a:pt x="22850" y="16055"/>
                    <a:pt x="22883" y="15821"/>
                  </a:cubicBezTo>
                  <a:lnTo>
                    <a:pt x="22883" y="15821"/>
                  </a:lnTo>
                  <a:cubicBezTo>
                    <a:pt x="21649" y="17623"/>
                    <a:pt x="20215" y="19291"/>
                    <a:pt x="19447" y="21392"/>
                  </a:cubicBezTo>
                  <a:cubicBezTo>
                    <a:pt x="19481" y="21225"/>
                    <a:pt x="19481" y="21058"/>
                    <a:pt x="19514" y="20892"/>
                  </a:cubicBezTo>
                  <a:cubicBezTo>
                    <a:pt x="19714" y="20191"/>
                    <a:pt x="19948" y="19491"/>
                    <a:pt x="20148" y="18757"/>
                  </a:cubicBezTo>
                  <a:cubicBezTo>
                    <a:pt x="20315" y="18156"/>
                    <a:pt x="20548" y="17556"/>
                    <a:pt x="20982" y="17089"/>
                  </a:cubicBezTo>
                  <a:cubicBezTo>
                    <a:pt x="21349" y="16655"/>
                    <a:pt x="21582" y="16188"/>
                    <a:pt x="21782" y="15688"/>
                  </a:cubicBezTo>
                  <a:cubicBezTo>
                    <a:pt x="21949" y="15321"/>
                    <a:pt x="22183" y="14954"/>
                    <a:pt x="22450" y="14621"/>
                  </a:cubicBezTo>
                  <a:cubicBezTo>
                    <a:pt x="22917" y="14120"/>
                    <a:pt x="23384" y="13620"/>
                    <a:pt x="23917" y="13086"/>
                  </a:cubicBezTo>
                  <a:close/>
                  <a:moveTo>
                    <a:pt x="3031" y="12143"/>
                  </a:moveTo>
                  <a:cubicBezTo>
                    <a:pt x="3065" y="12143"/>
                    <a:pt x="3100" y="12146"/>
                    <a:pt x="3136" y="12152"/>
                  </a:cubicBezTo>
                  <a:cubicBezTo>
                    <a:pt x="3303" y="12185"/>
                    <a:pt x="3503" y="12252"/>
                    <a:pt x="3669" y="12319"/>
                  </a:cubicBezTo>
                  <a:cubicBezTo>
                    <a:pt x="4437" y="12619"/>
                    <a:pt x="5171" y="12953"/>
                    <a:pt x="5938" y="13253"/>
                  </a:cubicBezTo>
                  <a:cubicBezTo>
                    <a:pt x="6605" y="13520"/>
                    <a:pt x="7305" y="13586"/>
                    <a:pt x="8006" y="13620"/>
                  </a:cubicBezTo>
                  <a:cubicBezTo>
                    <a:pt x="10174" y="13753"/>
                    <a:pt x="11942" y="14621"/>
                    <a:pt x="13243" y="16355"/>
                  </a:cubicBezTo>
                  <a:cubicBezTo>
                    <a:pt x="13810" y="17122"/>
                    <a:pt x="14377" y="17890"/>
                    <a:pt x="14911" y="18690"/>
                  </a:cubicBezTo>
                  <a:cubicBezTo>
                    <a:pt x="14978" y="18757"/>
                    <a:pt x="15044" y="18857"/>
                    <a:pt x="15144" y="19024"/>
                  </a:cubicBezTo>
                  <a:cubicBezTo>
                    <a:pt x="15011" y="18990"/>
                    <a:pt x="14944" y="18990"/>
                    <a:pt x="14877" y="18957"/>
                  </a:cubicBezTo>
                  <a:cubicBezTo>
                    <a:pt x="14244" y="18757"/>
                    <a:pt x="13643" y="18490"/>
                    <a:pt x="12976" y="18323"/>
                  </a:cubicBezTo>
                  <a:cubicBezTo>
                    <a:pt x="11975" y="18090"/>
                    <a:pt x="11041" y="17656"/>
                    <a:pt x="10174" y="17122"/>
                  </a:cubicBezTo>
                  <a:cubicBezTo>
                    <a:pt x="9040" y="16422"/>
                    <a:pt x="7872" y="15721"/>
                    <a:pt x="6738" y="14987"/>
                  </a:cubicBezTo>
                  <a:cubicBezTo>
                    <a:pt x="5437" y="14154"/>
                    <a:pt x="4003" y="13653"/>
                    <a:pt x="2435" y="13420"/>
                  </a:cubicBezTo>
                  <a:lnTo>
                    <a:pt x="2435" y="13420"/>
                  </a:lnTo>
                  <a:cubicBezTo>
                    <a:pt x="2669" y="13520"/>
                    <a:pt x="2936" y="13653"/>
                    <a:pt x="3202" y="13753"/>
                  </a:cubicBezTo>
                  <a:cubicBezTo>
                    <a:pt x="4804" y="14320"/>
                    <a:pt x="6305" y="15088"/>
                    <a:pt x="7672" y="16088"/>
                  </a:cubicBezTo>
                  <a:cubicBezTo>
                    <a:pt x="8339" y="16589"/>
                    <a:pt x="9073" y="17022"/>
                    <a:pt x="9774" y="17456"/>
                  </a:cubicBezTo>
                  <a:cubicBezTo>
                    <a:pt x="9907" y="17556"/>
                    <a:pt x="10041" y="17623"/>
                    <a:pt x="10141" y="17823"/>
                  </a:cubicBezTo>
                  <a:cubicBezTo>
                    <a:pt x="9240" y="17656"/>
                    <a:pt x="8339" y="17556"/>
                    <a:pt x="7439" y="17356"/>
                  </a:cubicBezTo>
                  <a:cubicBezTo>
                    <a:pt x="6572" y="17122"/>
                    <a:pt x="5704" y="16822"/>
                    <a:pt x="4837" y="16555"/>
                  </a:cubicBezTo>
                  <a:cubicBezTo>
                    <a:pt x="4804" y="16589"/>
                    <a:pt x="4770" y="16655"/>
                    <a:pt x="4770" y="16689"/>
                  </a:cubicBezTo>
                  <a:cubicBezTo>
                    <a:pt x="4937" y="16789"/>
                    <a:pt x="5104" y="16889"/>
                    <a:pt x="5271" y="16956"/>
                  </a:cubicBezTo>
                  <a:cubicBezTo>
                    <a:pt x="6138" y="17322"/>
                    <a:pt x="7039" y="17523"/>
                    <a:pt x="7973" y="17656"/>
                  </a:cubicBezTo>
                  <a:cubicBezTo>
                    <a:pt x="8740" y="17789"/>
                    <a:pt x="9507" y="17890"/>
                    <a:pt x="10274" y="18023"/>
                  </a:cubicBezTo>
                  <a:cubicBezTo>
                    <a:pt x="10708" y="18090"/>
                    <a:pt x="11108" y="18256"/>
                    <a:pt x="11542" y="18390"/>
                  </a:cubicBezTo>
                  <a:cubicBezTo>
                    <a:pt x="12276" y="18623"/>
                    <a:pt x="13043" y="18857"/>
                    <a:pt x="13777" y="19090"/>
                  </a:cubicBezTo>
                  <a:cubicBezTo>
                    <a:pt x="14477" y="19324"/>
                    <a:pt x="15178" y="19557"/>
                    <a:pt x="15878" y="19791"/>
                  </a:cubicBezTo>
                  <a:cubicBezTo>
                    <a:pt x="15978" y="19824"/>
                    <a:pt x="16045" y="19891"/>
                    <a:pt x="16145" y="19958"/>
                  </a:cubicBezTo>
                  <a:cubicBezTo>
                    <a:pt x="16045" y="19991"/>
                    <a:pt x="16012" y="20024"/>
                    <a:pt x="15978" y="20024"/>
                  </a:cubicBezTo>
                  <a:cubicBezTo>
                    <a:pt x="14944" y="19858"/>
                    <a:pt x="13943" y="19657"/>
                    <a:pt x="12943" y="19524"/>
                  </a:cubicBezTo>
                  <a:cubicBezTo>
                    <a:pt x="11608" y="19391"/>
                    <a:pt x="10374" y="18957"/>
                    <a:pt x="9140" y="18557"/>
                  </a:cubicBezTo>
                  <a:cubicBezTo>
                    <a:pt x="8907" y="18490"/>
                    <a:pt x="8706" y="18423"/>
                    <a:pt x="8473" y="18357"/>
                  </a:cubicBezTo>
                  <a:cubicBezTo>
                    <a:pt x="8446" y="18348"/>
                    <a:pt x="8417" y="18343"/>
                    <a:pt x="8385" y="18343"/>
                  </a:cubicBezTo>
                  <a:cubicBezTo>
                    <a:pt x="8299" y="18343"/>
                    <a:pt x="8195" y="18374"/>
                    <a:pt x="8073" y="18423"/>
                  </a:cubicBezTo>
                  <a:cubicBezTo>
                    <a:pt x="8173" y="18490"/>
                    <a:pt x="8239" y="18623"/>
                    <a:pt x="8339" y="18657"/>
                  </a:cubicBezTo>
                  <a:cubicBezTo>
                    <a:pt x="8740" y="18790"/>
                    <a:pt x="9173" y="18957"/>
                    <a:pt x="9574" y="19057"/>
                  </a:cubicBezTo>
                  <a:cubicBezTo>
                    <a:pt x="10441" y="19324"/>
                    <a:pt x="11342" y="19557"/>
                    <a:pt x="12209" y="19758"/>
                  </a:cubicBezTo>
                  <a:cubicBezTo>
                    <a:pt x="13009" y="19924"/>
                    <a:pt x="13843" y="19958"/>
                    <a:pt x="14644" y="20124"/>
                  </a:cubicBezTo>
                  <a:cubicBezTo>
                    <a:pt x="15378" y="20258"/>
                    <a:pt x="16112" y="20358"/>
                    <a:pt x="16812" y="20625"/>
                  </a:cubicBezTo>
                  <a:cubicBezTo>
                    <a:pt x="17479" y="20892"/>
                    <a:pt x="18013" y="21425"/>
                    <a:pt x="18547" y="22026"/>
                  </a:cubicBezTo>
                  <a:cubicBezTo>
                    <a:pt x="17746" y="21892"/>
                    <a:pt x="17012" y="21859"/>
                    <a:pt x="16312" y="21659"/>
                  </a:cubicBezTo>
                  <a:cubicBezTo>
                    <a:pt x="15144" y="21359"/>
                    <a:pt x="13977" y="21192"/>
                    <a:pt x="12809" y="21159"/>
                  </a:cubicBezTo>
                  <a:cubicBezTo>
                    <a:pt x="10775" y="21092"/>
                    <a:pt x="8973" y="20358"/>
                    <a:pt x="7339" y="19157"/>
                  </a:cubicBezTo>
                  <a:cubicBezTo>
                    <a:pt x="6738" y="18690"/>
                    <a:pt x="6071" y="18290"/>
                    <a:pt x="5437" y="17923"/>
                  </a:cubicBezTo>
                  <a:cubicBezTo>
                    <a:pt x="5005" y="17676"/>
                    <a:pt x="4543" y="17486"/>
                    <a:pt x="4027" y="17486"/>
                  </a:cubicBezTo>
                  <a:cubicBezTo>
                    <a:pt x="3986" y="17486"/>
                    <a:pt x="3945" y="17487"/>
                    <a:pt x="3903" y="17489"/>
                  </a:cubicBezTo>
                  <a:cubicBezTo>
                    <a:pt x="5104" y="17856"/>
                    <a:pt x="6038" y="18623"/>
                    <a:pt x="6972" y="19391"/>
                  </a:cubicBezTo>
                  <a:cubicBezTo>
                    <a:pt x="7739" y="19991"/>
                    <a:pt x="8540" y="20458"/>
                    <a:pt x="9440" y="20825"/>
                  </a:cubicBezTo>
                  <a:cubicBezTo>
                    <a:pt x="9507" y="20858"/>
                    <a:pt x="9607" y="20892"/>
                    <a:pt x="9674" y="21025"/>
                  </a:cubicBezTo>
                  <a:cubicBezTo>
                    <a:pt x="9273" y="21058"/>
                    <a:pt x="8907" y="21125"/>
                    <a:pt x="8506" y="21159"/>
                  </a:cubicBezTo>
                  <a:lnTo>
                    <a:pt x="7372" y="21159"/>
                  </a:lnTo>
                  <a:cubicBezTo>
                    <a:pt x="6938" y="21125"/>
                    <a:pt x="6538" y="21092"/>
                    <a:pt x="6138" y="21058"/>
                  </a:cubicBezTo>
                  <a:cubicBezTo>
                    <a:pt x="5841" y="21031"/>
                    <a:pt x="5544" y="20983"/>
                    <a:pt x="5212" y="20983"/>
                  </a:cubicBezTo>
                  <a:cubicBezTo>
                    <a:pt x="5134" y="20983"/>
                    <a:pt x="5053" y="20985"/>
                    <a:pt x="4970" y="20992"/>
                  </a:cubicBezTo>
                  <a:cubicBezTo>
                    <a:pt x="5037" y="21025"/>
                    <a:pt x="5104" y="21092"/>
                    <a:pt x="5204" y="21125"/>
                  </a:cubicBezTo>
                  <a:cubicBezTo>
                    <a:pt x="5804" y="21392"/>
                    <a:pt x="6471" y="21525"/>
                    <a:pt x="7172" y="21525"/>
                  </a:cubicBezTo>
                  <a:cubicBezTo>
                    <a:pt x="8273" y="21492"/>
                    <a:pt x="9407" y="21525"/>
                    <a:pt x="10541" y="21392"/>
                  </a:cubicBezTo>
                  <a:cubicBezTo>
                    <a:pt x="10665" y="21381"/>
                    <a:pt x="10789" y="21377"/>
                    <a:pt x="10913" y="21377"/>
                  </a:cubicBezTo>
                  <a:cubicBezTo>
                    <a:pt x="11555" y="21377"/>
                    <a:pt x="12194" y="21503"/>
                    <a:pt x="12809" y="21559"/>
                  </a:cubicBezTo>
                  <a:cubicBezTo>
                    <a:pt x="14010" y="21692"/>
                    <a:pt x="15211" y="21926"/>
                    <a:pt x="16412" y="22126"/>
                  </a:cubicBezTo>
                  <a:cubicBezTo>
                    <a:pt x="16745" y="22193"/>
                    <a:pt x="17112" y="22226"/>
                    <a:pt x="17446" y="22259"/>
                  </a:cubicBezTo>
                  <a:cubicBezTo>
                    <a:pt x="18013" y="22359"/>
                    <a:pt x="18513" y="22593"/>
                    <a:pt x="18980" y="22860"/>
                  </a:cubicBezTo>
                  <a:cubicBezTo>
                    <a:pt x="19047" y="22893"/>
                    <a:pt x="19147" y="22960"/>
                    <a:pt x="19181" y="23027"/>
                  </a:cubicBezTo>
                  <a:cubicBezTo>
                    <a:pt x="19414" y="23594"/>
                    <a:pt x="19648" y="24194"/>
                    <a:pt x="19914" y="24761"/>
                  </a:cubicBezTo>
                  <a:cubicBezTo>
                    <a:pt x="18947" y="24628"/>
                    <a:pt x="18013" y="24494"/>
                    <a:pt x="17079" y="24327"/>
                  </a:cubicBezTo>
                  <a:cubicBezTo>
                    <a:pt x="16412" y="24227"/>
                    <a:pt x="15745" y="24061"/>
                    <a:pt x="15144" y="23660"/>
                  </a:cubicBezTo>
                  <a:cubicBezTo>
                    <a:pt x="14421" y="23178"/>
                    <a:pt x="13645" y="22975"/>
                    <a:pt x="12829" y="22975"/>
                  </a:cubicBezTo>
                  <a:cubicBezTo>
                    <a:pt x="12517" y="22975"/>
                    <a:pt x="12199" y="23004"/>
                    <a:pt x="11875" y="23060"/>
                  </a:cubicBezTo>
                  <a:cubicBezTo>
                    <a:pt x="10541" y="23327"/>
                    <a:pt x="9173" y="23360"/>
                    <a:pt x="7806" y="23360"/>
                  </a:cubicBezTo>
                  <a:cubicBezTo>
                    <a:pt x="7722" y="23360"/>
                    <a:pt x="7631" y="23368"/>
                    <a:pt x="7539" y="23368"/>
                  </a:cubicBezTo>
                  <a:cubicBezTo>
                    <a:pt x="7447" y="23368"/>
                    <a:pt x="7355" y="23360"/>
                    <a:pt x="7272" y="23327"/>
                  </a:cubicBezTo>
                  <a:cubicBezTo>
                    <a:pt x="6371" y="23027"/>
                    <a:pt x="5437" y="22993"/>
                    <a:pt x="4537" y="22860"/>
                  </a:cubicBezTo>
                  <a:cubicBezTo>
                    <a:pt x="4437" y="22826"/>
                    <a:pt x="4303" y="22793"/>
                    <a:pt x="4203" y="22760"/>
                  </a:cubicBezTo>
                  <a:cubicBezTo>
                    <a:pt x="3703" y="22593"/>
                    <a:pt x="3636" y="22526"/>
                    <a:pt x="3803" y="21992"/>
                  </a:cubicBezTo>
                  <a:cubicBezTo>
                    <a:pt x="3937" y="21537"/>
                    <a:pt x="3899" y="21362"/>
                    <a:pt x="3585" y="21362"/>
                  </a:cubicBezTo>
                  <a:cubicBezTo>
                    <a:pt x="3508" y="21362"/>
                    <a:pt x="3415" y="21372"/>
                    <a:pt x="3303" y="21392"/>
                  </a:cubicBezTo>
                  <a:lnTo>
                    <a:pt x="3069" y="21392"/>
                  </a:lnTo>
                  <a:cubicBezTo>
                    <a:pt x="3102" y="21192"/>
                    <a:pt x="3136" y="20992"/>
                    <a:pt x="3169" y="20792"/>
                  </a:cubicBezTo>
                  <a:cubicBezTo>
                    <a:pt x="3236" y="20491"/>
                    <a:pt x="3136" y="20358"/>
                    <a:pt x="2802" y="20358"/>
                  </a:cubicBezTo>
                  <a:cubicBezTo>
                    <a:pt x="2369" y="20325"/>
                    <a:pt x="2335" y="20291"/>
                    <a:pt x="2435" y="19858"/>
                  </a:cubicBezTo>
                  <a:cubicBezTo>
                    <a:pt x="2502" y="19624"/>
                    <a:pt x="2569" y="19424"/>
                    <a:pt x="2435" y="19190"/>
                  </a:cubicBezTo>
                  <a:cubicBezTo>
                    <a:pt x="2369" y="19090"/>
                    <a:pt x="2402" y="18890"/>
                    <a:pt x="2435" y="18757"/>
                  </a:cubicBezTo>
                  <a:cubicBezTo>
                    <a:pt x="2491" y="18393"/>
                    <a:pt x="2406" y="18240"/>
                    <a:pt x="2121" y="18240"/>
                  </a:cubicBezTo>
                  <a:cubicBezTo>
                    <a:pt x="2066" y="18240"/>
                    <a:pt x="2004" y="18246"/>
                    <a:pt x="1935" y="18256"/>
                  </a:cubicBezTo>
                  <a:cubicBezTo>
                    <a:pt x="1835" y="18256"/>
                    <a:pt x="1768" y="18290"/>
                    <a:pt x="1635" y="18290"/>
                  </a:cubicBezTo>
                  <a:cubicBezTo>
                    <a:pt x="1635" y="18223"/>
                    <a:pt x="1635" y="18190"/>
                    <a:pt x="1635" y="18123"/>
                  </a:cubicBezTo>
                  <a:cubicBezTo>
                    <a:pt x="1662" y="17854"/>
                    <a:pt x="1623" y="17737"/>
                    <a:pt x="1432" y="17737"/>
                  </a:cubicBezTo>
                  <a:cubicBezTo>
                    <a:pt x="1386" y="17737"/>
                    <a:pt x="1332" y="17743"/>
                    <a:pt x="1268" y="17756"/>
                  </a:cubicBezTo>
                  <a:cubicBezTo>
                    <a:pt x="1175" y="17756"/>
                    <a:pt x="1072" y="17808"/>
                    <a:pt x="982" y="17808"/>
                  </a:cubicBezTo>
                  <a:cubicBezTo>
                    <a:pt x="909" y="17808"/>
                    <a:pt x="845" y="17775"/>
                    <a:pt x="801" y="17656"/>
                  </a:cubicBezTo>
                  <a:cubicBezTo>
                    <a:pt x="701" y="17389"/>
                    <a:pt x="934" y="17322"/>
                    <a:pt x="1101" y="17222"/>
                  </a:cubicBezTo>
                  <a:cubicBezTo>
                    <a:pt x="1168" y="17156"/>
                    <a:pt x="1234" y="17122"/>
                    <a:pt x="1301" y="17056"/>
                  </a:cubicBezTo>
                  <a:cubicBezTo>
                    <a:pt x="1568" y="16789"/>
                    <a:pt x="1535" y="16522"/>
                    <a:pt x="1234" y="16288"/>
                  </a:cubicBezTo>
                  <a:cubicBezTo>
                    <a:pt x="634" y="15821"/>
                    <a:pt x="634" y="15755"/>
                    <a:pt x="1168" y="15288"/>
                  </a:cubicBezTo>
                  <a:cubicBezTo>
                    <a:pt x="1635" y="14887"/>
                    <a:pt x="1635" y="14554"/>
                    <a:pt x="1168" y="14154"/>
                  </a:cubicBezTo>
                  <a:cubicBezTo>
                    <a:pt x="1134" y="14120"/>
                    <a:pt x="1134" y="14087"/>
                    <a:pt x="1101" y="14020"/>
                  </a:cubicBezTo>
                  <a:cubicBezTo>
                    <a:pt x="1268" y="13987"/>
                    <a:pt x="1401" y="13987"/>
                    <a:pt x="1535" y="13953"/>
                  </a:cubicBezTo>
                  <a:cubicBezTo>
                    <a:pt x="1968" y="13887"/>
                    <a:pt x="2202" y="13553"/>
                    <a:pt x="2168" y="13153"/>
                  </a:cubicBezTo>
                  <a:cubicBezTo>
                    <a:pt x="2168" y="12953"/>
                    <a:pt x="2002" y="12652"/>
                    <a:pt x="2235" y="12519"/>
                  </a:cubicBezTo>
                  <a:cubicBezTo>
                    <a:pt x="2476" y="12399"/>
                    <a:pt x="2717" y="12143"/>
                    <a:pt x="3031" y="12143"/>
                  </a:cubicBezTo>
                  <a:close/>
                  <a:moveTo>
                    <a:pt x="21282" y="22726"/>
                  </a:moveTo>
                  <a:cubicBezTo>
                    <a:pt x="21449" y="23327"/>
                    <a:pt x="21816" y="23560"/>
                    <a:pt x="22249" y="23794"/>
                  </a:cubicBezTo>
                  <a:cubicBezTo>
                    <a:pt x="22450" y="23894"/>
                    <a:pt x="22616" y="24127"/>
                    <a:pt x="22716" y="24361"/>
                  </a:cubicBezTo>
                  <a:cubicBezTo>
                    <a:pt x="22883" y="24728"/>
                    <a:pt x="22983" y="25128"/>
                    <a:pt x="23083" y="25495"/>
                  </a:cubicBezTo>
                  <a:cubicBezTo>
                    <a:pt x="23150" y="25628"/>
                    <a:pt x="23183" y="25795"/>
                    <a:pt x="23150" y="25929"/>
                  </a:cubicBezTo>
                  <a:cubicBezTo>
                    <a:pt x="23123" y="26093"/>
                    <a:pt x="23050" y="26213"/>
                    <a:pt x="22914" y="26213"/>
                  </a:cubicBezTo>
                  <a:cubicBezTo>
                    <a:pt x="22884" y="26213"/>
                    <a:pt x="22852" y="26207"/>
                    <a:pt x="22816" y="26195"/>
                  </a:cubicBezTo>
                  <a:cubicBezTo>
                    <a:pt x="22588" y="26107"/>
                    <a:pt x="22369" y="26061"/>
                    <a:pt x="22154" y="26061"/>
                  </a:cubicBezTo>
                  <a:cubicBezTo>
                    <a:pt x="21805" y="26061"/>
                    <a:pt x="21466" y="26181"/>
                    <a:pt x="21115" y="26429"/>
                  </a:cubicBezTo>
                  <a:cubicBezTo>
                    <a:pt x="21082" y="26229"/>
                    <a:pt x="21049" y="26162"/>
                    <a:pt x="21049" y="26095"/>
                  </a:cubicBezTo>
                  <a:cubicBezTo>
                    <a:pt x="21015" y="25462"/>
                    <a:pt x="20982" y="24828"/>
                    <a:pt x="20948" y="24194"/>
                  </a:cubicBezTo>
                  <a:cubicBezTo>
                    <a:pt x="20915" y="23694"/>
                    <a:pt x="21082" y="23260"/>
                    <a:pt x="21282" y="22726"/>
                  </a:cubicBezTo>
                  <a:close/>
                  <a:moveTo>
                    <a:pt x="32672" y="16111"/>
                  </a:moveTo>
                  <a:cubicBezTo>
                    <a:pt x="32858" y="16111"/>
                    <a:pt x="32914" y="16267"/>
                    <a:pt x="32957" y="16589"/>
                  </a:cubicBezTo>
                  <a:cubicBezTo>
                    <a:pt x="32957" y="16655"/>
                    <a:pt x="32990" y="16755"/>
                    <a:pt x="33024" y="16822"/>
                  </a:cubicBezTo>
                  <a:cubicBezTo>
                    <a:pt x="33085" y="17007"/>
                    <a:pt x="33210" y="17103"/>
                    <a:pt x="33359" y="17103"/>
                  </a:cubicBezTo>
                  <a:cubicBezTo>
                    <a:pt x="33452" y="17103"/>
                    <a:pt x="33555" y="17066"/>
                    <a:pt x="33658" y="16989"/>
                  </a:cubicBezTo>
                  <a:cubicBezTo>
                    <a:pt x="33791" y="16889"/>
                    <a:pt x="33891" y="16755"/>
                    <a:pt x="34024" y="16655"/>
                  </a:cubicBezTo>
                  <a:cubicBezTo>
                    <a:pt x="34112" y="16590"/>
                    <a:pt x="34200" y="16509"/>
                    <a:pt x="34316" y="16509"/>
                  </a:cubicBezTo>
                  <a:cubicBezTo>
                    <a:pt x="34376" y="16509"/>
                    <a:pt x="34445" y="16531"/>
                    <a:pt x="34525" y="16589"/>
                  </a:cubicBezTo>
                  <a:cubicBezTo>
                    <a:pt x="34358" y="17456"/>
                    <a:pt x="34058" y="18223"/>
                    <a:pt x="33691" y="18957"/>
                  </a:cubicBezTo>
                  <a:cubicBezTo>
                    <a:pt x="33658" y="19024"/>
                    <a:pt x="33624" y="19090"/>
                    <a:pt x="33591" y="19157"/>
                  </a:cubicBezTo>
                  <a:cubicBezTo>
                    <a:pt x="32757" y="20325"/>
                    <a:pt x="32724" y="21659"/>
                    <a:pt x="32824" y="23027"/>
                  </a:cubicBezTo>
                  <a:cubicBezTo>
                    <a:pt x="32924" y="24528"/>
                    <a:pt x="32990" y="24194"/>
                    <a:pt x="32123" y="25562"/>
                  </a:cubicBezTo>
                  <a:cubicBezTo>
                    <a:pt x="32090" y="25595"/>
                    <a:pt x="32023" y="25628"/>
                    <a:pt x="31923" y="25728"/>
                  </a:cubicBezTo>
                  <a:cubicBezTo>
                    <a:pt x="32023" y="24428"/>
                    <a:pt x="31856" y="23227"/>
                    <a:pt x="31456" y="22026"/>
                  </a:cubicBezTo>
                  <a:lnTo>
                    <a:pt x="31456" y="22026"/>
                  </a:lnTo>
                  <a:cubicBezTo>
                    <a:pt x="31489" y="22259"/>
                    <a:pt x="31523" y="22526"/>
                    <a:pt x="31523" y="22760"/>
                  </a:cubicBezTo>
                  <a:cubicBezTo>
                    <a:pt x="31523" y="23927"/>
                    <a:pt x="31523" y="25095"/>
                    <a:pt x="31523" y="26262"/>
                  </a:cubicBezTo>
                  <a:cubicBezTo>
                    <a:pt x="31523" y="26662"/>
                    <a:pt x="31222" y="26863"/>
                    <a:pt x="30922" y="27129"/>
                  </a:cubicBezTo>
                  <a:lnTo>
                    <a:pt x="30922" y="26262"/>
                  </a:lnTo>
                  <a:lnTo>
                    <a:pt x="30856" y="26262"/>
                  </a:lnTo>
                  <a:cubicBezTo>
                    <a:pt x="30822" y="26329"/>
                    <a:pt x="30755" y="26396"/>
                    <a:pt x="30722" y="26496"/>
                  </a:cubicBezTo>
                  <a:cubicBezTo>
                    <a:pt x="30689" y="26763"/>
                    <a:pt x="30589" y="27063"/>
                    <a:pt x="30589" y="27330"/>
                  </a:cubicBezTo>
                  <a:cubicBezTo>
                    <a:pt x="30589" y="27863"/>
                    <a:pt x="30255" y="28197"/>
                    <a:pt x="29955" y="28564"/>
                  </a:cubicBezTo>
                  <a:cubicBezTo>
                    <a:pt x="29988" y="27830"/>
                    <a:pt x="30122" y="27129"/>
                    <a:pt x="30088" y="26462"/>
                  </a:cubicBezTo>
                  <a:cubicBezTo>
                    <a:pt x="30055" y="24928"/>
                    <a:pt x="29955" y="23427"/>
                    <a:pt x="29855" y="21926"/>
                  </a:cubicBezTo>
                  <a:cubicBezTo>
                    <a:pt x="29821" y="21592"/>
                    <a:pt x="29821" y="21292"/>
                    <a:pt x="30022" y="20992"/>
                  </a:cubicBezTo>
                  <a:cubicBezTo>
                    <a:pt x="30088" y="20892"/>
                    <a:pt x="30122" y="20758"/>
                    <a:pt x="30155" y="20625"/>
                  </a:cubicBezTo>
                  <a:cubicBezTo>
                    <a:pt x="30422" y="19758"/>
                    <a:pt x="30655" y="18857"/>
                    <a:pt x="30956" y="17990"/>
                  </a:cubicBezTo>
                  <a:cubicBezTo>
                    <a:pt x="31122" y="17556"/>
                    <a:pt x="31356" y="17156"/>
                    <a:pt x="31589" y="16789"/>
                  </a:cubicBezTo>
                  <a:cubicBezTo>
                    <a:pt x="31756" y="16555"/>
                    <a:pt x="31990" y="16355"/>
                    <a:pt x="32223" y="16255"/>
                  </a:cubicBezTo>
                  <a:cubicBezTo>
                    <a:pt x="32426" y="16160"/>
                    <a:pt x="32569" y="16111"/>
                    <a:pt x="32672" y="16111"/>
                  </a:cubicBezTo>
                  <a:close/>
                  <a:moveTo>
                    <a:pt x="41863" y="23427"/>
                  </a:moveTo>
                  <a:lnTo>
                    <a:pt x="41863" y="23427"/>
                  </a:lnTo>
                  <a:cubicBezTo>
                    <a:pt x="41830" y="23827"/>
                    <a:pt x="41830" y="23827"/>
                    <a:pt x="42564" y="24261"/>
                  </a:cubicBezTo>
                  <a:cubicBezTo>
                    <a:pt x="42330" y="24728"/>
                    <a:pt x="42130" y="25195"/>
                    <a:pt x="41530" y="25362"/>
                  </a:cubicBezTo>
                  <a:cubicBezTo>
                    <a:pt x="41163" y="25462"/>
                    <a:pt x="40863" y="25662"/>
                    <a:pt x="40529" y="25862"/>
                  </a:cubicBezTo>
                  <a:cubicBezTo>
                    <a:pt x="40429" y="25937"/>
                    <a:pt x="40329" y="25974"/>
                    <a:pt x="40215" y="25974"/>
                  </a:cubicBezTo>
                  <a:cubicBezTo>
                    <a:pt x="40177" y="25974"/>
                    <a:pt x="40137" y="25970"/>
                    <a:pt x="40095" y="25962"/>
                  </a:cubicBezTo>
                  <a:cubicBezTo>
                    <a:pt x="39876" y="25920"/>
                    <a:pt x="39660" y="25901"/>
                    <a:pt x="39447" y="25901"/>
                  </a:cubicBezTo>
                  <a:cubicBezTo>
                    <a:pt x="38822" y="25901"/>
                    <a:pt x="38225" y="26063"/>
                    <a:pt x="37627" y="26262"/>
                  </a:cubicBezTo>
                  <a:cubicBezTo>
                    <a:pt x="37527" y="26296"/>
                    <a:pt x="37494" y="26362"/>
                    <a:pt x="37427" y="26462"/>
                  </a:cubicBezTo>
                  <a:cubicBezTo>
                    <a:pt x="37894" y="26396"/>
                    <a:pt x="38328" y="26329"/>
                    <a:pt x="38795" y="26262"/>
                  </a:cubicBezTo>
                  <a:cubicBezTo>
                    <a:pt x="38960" y="26239"/>
                    <a:pt x="39121" y="26227"/>
                    <a:pt x="39283" y="26227"/>
                  </a:cubicBezTo>
                  <a:cubicBezTo>
                    <a:pt x="39577" y="26227"/>
                    <a:pt x="39872" y="26264"/>
                    <a:pt x="40196" y="26329"/>
                  </a:cubicBezTo>
                  <a:cubicBezTo>
                    <a:pt x="40062" y="26462"/>
                    <a:pt x="39929" y="26596"/>
                    <a:pt x="39929" y="26696"/>
                  </a:cubicBezTo>
                  <a:cubicBezTo>
                    <a:pt x="39929" y="26829"/>
                    <a:pt x="40029" y="26963"/>
                    <a:pt x="40129" y="27129"/>
                  </a:cubicBezTo>
                  <a:cubicBezTo>
                    <a:pt x="39993" y="27175"/>
                    <a:pt x="39865" y="27193"/>
                    <a:pt x="39736" y="27193"/>
                  </a:cubicBezTo>
                  <a:cubicBezTo>
                    <a:pt x="39581" y="27193"/>
                    <a:pt x="39426" y="27166"/>
                    <a:pt x="39262" y="27129"/>
                  </a:cubicBezTo>
                  <a:cubicBezTo>
                    <a:pt x="38922" y="27046"/>
                    <a:pt x="38590" y="27009"/>
                    <a:pt x="38266" y="27009"/>
                  </a:cubicBezTo>
                  <a:cubicBezTo>
                    <a:pt x="37158" y="27009"/>
                    <a:pt x="36131" y="27440"/>
                    <a:pt x="35125" y="27930"/>
                  </a:cubicBezTo>
                  <a:cubicBezTo>
                    <a:pt x="35092" y="27930"/>
                    <a:pt x="35092" y="27997"/>
                    <a:pt x="35059" y="28063"/>
                  </a:cubicBezTo>
                  <a:cubicBezTo>
                    <a:pt x="35792" y="27830"/>
                    <a:pt x="36526" y="27630"/>
                    <a:pt x="37293" y="27396"/>
                  </a:cubicBezTo>
                  <a:lnTo>
                    <a:pt x="37293" y="27396"/>
                  </a:lnTo>
                  <a:cubicBezTo>
                    <a:pt x="36860" y="28164"/>
                    <a:pt x="36860" y="28164"/>
                    <a:pt x="36860" y="28697"/>
                  </a:cubicBezTo>
                  <a:lnTo>
                    <a:pt x="36560" y="28697"/>
                  </a:lnTo>
                  <a:cubicBezTo>
                    <a:pt x="36320" y="28637"/>
                    <a:pt x="36087" y="28604"/>
                    <a:pt x="35857" y="28604"/>
                  </a:cubicBezTo>
                  <a:cubicBezTo>
                    <a:pt x="35576" y="28604"/>
                    <a:pt x="35301" y="28654"/>
                    <a:pt x="35025" y="28764"/>
                  </a:cubicBezTo>
                  <a:cubicBezTo>
                    <a:pt x="34965" y="28781"/>
                    <a:pt x="34907" y="28790"/>
                    <a:pt x="34851" y="28790"/>
                  </a:cubicBezTo>
                  <a:cubicBezTo>
                    <a:pt x="34690" y="28790"/>
                    <a:pt x="34548" y="28721"/>
                    <a:pt x="34425" y="28597"/>
                  </a:cubicBezTo>
                  <a:cubicBezTo>
                    <a:pt x="34058" y="28264"/>
                    <a:pt x="34091" y="27830"/>
                    <a:pt x="34525" y="27596"/>
                  </a:cubicBezTo>
                  <a:cubicBezTo>
                    <a:pt x="35159" y="27263"/>
                    <a:pt x="35826" y="26996"/>
                    <a:pt x="36493" y="26696"/>
                  </a:cubicBezTo>
                  <a:cubicBezTo>
                    <a:pt x="36660" y="26596"/>
                    <a:pt x="36826" y="26496"/>
                    <a:pt x="37093" y="26362"/>
                  </a:cubicBezTo>
                  <a:cubicBezTo>
                    <a:pt x="36994" y="26326"/>
                    <a:pt x="36906" y="26312"/>
                    <a:pt x="36828" y="26312"/>
                  </a:cubicBezTo>
                  <a:cubicBezTo>
                    <a:pt x="36618" y="26312"/>
                    <a:pt x="36472" y="26414"/>
                    <a:pt x="36326" y="26462"/>
                  </a:cubicBezTo>
                  <a:cubicBezTo>
                    <a:pt x="36126" y="26496"/>
                    <a:pt x="35926" y="26596"/>
                    <a:pt x="35692" y="26662"/>
                  </a:cubicBezTo>
                  <a:cubicBezTo>
                    <a:pt x="35959" y="26362"/>
                    <a:pt x="36460" y="26029"/>
                    <a:pt x="36793" y="25929"/>
                  </a:cubicBezTo>
                  <a:cubicBezTo>
                    <a:pt x="37910" y="25627"/>
                    <a:pt x="39027" y="25352"/>
                    <a:pt x="40193" y="25352"/>
                  </a:cubicBezTo>
                  <a:cubicBezTo>
                    <a:pt x="40316" y="25352"/>
                    <a:pt x="40439" y="25355"/>
                    <a:pt x="40562" y="25362"/>
                  </a:cubicBezTo>
                  <a:cubicBezTo>
                    <a:pt x="40696" y="25362"/>
                    <a:pt x="40829" y="25362"/>
                    <a:pt x="41096" y="25328"/>
                  </a:cubicBezTo>
                  <a:cubicBezTo>
                    <a:pt x="40874" y="25131"/>
                    <a:pt x="40816" y="25080"/>
                    <a:pt x="40384" y="25080"/>
                  </a:cubicBezTo>
                  <a:cubicBezTo>
                    <a:pt x="40232" y="25080"/>
                    <a:pt x="40032" y="25086"/>
                    <a:pt x="39762" y="25095"/>
                  </a:cubicBezTo>
                  <a:cubicBezTo>
                    <a:pt x="39362" y="25095"/>
                    <a:pt x="38928" y="25161"/>
                    <a:pt x="38528" y="25228"/>
                  </a:cubicBezTo>
                  <a:cubicBezTo>
                    <a:pt x="38094" y="25295"/>
                    <a:pt x="37694" y="25428"/>
                    <a:pt x="37260" y="25528"/>
                  </a:cubicBezTo>
                  <a:cubicBezTo>
                    <a:pt x="37660" y="25195"/>
                    <a:pt x="38227" y="24961"/>
                    <a:pt x="37760" y="24261"/>
                  </a:cubicBezTo>
                  <a:cubicBezTo>
                    <a:pt x="37994" y="24194"/>
                    <a:pt x="38161" y="24127"/>
                    <a:pt x="38361" y="24061"/>
                  </a:cubicBezTo>
                  <a:cubicBezTo>
                    <a:pt x="38761" y="23927"/>
                    <a:pt x="39195" y="23760"/>
                    <a:pt x="39595" y="23660"/>
                  </a:cubicBezTo>
                  <a:cubicBezTo>
                    <a:pt x="39829" y="23594"/>
                    <a:pt x="40062" y="23527"/>
                    <a:pt x="40296" y="23527"/>
                  </a:cubicBezTo>
                  <a:cubicBezTo>
                    <a:pt x="40829" y="23494"/>
                    <a:pt x="41363" y="23460"/>
                    <a:pt x="41863" y="23427"/>
                  </a:cubicBezTo>
                  <a:close/>
                  <a:moveTo>
                    <a:pt x="27677" y="19995"/>
                  </a:moveTo>
                  <a:cubicBezTo>
                    <a:pt x="27800" y="19995"/>
                    <a:pt x="27922" y="20095"/>
                    <a:pt x="28020" y="20291"/>
                  </a:cubicBezTo>
                  <a:cubicBezTo>
                    <a:pt x="28187" y="20591"/>
                    <a:pt x="28287" y="20892"/>
                    <a:pt x="28420" y="21159"/>
                  </a:cubicBezTo>
                  <a:cubicBezTo>
                    <a:pt x="28623" y="21536"/>
                    <a:pt x="28852" y="21812"/>
                    <a:pt x="29302" y="21812"/>
                  </a:cubicBezTo>
                  <a:cubicBezTo>
                    <a:pt x="29370" y="21812"/>
                    <a:pt x="29443" y="21805"/>
                    <a:pt x="29521" y="21792"/>
                  </a:cubicBezTo>
                  <a:lnTo>
                    <a:pt x="29521" y="22593"/>
                  </a:lnTo>
                  <a:cubicBezTo>
                    <a:pt x="29521" y="23260"/>
                    <a:pt x="29555" y="23927"/>
                    <a:pt x="29555" y="24561"/>
                  </a:cubicBezTo>
                  <a:cubicBezTo>
                    <a:pt x="29521" y="25295"/>
                    <a:pt x="29354" y="25962"/>
                    <a:pt x="29054" y="26629"/>
                  </a:cubicBezTo>
                  <a:cubicBezTo>
                    <a:pt x="28687" y="27430"/>
                    <a:pt x="28320" y="28264"/>
                    <a:pt x="27920" y="29131"/>
                  </a:cubicBezTo>
                  <a:cubicBezTo>
                    <a:pt x="27887" y="28997"/>
                    <a:pt x="27853" y="28931"/>
                    <a:pt x="27820" y="28831"/>
                  </a:cubicBezTo>
                  <a:cubicBezTo>
                    <a:pt x="27787" y="28063"/>
                    <a:pt x="27820" y="27296"/>
                    <a:pt x="27953" y="26562"/>
                  </a:cubicBezTo>
                  <a:cubicBezTo>
                    <a:pt x="28087" y="25995"/>
                    <a:pt x="28087" y="25395"/>
                    <a:pt x="28054" y="24828"/>
                  </a:cubicBezTo>
                  <a:cubicBezTo>
                    <a:pt x="27987" y="24161"/>
                    <a:pt x="28020" y="23527"/>
                    <a:pt x="28020" y="22893"/>
                  </a:cubicBezTo>
                  <a:cubicBezTo>
                    <a:pt x="28020" y="21992"/>
                    <a:pt x="27887" y="21125"/>
                    <a:pt x="27620" y="20258"/>
                  </a:cubicBezTo>
                  <a:lnTo>
                    <a:pt x="27620" y="20258"/>
                  </a:lnTo>
                  <a:cubicBezTo>
                    <a:pt x="27687" y="21025"/>
                    <a:pt x="27787" y="21759"/>
                    <a:pt x="27820" y="22493"/>
                  </a:cubicBezTo>
                  <a:cubicBezTo>
                    <a:pt x="27853" y="23260"/>
                    <a:pt x="27820" y="24027"/>
                    <a:pt x="27820" y="24828"/>
                  </a:cubicBezTo>
                  <a:cubicBezTo>
                    <a:pt x="27520" y="24628"/>
                    <a:pt x="27420" y="24327"/>
                    <a:pt x="27320" y="24027"/>
                  </a:cubicBezTo>
                  <a:cubicBezTo>
                    <a:pt x="27056" y="23468"/>
                    <a:pt x="26728" y="22909"/>
                    <a:pt x="26271" y="22477"/>
                  </a:cubicBezTo>
                  <a:lnTo>
                    <a:pt x="26271" y="22477"/>
                  </a:lnTo>
                  <a:cubicBezTo>
                    <a:pt x="26298" y="22459"/>
                    <a:pt x="26325" y="22459"/>
                    <a:pt x="26352" y="22459"/>
                  </a:cubicBezTo>
                  <a:cubicBezTo>
                    <a:pt x="27019" y="22393"/>
                    <a:pt x="27220" y="22193"/>
                    <a:pt x="27186" y="21492"/>
                  </a:cubicBezTo>
                  <a:cubicBezTo>
                    <a:pt x="27186" y="21325"/>
                    <a:pt x="27153" y="21125"/>
                    <a:pt x="27186" y="20958"/>
                  </a:cubicBezTo>
                  <a:cubicBezTo>
                    <a:pt x="27186" y="20725"/>
                    <a:pt x="27220" y="20525"/>
                    <a:pt x="27320" y="20325"/>
                  </a:cubicBezTo>
                  <a:cubicBezTo>
                    <a:pt x="27422" y="20103"/>
                    <a:pt x="27550" y="19995"/>
                    <a:pt x="27677" y="19995"/>
                  </a:cubicBezTo>
                  <a:close/>
                  <a:moveTo>
                    <a:pt x="29788" y="25562"/>
                  </a:moveTo>
                  <a:cubicBezTo>
                    <a:pt x="29888" y="26462"/>
                    <a:pt x="29788" y="27263"/>
                    <a:pt x="29688" y="28030"/>
                  </a:cubicBezTo>
                  <a:cubicBezTo>
                    <a:pt x="29655" y="28297"/>
                    <a:pt x="29655" y="28530"/>
                    <a:pt x="29655" y="28764"/>
                  </a:cubicBezTo>
                  <a:cubicBezTo>
                    <a:pt x="29655" y="29098"/>
                    <a:pt x="29388" y="29198"/>
                    <a:pt x="29254" y="29464"/>
                  </a:cubicBezTo>
                  <a:cubicBezTo>
                    <a:pt x="29188" y="28731"/>
                    <a:pt x="29154" y="28130"/>
                    <a:pt x="29121" y="27496"/>
                  </a:cubicBezTo>
                  <a:cubicBezTo>
                    <a:pt x="29121" y="27363"/>
                    <a:pt x="29121" y="27263"/>
                    <a:pt x="29154" y="27163"/>
                  </a:cubicBezTo>
                  <a:cubicBezTo>
                    <a:pt x="29354" y="26662"/>
                    <a:pt x="29555" y="26162"/>
                    <a:pt x="29788" y="25562"/>
                  </a:cubicBezTo>
                  <a:close/>
                  <a:moveTo>
                    <a:pt x="14210" y="23794"/>
                  </a:moveTo>
                  <a:cubicBezTo>
                    <a:pt x="14744" y="24061"/>
                    <a:pt x="15211" y="24294"/>
                    <a:pt x="15711" y="24561"/>
                  </a:cubicBezTo>
                  <a:cubicBezTo>
                    <a:pt x="16479" y="24694"/>
                    <a:pt x="17279" y="24861"/>
                    <a:pt x="18080" y="24995"/>
                  </a:cubicBezTo>
                  <a:cubicBezTo>
                    <a:pt x="18347" y="25028"/>
                    <a:pt x="18647" y="25061"/>
                    <a:pt x="18914" y="25061"/>
                  </a:cubicBezTo>
                  <a:cubicBezTo>
                    <a:pt x="19514" y="25095"/>
                    <a:pt x="19948" y="25362"/>
                    <a:pt x="20248" y="25829"/>
                  </a:cubicBezTo>
                  <a:cubicBezTo>
                    <a:pt x="20448" y="26162"/>
                    <a:pt x="20615" y="26529"/>
                    <a:pt x="20782" y="26829"/>
                  </a:cubicBezTo>
                  <a:cubicBezTo>
                    <a:pt x="20415" y="27430"/>
                    <a:pt x="19814" y="27730"/>
                    <a:pt x="19314" y="28130"/>
                  </a:cubicBezTo>
                  <a:cubicBezTo>
                    <a:pt x="18647" y="27697"/>
                    <a:pt x="18080" y="27063"/>
                    <a:pt x="17212" y="26729"/>
                  </a:cubicBezTo>
                  <a:lnTo>
                    <a:pt x="17212" y="26729"/>
                  </a:lnTo>
                  <a:cubicBezTo>
                    <a:pt x="17279" y="27129"/>
                    <a:pt x="17546" y="27230"/>
                    <a:pt x="17746" y="27396"/>
                  </a:cubicBezTo>
                  <a:cubicBezTo>
                    <a:pt x="17913" y="27596"/>
                    <a:pt x="18146" y="27730"/>
                    <a:pt x="18347" y="27930"/>
                  </a:cubicBezTo>
                  <a:cubicBezTo>
                    <a:pt x="18547" y="28097"/>
                    <a:pt x="18747" y="28230"/>
                    <a:pt x="18980" y="28397"/>
                  </a:cubicBezTo>
                  <a:cubicBezTo>
                    <a:pt x="18447" y="29098"/>
                    <a:pt x="18447" y="29131"/>
                    <a:pt x="19281" y="30298"/>
                  </a:cubicBezTo>
                  <a:cubicBezTo>
                    <a:pt x="18814" y="30265"/>
                    <a:pt x="18280" y="30265"/>
                    <a:pt x="17746" y="30198"/>
                  </a:cubicBezTo>
                  <a:cubicBezTo>
                    <a:pt x="17546" y="30165"/>
                    <a:pt x="17313" y="30065"/>
                    <a:pt x="17179" y="29931"/>
                  </a:cubicBezTo>
                  <a:cubicBezTo>
                    <a:pt x="16946" y="29665"/>
                    <a:pt x="16679" y="29464"/>
                    <a:pt x="16345" y="29331"/>
                  </a:cubicBezTo>
                  <a:cubicBezTo>
                    <a:pt x="16012" y="29198"/>
                    <a:pt x="15811" y="28964"/>
                    <a:pt x="15878" y="28564"/>
                  </a:cubicBezTo>
                  <a:cubicBezTo>
                    <a:pt x="15912" y="28230"/>
                    <a:pt x="15778" y="28030"/>
                    <a:pt x="15511" y="27897"/>
                  </a:cubicBezTo>
                  <a:cubicBezTo>
                    <a:pt x="15211" y="27697"/>
                    <a:pt x="15078" y="27463"/>
                    <a:pt x="15078" y="27096"/>
                  </a:cubicBezTo>
                  <a:cubicBezTo>
                    <a:pt x="15111" y="26696"/>
                    <a:pt x="14944" y="26396"/>
                    <a:pt x="14611" y="26095"/>
                  </a:cubicBezTo>
                  <a:cubicBezTo>
                    <a:pt x="14210" y="25728"/>
                    <a:pt x="13810" y="25328"/>
                    <a:pt x="14044" y="24594"/>
                  </a:cubicBezTo>
                  <a:lnTo>
                    <a:pt x="14044" y="24594"/>
                  </a:lnTo>
                  <a:cubicBezTo>
                    <a:pt x="14210" y="24728"/>
                    <a:pt x="14344" y="24828"/>
                    <a:pt x="14477" y="24928"/>
                  </a:cubicBezTo>
                  <a:cubicBezTo>
                    <a:pt x="15044" y="25362"/>
                    <a:pt x="15611" y="25795"/>
                    <a:pt x="16212" y="26229"/>
                  </a:cubicBezTo>
                  <a:cubicBezTo>
                    <a:pt x="16312" y="26329"/>
                    <a:pt x="16479" y="26362"/>
                    <a:pt x="16645" y="26462"/>
                  </a:cubicBezTo>
                  <a:cubicBezTo>
                    <a:pt x="16579" y="26095"/>
                    <a:pt x="16579" y="26062"/>
                    <a:pt x="15545" y="25261"/>
                  </a:cubicBezTo>
                  <a:cubicBezTo>
                    <a:pt x="15111" y="24928"/>
                    <a:pt x="14644" y="24628"/>
                    <a:pt x="14144" y="24261"/>
                  </a:cubicBezTo>
                  <a:cubicBezTo>
                    <a:pt x="14144" y="24161"/>
                    <a:pt x="14177" y="23994"/>
                    <a:pt x="14210" y="23794"/>
                  </a:cubicBezTo>
                  <a:close/>
                  <a:moveTo>
                    <a:pt x="33090" y="28631"/>
                  </a:moveTo>
                  <a:lnTo>
                    <a:pt x="33090" y="28631"/>
                  </a:lnTo>
                  <a:cubicBezTo>
                    <a:pt x="32657" y="29598"/>
                    <a:pt x="31823" y="30098"/>
                    <a:pt x="30956" y="30565"/>
                  </a:cubicBezTo>
                  <a:cubicBezTo>
                    <a:pt x="31523" y="29765"/>
                    <a:pt x="32257" y="29164"/>
                    <a:pt x="33090" y="28631"/>
                  </a:cubicBezTo>
                  <a:close/>
                  <a:moveTo>
                    <a:pt x="28988" y="27730"/>
                  </a:moveTo>
                  <a:cubicBezTo>
                    <a:pt x="28954" y="28164"/>
                    <a:pt x="28921" y="28597"/>
                    <a:pt x="28887" y="29031"/>
                  </a:cubicBezTo>
                  <a:cubicBezTo>
                    <a:pt x="28887" y="29131"/>
                    <a:pt x="28821" y="29264"/>
                    <a:pt x="28854" y="29331"/>
                  </a:cubicBezTo>
                  <a:cubicBezTo>
                    <a:pt x="29054" y="29931"/>
                    <a:pt x="28587" y="30232"/>
                    <a:pt x="28320" y="30665"/>
                  </a:cubicBezTo>
                  <a:cubicBezTo>
                    <a:pt x="27987" y="30198"/>
                    <a:pt x="28020" y="29731"/>
                    <a:pt x="28187" y="29264"/>
                  </a:cubicBezTo>
                  <a:cubicBezTo>
                    <a:pt x="28387" y="28731"/>
                    <a:pt x="28654" y="28230"/>
                    <a:pt x="28854" y="27730"/>
                  </a:cubicBezTo>
                  <a:close/>
                  <a:moveTo>
                    <a:pt x="19848" y="30665"/>
                  </a:moveTo>
                  <a:cubicBezTo>
                    <a:pt x="20248" y="30799"/>
                    <a:pt x="20648" y="30999"/>
                    <a:pt x="20948" y="31266"/>
                  </a:cubicBezTo>
                  <a:cubicBezTo>
                    <a:pt x="20515" y="31199"/>
                    <a:pt x="20115" y="31032"/>
                    <a:pt x="19848" y="30665"/>
                  </a:cubicBezTo>
                  <a:close/>
                  <a:moveTo>
                    <a:pt x="37353" y="16121"/>
                  </a:moveTo>
                  <a:cubicBezTo>
                    <a:pt x="37542" y="16121"/>
                    <a:pt x="37727" y="16153"/>
                    <a:pt x="37894" y="16222"/>
                  </a:cubicBezTo>
                  <a:cubicBezTo>
                    <a:pt x="38161" y="16322"/>
                    <a:pt x="38227" y="16455"/>
                    <a:pt x="38161" y="16755"/>
                  </a:cubicBezTo>
                  <a:cubicBezTo>
                    <a:pt x="38127" y="16922"/>
                    <a:pt x="38061" y="17089"/>
                    <a:pt x="38061" y="17256"/>
                  </a:cubicBezTo>
                  <a:cubicBezTo>
                    <a:pt x="38032" y="17541"/>
                    <a:pt x="38198" y="17704"/>
                    <a:pt x="38434" y="17704"/>
                  </a:cubicBezTo>
                  <a:cubicBezTo>
                    <a:pt x="38475" y="17704"/>
                    <a:pt x="38517" y="17699"/>
                    <a:pt x="38561" y="17689"/>
                  </a:cubicBezTo>
                  <a:cubicBezTo>
                    <a:pt x="38694" y="17656"/>
                    <a:pt x="38828" y="17589"/>
                    <a:pt x="38961" y="17556"/>
                  </a:cubicBezTo>
                  <a:cubicBezTo>
                    <a:pt x="39119" y="17493"/>
                    <a:pt x="39276" y="17460"/>
                    <a:pt x="39434" y="17460"/>
                  </a:cubicBezTo>
                  <a:cubicBezTo>
                    <a:pt x="39610" y="17460"/>
                    <a:pt x="39786" y="17501"/>
                    <a:pt x="39962" y="17589"/>
                  </a:cubicBezTo>
                  <a:cubicBezTo>
                    <a:pt x="40496" y="17856"/>
                    <a:pt x="40663" y="18323"/>
                    <a:pt x="40362" y="18824"/>
                  </a:cubicBezTo>
                  <a:cubicBezTo>
                    <a:pt x="40296" y="18990"/>
                    <a:pt x="40196" y="19157"/>
                    <a:pt x="40062" y="19324"/>
                  </a:cubicBezTo>
                  <a:cubicBezTo>
                    <a:pt x="40429" y="19591"/>
                    <a:pt x="40929" y="19291"/>
                    <a:pt x="41230" y="19724"/>
                  </a:cubicBezTo>
                  <a:cubicBezTo>
                    <a:pt x="41196" y="20024"/>
                    <a:pt x="40996" y="20258"/>
                    <a:pt x="40729" y="20425"/>
                  </a:cubicBezTo>
                  <a:cubicBezTo>
                    <a:pt x="40529" y="20558"/>
                    <a:pt x="40296" y="20625"/>
                    <a:pt x="40095" y="20725"/>
                  </a:cubicBezTo>
                  <a:cubicBezTo>
                    <a:pt x="39562" y="21025"/>
                    <a:pt x="39028" y="21325"/>
                    <a:pt x="38494" y="21626"/>
                  </a:cubicBezTo>
                  <a:cubicBezTo>
                    <a:pt x="38328" y="21726"/>
                    <a:pt x="38127" y="21859"/>
                    <a:pt x="37961" y="21959"/>
                  </a:cubicBezTo>
                  <a:cubicBezTo>
                    <a:pt x="37193" y="22426"/>
                    <a:pt x="36460" y="22926"/>
                    <a:pt x="35959" y="23727"/>
                  </a:cubicBezTo>
                  <a:cubicBezTo>
                    <a:pt x="35826" y="23927"/>
                    <a:pt x="35659" y="24127"/>
                    <a:pt x="35492" y="24327"/>
                  </a:cubicBezTo>
                  <a:cubicBezTo>
                    <a:pt x="35392" y="24461"/>
                    <a:pt x="35292" y="24594"/>
                    <a:pt x="35225" y="24728"/>
                  </a:cubicBezTo>
                  <a:cubicBezTo>
                    <a:pt x="35125" y="24928"/>
                    <a:pt x="35259" y="25095"/>
                    <a:pt x="35492" y="25095"/>
                  </a:cubicBezTo>
                  <a:cubicBezTo>
                    <a:pt x="35659" y="25061"/>
                    <a:pt x="35826" y="24995"/>
                    <a:pt x="36026" y="24928"/>
                  </a:cubicBezTo>
                  <a:cubicBezTo>
                    <a:pt x="36293" y="24828"/>
                    <a:pt x="36593" y="24728"/>
                    <a:pt x="36893" y="24628"/>
                  </a:cubicBezTo>
                  <a:cubicBezTo>
                    <a:pt x="36927" y="24661"/>
                    <a:pt x="36927" y="24694"/>
                    <a:pt x="36927" y="24728"/>
                  </a:cubicBezTo>
                  <a:cubicBezTo>
                    <a:pt x="36826" y="24794"/>
                    <a:pt x="36693" y="24861"/>
                    <a:pt x="36560" y="24928"/>
                  </a:cubicBezTo>
                  <a:cubicBezTo>
                    <a:pt x="35726" y="25395"/>
                    <a:pt x="34892" y="25862"/>
                    <a:pt x="34158" y="26496"/>
                  </a:cubicBezTo>
                  <a:cubicBezTo>
                    <a:pt x="33591" y="26996"/>
                    <a:pt x="32990" y="27530"/>
                    <a:pt x="32757" y="28297"/>
                  </a:cubicBezTo>
                  <a:cubicBezTo>
                    <a:pt x="32724" y="28397"/>
                    <a:pt x="32590" y="28464"/>
                    <a:pt x="32523" y="28530"/>
                  </a:cubicBezTo>
                  <a:cubicBezTo>
                    <a:pt x="32123" y="28897"/>
                    <a:pt x="31723" y="29264"/>
                    <a:pt x="31323" y="29631"/>
                  </a:cubicBezTo>
                  <a:cubicBezTo>
                    <a:pt x="30922" y="29965"/>
                    <a:pt x="30589" y="30365"/>
                    <a:pt x="30389" y="30865"/>
                  </a:cubicBezTo>
                  <a:cubicBezTo>
                    <a:pt x="30322" y="30966"/>
                    <a:pt x="30222" y="31066"/>
                    <a:pt x="30122" y="31166"/>
                  </a:cubicBezTo>
                  <a:cubicBezTo>
                    <a:pt x="30022" y="31232"/>
                    <a:pt x="29922" y="31299"/>
                    <a:pt x="29821" y="31332"/>
                  </a:cubicBezTo>
                  <a:cubicBezTo>
                    <a:pt x="29188" y="31666"/>
                    <a:pt x="28487" y="31966"/>
                    <a:pt x="27953" y="32500"/>
                  </a:cubicBezTo>
                  <a:cubicBezTo>
                    <a:pt x="28487" y="31433"/>
                    <a:pt x="29088" y="30432"/>
                    <a:pt x="29788" y="29498"/>
                  </a:cubicBezTo>
                  <a:cubicBezTo>
                    <a:pt x="30455" y="28564"/>
                    <a:pt x="31156" y="27630"/>
                    <a:pt x="31823" y="26696"/>
                  </a:cubicBezTo>
                  <a:cubicBezTo>
                    <a:pt x="32056" y="26362"/>
                    <a:pt x="32390" y="26162"/>
                    <a:pt x="32724" y="25995"/>
                  </a:cubicBezTo>
                  <a:cubicBezTo>
                    <a:pt x="33758" y="25462"/>
                    <a:pt x="34592" y="24728"/>
                    <a:pt x="35259" y="23794"/>
                  </a:cubicBezTo>
                  <a:cubicBezTo>
                    <a:pt x="35492" y="23494"/>
                    <a:pt x="35692" y="23160"/>
                    <a:pt x="35959" y="22860"/>
                  </a:cubicBezTo>
                  <a:cubicBezTo>
                    <a:pt x="36726" y="22026"/>
                    <a:pt x="37527" y="21192"/>
                    <a:pt x="38328" y="20358"/>
                  </a:cubicBezTo>
                  <a:cubicBezTo>
                    <a:pt x="38628" y="20024"/>
                    <a:pt x="38928" y="19758"/>
                    <a:pt x="39228" y="19457"/>
                  </a:cubicBezTo>
                  <a:cubicBezTo>
                    <a:pt x="39262" y="19391"/>
                    <a:pt x="39328" y="19324"/>
                    <a:pt x="39362" y="19224"/>
                  </a:cubicBezTo>
                  <a:cubicBezTo>
                    <a:pt x="39362" y="19157"/>
                    <a:pt x="39362" y="19057"/>
                    <a:pt x="39328" y="19024"/>
                  </a:cubicBezTo>
                  <a:cubicBezTo>
                    <a:pt x="39295" y="18990"/>
                    <a:pt x="39161" y="18990"/>
                    <a:pt x="39095" y="18990"/>
                  </a:cubicBezTo>
                  <a:cubicBezTo>
                    <a:pt x="39028" y="19024"/>
                    <a:pt x="38961" y="19090"/>
                    <a:pt x="38895" y="19157"/>
                  </a:cubicBezTo>
                  <a:cubicBezTo>
                    <a:pt x="37794" y="20491"/>
                    <a:pt x="36393" y="21559"/>
                    <a:pt x="35359" y="22993"/>
                  </a:cubicBezTo>
                  <a:cubicBezTo>
                    <a:pt x="34892" y="23627"/>
                    <a:pt x="34391" y="24261"/>
                    <a:pt x="33791" y="24728"/>
                  </a:cubicBezTo>
                  <a:cubicBezTo>
                    <a:pt x="33424" y="24995"/>
                    <a:pt x="33090" y="25228"/>
                    <a:pt x="32724" y="25495"/>
                  </a:cubicBezTo>
                  <a:cubicBezTo>
                    <a:pt x="32690" y="25462"/>
                    <a:pt x="32657" y="25428"/>
                    <a:pt x="32623" y="25395"/>
                  </a:cubicBezTo>
                  <a:cubicBezTo>
                    <a:pt x="33057" y="24594"/>
                    <a:pt x="33457" y="23827"/>
                    <a:pt x="33891" y="23060"/>
                  </a:cubicBezTo>
                  <a:cubicBezTo>
                    <a:pt x="34425" y="22126"/>
                    <a:pt x="35125" y="21325"/>
                    <a:pt x="35926" y="20558"/>
                  </a:cubicBezTo>
                  <a:cubicBezTo>
                    <a:pt x="36193" y="20258"/>
                    <a:pt x="36426" y="19891"/>
                    <a:pt x="36626" y="19524"/>
                  </a:cubicBezTo>
                  <a:cubicBezTo>
                    <a:pt x="36893" y="19090"/>
                    <a:pt x="37093" y="18590"/>
                    <a:pt x="37293" y="18123"/>
                  </a:cubicBezTo>
                  <a:cubicBezTo>
                    <a:pt x="37327" y="17990"/>
                    <a:pt x="37327" y="17890"/>
                    <a:pt x="37360" y="17756"/>
                  </a:cubicBezTo>
                  <a:cubicBezTo>
                    <a:pt x="37293" y="17756"/>
                    <a:pt x="37260" y="17723"/>
                    <a:pt x="37227" y="17723"/>
                  </a:cubicBezTo>
                  <a:cubicBezTo>
                    <a:pt x="37127" y="17856"/>
                    <a:pt x="37060" y="17956"/>
                    <a:pt x="36960" y="18123"/>
                  </a:cubicBezTo>
                  <a:cubicBezTo>
                    <a:pt x="36826" y="18390"/>
                    <a:pt x="36693" y="18690"/>
                    <a:pt x="36560" y="18957"/>
                  </a:cubicBezTo>
                  <a:cubicBezTo>
                    <a:pt x="36293" y="19491"/>
                    <a:pt x="35993" y="19991"/>
                    <a:pt x="35526" y="20391"/>
                  </a:cubicBezTo>
                  <a:cubicBezTo>
                    <a:pt x="34658" y="21125"/>
                    <a:pt x="34058" y="22059"/>
                    <a:pt x="33524" y="23093"/>
                  </a:cubicBezTo>
                  <a:cubicBezTo>
                    <a:pt x="33457" y="23193"/>
                    <a:pt x="33391" y="23293"/>
                    <a:pt x="33291" y="23494"/>
                  </a:cubicBezTo>
                  <a:cubicBezTo>
                    <a:pt x="33157" y="23093"/>
                    <a:pt x="33090" y="22726"/>
                    <a:pt x="33291" y="22426"/>
                  </a:cubicBezTo>
                  <a:cubicBezTo>
                    <a:pt x="34058" y="21392"/>
                    <a:pt x="34491" y="20225"/>
                    <a:pt x="34958" y="19057"/>
                  </a:cubicBezTo>
                  <a:cubicBezTo>
                    <a:pt x="35259" y="18390"/>
                    <a:pt x="35526" y="17723"/>
                    <a:pt x="35792" y="17056"/>
                  </a:cubicBezTo>
                  <a:cubicBezTo>
                    <a:pt x="36024" y="16489"/>
                    <a:pt x="36713" y="16121"/>
                    <a:pt x="37353" y="16121"/>
                  </a:cubicBezTo>
                  <a:close/>
                  <a:moveTo>
                    <a:pt x="50436" y="28130"/>
                  </a:moveTo>
                  <a:cubicBezTo>
                    <a:pt x="51203" y="28697"/>
                    <a:pt x="51203" y="28731"/>
                    <a:pt x="50770" y="29531"/>
                  </a:cubicBezTo>
                  <a:cubicBezTo>
                    <a:pt x="49936" y="31099"/>
                    <a:pt x="48868" y="32467"/>
                    <a:pt x="47567" y="33634"/>
                  </a:cubicBezTo>
                  <a:cubicBezTo>
                    <a:pt x="47501" y="33601"/>
                    <a:pt x="47467" y="33567"/>
                    <a:pt x="47434" y="33534"/>
                  </a:cubicBezTo>
                  <a:cubicBezTo>
                    <a:pt x="47768" y="32800"/>
                    <a:pt x="48068" y="32066"/>
                    <a:pt x="48468" y="31366"/>
                  </a:cubicBezTo>
                  <a:cubicBezTo>
                    <a:pt x="49135" y="30298"/>
                    <a:pt x="49869" y="29298"/>
                    <a:pt x="50369" y="28130"/>
                  </a:cubicBezTo>
                  <a:close/>
                  <a:moveTo>
                    <a:pt x="48135" y="27697"/>
                  </a:moveTo>
                  <a:cubicBezTo>
                    <a:pt x="48135" y="28697"/>
                    <a:pt x="45066" y="33601"/>
                    <a:pt x="43965" y="34468"/>
                  </a:cubicBezTo>
                  <a:cubicBezTo>
                    <a:pt x="44699" y="32333"/>
                    <a:pt x="45433" y="30198"/>
                    <a:pt x="46166" y="28063"/>
                  </a:cubicBezTo>
                  <a:cubicBezTo>
                    <a:pt x="46367" y="28030"/>
                    <a:pt x="46500" y="28030"/>
                    <a:pt x="46700" y="27997"/>
                  </a:cubicBezTo>
                  <a:lnTo>
                    <a:pt x="46700" y="27997"/>
                  </a:lnTo>
                  <a:cubicBezTo>
                    <a:pt x="46533" y="28697"/>
                    <a:pt x="46166" y="29264"/>
                    <a:pt x="46100" y="29965"/>
                  </a:cubicBezTo>
                  <a:cubicBezTo>
                    <a:pt x="46600" y="29398"/>
                    <a:pt x="46767" y="28697"/>
                    <a:pt x="46967" y="28063"/>
                  </a:cubicBezTo>
                  <a:cubicBezTo>
                    <a:pt x="47367" y="27930"/>
                    <a:pt x="47768" y="27830"/>
                    <a:pt x="48135" y="27697"/>
                  </a:cubicBezTo>
                  <a:close/>
                  <a:moveTo>
                    <a:pt x="31189" y="30932"/>
                  </a:moveTo>
                  <a:lnTo>
                    <a:pt x="31189" y="30932"/>
                  </a:lnTo>
                  <a:cubicBezTo>
                    <a:pt x="30989" y="31433"/>
                    <a:pt x="29688" y="32934"/>
                    <a:pt x="29088" y="33434"/>
                  </a:cubicBezTo>
                  <a:cubicBezTo>
                    <a:pt x="28254" y="34168"/>
                    <a:pt x="27286" y="34602"/>
                    <a:pt x="26419" y="35269"/>
                  </a:cubicBezTo>
                  <a:cubicBezTo>
                    <a:pt x="26386" y="35235"/>
                    <a:pt x="26352" y="35202"/>
                    <a:pt x="26352" y="35169"/>
                  </a:cubicBezTo>
                  <a:cubicBezTo>
                    <a:pt x="26653" y="34668"/>
                    <a:pt x="26919" y="34168"/>
                    <a:pt x="27220" y="33668"/>
                  </a:cubicBezTo>
                  <a:cubicBezTo>
                    <a:pt x="27286" y="33601"/>
                    <a:pt x="27386" y="33534"/>
                    <a:pt x="27453" y="33467"/>
                  </a:cubicBezTo>
                  <a:cubicBezTo>
                    <a:pt x="27687" y="33267"/>
                    <a:pt x="27887" y="33034"/>
                    <a:pt x="28120" y="32834"/>
                  </a:cubicBezTo>
                  <a:cubicBezTo>
                    <a:pt x="28320" y="32633"/>
                    <a:pt x="28521" y="32367"/>
                    <a:pt x="28754" y="32233"/>
                  </a:cubicBezTo>
                  <a:cubicBezTo>
                    <a:pt x="29521" y="31799"/>
                    <a:pt x="30322" y="31399"/>
                    <a:pt x="31189" y="30932"/>
                  </a:cubicBezTo>
                  <a:close/>
                  <a:moveTo>
                    <a:pt x="24351" y="19424"/>
                  </a:moveTo>
                  <a:cubicBezTo>
                    <a:pt x="24923" y="19797"/>
                    <a:pt x="25495" y="20226"/>
                    <a:pt x="26179" y="20226"/>
                  </a:cubicBezTo>
                  <a:cubicBezTo>
                    <a:pt x="26411" y="20226"/>
                    <a:pt x="26657" y="20176"/>
                    <a:pt x="26919" y="20058"/>
                  </a:cubicBezTo>
                  <a:lnTo>
                    <a:pt x="26919" y="20058"/>
                  </a:lnTo>
                  <a:cubicBezTo>
                    <a:pt x="26886" y="20491"/>
                    <a:pt x="26853" y="20792"/>
                    <a:pt x="26819" y="21125"/>
                  </a:cubicBezTo>
                  <a:cubicBezTo>
                    <a:pt x="26786" y="21425"/>
                    <a:pt x="26853" y="21759"/>
                    <a:pt x="26619" y="22026"/>
                  </a:cubicBezTo>
                  <a:lnTo>
                    <a:pt x="26419" y="22026"/>
                  </a:lnTo>
                  <a:cubicBezTo>
                    <a:pt x="26336" y="22016"/>
                    <a:pt x="26263" y="22010"/>
                    <a:pt x="26197" y="22010"/>
                  </a:cubicBezTo>
                  <a:cubicBezTo>
                    <a:pt x="25839" y="22010"/>
                    <a:pt x="25729" y="22175"/>
                    <a:pt x="25785" y="22626"/>
                  </a:cubicBezTo>
                  <a:cubicBezTo>
                    <a:pt x="25819" y="22893"/>
                    <a:pt x="25952" y="23193"/>
                    <a:pt x="26085" y="23460"/>
                  </a:cubicBezTo>
                  <a:cubicBezTo>
                    <a:pt x="26186" y="23627"/>
                    <a:pt x="26352" y="23794"/>
                    <a:pt x="26486" y="23961"/>
                  </a:cubicBezTo>
                  <a:cubicBezTo>
                    <a:pt x="26352" y="24127"/>
                    <a:pt x="26152" y="24261"/>
                    <a:pt x="26119" y="24428"/>
                  </a:cubicBezTo>
                  <a:cubicBezTo>
                    <a:pt x="26119" y="24594"/>
                    <a:pt x="26219" y="24794"/>
                    <a:pt x="26286" y="24961"/>
                  </a:cubicBezTo>
                  <a:cubicBezTo>
                    <a:pt x="25719" y="25195"/>
                    <a:pt x="25618" y="25495"/>
                    <a:pt x="26019" y="25962"/>
                  </a:cubicBezTo>
                  <a:cubicBezTo>
                    <a:pt x="26085" y="26029"/>
                    <a:pt x="26152" y="26095"/>
                    <a:pt x="26186" y="26162"/>
                  </a:cubicBezTo>
                  <a:cubicBezTo>
                    <a:pt x="26419" y="26429"/>
                    <a:pt x="26419" y="26662"/>
                    <a:pt x="26252" y="26929"/>
                  </a:cubicBezTo>
                  <a:cubicBezTo>
                    <a:pt x="26118" y="27199"/>
                    <a:pt x="25983" y="27316"/>
                    <a:pt x="25760" y="27316"/>
                  </a:cubicBezTo>
                  <a:cubicBezTo>
                    <a:pt x="25707" y="27316"/>
                    <a:pt x="25649" y="27309"/>
                    <a:pt x="25585" y="27296"/>
                  </a:cubicBezTo>
                  <a:cubicBezTo>
                    <a:pt x="25492" y="27283"/>
                    <a:pt x="25402" y="27276"/>
                    <a:pt x="25316" y="27276"/>
                  </a:cubicBezTo>
                  <a:cubicBezTo>
                    <a:pt x="24971" y="27276"/>
                    <a:pt x="24678" y="27383"/>
                    <a:pt x="24384" y="27596"/>
                  </a:cubicBezTo>
                  <a:cubicBezTo>
                    <a:pt x="23951" y="27930"/>
                    <a:pt x="23817" y="28330"/>
                    <a:pt x="24051" y="28831"/>
                  </a:cubicBezTo>
                  <a:cubicBezTo>
                    <a:pt x="24117" y="29031"/>
                    <a:pt x="24251" y="29231"/>
                    <a:pt x="24384" y="29531"/>
                  </a:cubicBezTo>
                  <a:cubicBezTo>
                    <a:pt x="24117" y="29498"/>
                    <a:pt x="23951" y="29464"/>
                    <a:pt x="23750" y="29464"/>
                  </a:cubicBezTo>
                  <a:cubicBezTo>
                    <a:pt x="23317" y="29398"/>
                    <a:pt x="22917" y="29331"/>
                    <a:pt x="22516" y="29331"/>
                  </a:cubicBezTo>
                  <a:cubicBezTo>
                    <a:pt x="22283" y="29331"/>
                    <a:pt x="22049" y="29431"/>
                    <a:pt x="21816" y="29498"/>
                  </a:cubicBezTo>
                  <a:cubicBezTo>
                    <a:pt x="21654" y="29571"/>
                    <a:pt x="21492" y="29613"/>
                    <a:pt x="21333" y="29613"/>
                  </a:cubicBezTo>
                  <a:cubicBezTo>
                    <a:pt x="21131" y="29613"/>
                    <a:pt x="20935" y="29547"/>
                    <a:pt x="20748" y="29398"/>
                  </a:cubicBezTo>
                  <a:cubicBezTo>
                    <a:pt x="20515" y="29198"/>
                    <a:pt x="20248" y="29031"/>
                    <a:pt x="19981" y="28931"/>
                  </a:cubicBezTo>
                  <a:cubicBezTo>
                    <a:pt x="19868" y="28889"/>
                    <a:pt x="19780" y="28867"/>
                    <a:pt x="19703" y="28867"/>
                  </a:cubicBezTo>
                  <a:cubicBezTo>
                    <a:pt x="19533" y="28867"/>
                    <a:pt x="19421" y="28978"/>
                    <a:pt x="19214" y="29231"/>
                  </a:cubicBezTo>
                  <a:cubicBezTo>
                    <a:pt x="19314" y="29198"/>
                    <a:pt x="19381" y="29198"/>
                    <a:pt x="19447" y="29198"/>
                  </a:cubicBezTo>
                  <a:cubicBezTo>
                    <a:pt x="19510" y="29171"/>
                    <a:pt x="19570" y="29158"/>
                    <a:pt x="19627" y="29158"/>
                  </a:cubicBezTo>
                  <a:cubicBezTo>
                    <a:pt x="19783" y="29158"/>
                    <a:pt x="19917" y="29251"/>
                    <a:pt x="20014" y="29398"/>
                  </a:cubicBezTo>
                  <a:cubicBezTo>
                    <a:pt x="20181" y="29598"/>
                    <a:pt x="20315" y="29831"/>
                    <a:pt x="20481" y="30032"/>
                  </a:cubicBezTo>
                  <a:cubicBezTo>
                    <a:pt x="20615" y="30165"/>
                    <a:pt x="20715" y="30298"/>
                    <a:pt x="20848" y="30432"/>
                  </a:cubicBezTo>
                  <a:cubicBezTo>
                    <a:pt x="20882" y="30432"/>
                    <a:pt x="20915" y="30398"/>
                    <a:pt x="20948" y="30398"/>
                  </a:cubicBezTo>
                  <a:cubicBezTo>
                    <a:pt x="20882" y="30198"/>
                    <a:pt x="20782" y="30032"/>
                    <a:pt x="20715" y="29865"/>
                  </a:cubicBezTo>
                  <a:lnTo>
                    <a:pt x="20715" y="29865"/>
                  </a:lnTo>
                  <a:cubicBezTo>
                    <a:pt x="21182" y="29898"/>
                    <a:pt x="21516" y="30098"/>
                    <a:pt x="21749" y="30532"/>
                  </a:cubicBezTo>
                  <a:cubicBezTo>
                    <a:pt x="21949" y="30899"/>
                    <a:pt x="22216" y="31232"/>
                    <a:pt x="22483" y="31566"/>
                  </a:cubicBezTo>
                  <a:cubicBezTo>
                    <a:pt x="22583" y="31699"/>
                    <a:pt x="22750" y="31833"/>
                    <a:pt x="22950" y="32033"/>
                  </a:cubicBezTo>
                  <a:cubicBezTo>
                    <a:pt x="22917" y="31533"/>
                    <a:pt x="22650" y="31232"/>
                    <a:pt x="22450" y="30899"/>
                  </a:cubicBezTo>
                  <a:cubicBezTo>
                    <a:pt x="22249" y="30565"/>
                    <a:pt x="22016" y="30265"/>
                    <a:pt x="21816" y="29931"/>
                  </a:cubicBezTo>
                  <a:cubicBezTo>
                    <a:pt x="22024" y="29783"/>
                    <a:pt x="22159" y="29707"/>
                    <a:pt x="22275" y="29707"/>
                  </a:cubicBezTo>
                  <a:cubicBezTo>
                    <a:pt x="22418" y="29707"/>
                    <a:pt x="22531" y="29824"/>
                    <a:pt x="22716" y="30065"/>
                  </a:cubicBezTo>
                  <a:cubicBezTo>
                    <a:pt x="22983" y="30432"/>
                    <a:pt x="23283" y="30799"/>
                    <a:pt x="23617" y="31132"/>
                  </a:cubicBezTo>
                  <a:cubicBezTo>
                    <a:pt x="23617" y="30665"/>
                    <a:pt x="23217" y="30365"/>
                    <a:pt x="23050" y="29898"/>
                  </a:cubicBezTo>
                  <a:lnTo>
                    <a:pt x="23050" y="29898"/>
                  </a:lnTo>
                  <a:cubicBezTo>
                    <a:pt x="23484" y="29998"/>
                    <a:pt x="23851" y="30032"/>
                    <a:pt x="24084" y="30465"/>
                  </a:cubicBezTo>
                  <a:cubicBezTo>
                    <a:pt x="24284" y="30966"/>
                    <a:pt x="24551" y="31399"/>
                    <a:pt x="24818" y="31833"/>
                  </a:cubicBezTo>
                  <a:cubicBezTo>
                    <a:pt x="24918" y="32000"/>
                    <a:pt x="25051" y="32166"/>
                    <a:pt x="25252" y="32400"/>
                  </a:cubicBezTo>
                  <a:cubicBezTo>
                    <a:pt x="25252" y="31900"/>
                    <a:pt x="25018" y="31599"/>
                    <a:pt x="24851" y="31299"/>
                  </a:cubicBezTo>
                  <a:cubicBezTo>
                    <a:pt x="24684" y="30966"/>
                    <a:pt x="24484" y="30665"/>
                    <a:pt x="24318" y="30332"/>
                  </a:cubicBezTo>
                  <a:cubicBezTo>
                    <a:pt x="24584" y="30265"/>
                    <a:pt x="24885" y="30198"/>
                    <a:pt x="25218" y="30165"/>
                  </a:cubicBezTo>
                  <a:cubicBezTo>
                    <a:pt x="25318" y="30465"/>
                    <a:pt x="25385" y="30765"/>
                    <a:pt x="25485" y="31099"/>
                  </a:cubicBezTo>
                  <a:cubicBezTo>
                    <a:pt x="25618" y="31399"/>
                    <a:pt x="25585" y="31766"/>
                    <a:pt x="25885" y="32000"/>
                  </a:cubicBezTo>
                  <a:cubicBezTo>
                    <a:pt x="26019" y="31833"/>
                    <a:pt x="25985" y="31666"/>
                    <a:pt x="25919" y="31499"/>
                  </a:cubicBezTo>
                  <a:cubicBezTo>
                    <a:pt x="25752" y="31066"/>
                    <a:pt x="25585" y="30632"/>
                    <a:pt x="25452" y="30165"/>
                  </a:cubicBezTo>
                  <a:cubicBezTo>
                    <a:pt x="25385" y="29998"/>
                    <a:pt x="25385" y="29798"/>
                    <a:pt x="25352" y="29598"/>
                  </a:cubicBezTo>
                  <a:cubicBezTo>
                    <a:pt x="25352" y="29464"/>
                    <a:pt x="25385" y="29298"/>
                    <a:pt x="25352" y="29164"/>
                  </a:cubicBezTo>
                  <a:cubicBezTo>
                    <a:pt x="25185" y="28697"/>
                    <a:pt x="25418" y="28464"/>
                    <a:pt x="25785" y="28264"/>
                  </a:cubicBezTo>
                  <a:cubicBezTo>
                    <a:pt x="26186" y="28030"/>
                    <a:pt x="26519" y="27697"/>
                    <a:pt x="26753" y="27263"/>
                  </a:cubicBezTo>
                  <a:cubicBezTo>
                    <a:pt x="27053" y="26763"/>
                    <a:pt x="27086" y="26262"/>
                    <a:pt x="26819" y="25728"/>
                  </a:cubicBezTo>
                  <a:cubicBezTo>
                    <a:pt x="26719" y="25528"/>
                    <a:pt x="26586" y="25362"/>
                    <a:pt x="26653" y="25095"/>
                  </a:cubicBezTo>
                  <a:cubicBezTo>
                    <a:pt x="26719" y="24928"/>
                    <a:pt x="26552" y="24694"/>
                    <a:pt x="26452" y="24428"/>
                  </a:cubicBezTo>
                  <a:cubicBezTo>
                    <a:pt x="26486" y="24394"/>
                    <a:pt x="26552" y="24394"/>
                    <a:pt x="26619" y="24327"/>
                  </a:cubicBezTo>
                  <a:cubicBezTo>
                    <a:pt x="26853" y="24094"/>
                    <a:pt x="26886" y="24027"/>
                    <a:pt x="26619" y="23760"/>
                  </a:cubicBezTo>
                  <a:cubicBezTo>
                    <a:pt x="26352" y="23460"/>
                    <a:pt x="26186" y="23127"/>
                    <a:pt x="26119" y="22726"/>
                  </a:cubicBezTo>
                  <a:cubicBezTo>
                    <a:pt x="26085" y="22626"/>
                    <a:pt x="26052" y="22493"/>
                    <a:pt x="26252" y="22493"/>
                  </a:cubicBezTo>
                  <a:cubicBezTo>
                    <a:pt x="26255" y="22490"/>
                    <a:pt x="26258" y="22487"/>
                    <a:pt x="26261" y="22485"/>
                  </a:cubicBezTo>
                  <a:lnTo>
                    <a:pt x="26261" y="22485"/>
                  </a:lnTo>
                  <a:cubicBezTo>
                    <a:pt x="26291" y="22582"/>
                    <a:pt x="26325" y="22701"/>
                    <a:pt x="26386" y="22793"/>
                  </a:cubicBezTo>
                  <a:cubicBezTo>
                    <a:pt x="26819" y="23694"/>
                    <a:pt x="27286" y="24628"/>
                    <a:pt x="27720" y="25528"/>
                  </a:cubicBezTo>
                  <a:cubicBezTo>
                    <a:pt x="27787" y="25662"/>
                    <a:pt x="27787" y="25862"/>
                    <a:pt x="27720" y="25995"/>
                  </a:cubicBezTo>
                  <a:cubicBezTo>
                    <a:pt x="27220" y="27530"/>
                    <a:pt x="27420" y="29031"/>
                    <a:pt x="27920" y="30499"/>
                  </a:cubicBezTo>
                  <a:cubicBezTo>
                    <a:pt x="28054" y="30865"/>
                    <a:pt x="28054" y="31166"/>
                    <a:pt x="27887" y="31499"/>
                  </a:cubicBezTo>
                  <a:cubicBezTo>
                    <a:pt x="27587" y="32033"/>
                    <a:pt x="27320" y="32633"/>
                    <a:pt x="27019" y="33267"/>
                  </a:cubicBezTo>
                  <a:cubicBezTo>
                    <a:pt x="26986" y="32533"/>
                    <a:pt x="26953" y="31866"/>
                    <a:pt x="26886" y="31199"/>
                  </a:cubicBezTo>
                  <a:cubicBezTo>
                    <a:pt x="26819" y="30265"/>
                    <a:pt x="26519" y="29431"/>
                    <a:pt x="25885" y="28697"/>
                  </a:cubicBezTo>
                  <a:lnTo>
                    <a:pt x="25885" y="28697"/>
                  </a:lnTo>
                  <a:cubicBezTo>
                    <a:pt x="25885" y="28764"/>
                    <a:pt x="25885" y="28897"/>
                    <a:pt x="25919" y="28997"/>
                  </a:cubicBezTo>
                  <a:cubicBezTo>
                    <a:pt x="26252" y="29998"/>
                    <a:pt x="26552" y="31032"/>
                    <a:pt x="26653" y="32100"/>
                  </a:cubicBezTo>
                  <a:cubicBezTo>
                    <a:pt x="26686" y="32533"/>
                    <a:pt x="26619" y="33000"/>
                    <a:pt x="26719" y="33401"/>
                  </a:cubicBezTo>
                  <a:cubicBezTo>
                    <a:pt x="26819" y="33801"/>
                    <a:pt x="26619" y="34034"/>
                    <a:pt x="26452" y="34301"/>
                  </a:cubicBezTo>
                  <a:cubicBezTo>
                    <a:pt x="26352" y="33768"/>
                    <a:pt x="26352" y="33201"/>
                    <a:pt x="25985" y="32734"/>
                  </a:cubicBezTo>
                  <a:cubicBezTo>
                    <a:pt x="25985" y="32834"/>
                    <a:pt x="25985" y="32967"/>
                    <a:pt x="25985" y="33100"/>
                  </a:cubicBezTo>
                  <a:cubicBezTo>
                    <a:pt x="26052" y="33601"/>
                    <a:pt x="26186" y="34101"/>
                    <a:pt x="26186" y="34602"/>
                  </a:cubicBezTo>
                  <a:cubicBezTo>
                    <a:pt x="26186" y="34835"/>
                    <a:pt x="26019" y="35069"/>
                    <a:pt x="25819" y="35302"/>
                  </a:cubicBezTo>
                  <a:cubicBezTo>
                    <a:pt x="25852" y="35202"/>
                    <a:pt x="25852" y="35102"/>
                    <a:pt x="25852" y="35002"/>
                  </a:cubicBezTo>
                  <a:cubicBezTo>
                    <a:pt x="25952" y="34268"/>
                    <a:pt x="25652" y="33668"/>
                    <a:pt x="25151" y="33167"/>
                  </a:cubicBezTo>
                  <a:cubicBezTo>
                    <a:pt x="24951" y="32967"/>
                    <a:pt x="24785" y="32734"/>
                    <a:pt x="24684" y="32433"/>
                  </a:cubicBezTo>
                  <a:cubicBezTo>
                    <a:pt x="24584" y="32166"/>
                    <a:pt x="24451" y="31866"/>
                    <a:pt x="24117" y="31733"/>
                  </a:cubicBezTo>
                  <a:lnTo>
                    <a:pt x="24117" y="31733"/>
                  </a:lnTo>
                  <a:cubicBezTo>
                    <a:pt x="24084" y="32100"/>
                    <a:pt x="24418" y="32266"/>
                    <a:pt x="24451" y="32600"/>
                  </a:cubicBezTo>
                  <a:cubicBezTo>
                    <a:pt x="23584" y="32433"/>
                    <a:pt x="22716" y="32266"/>
                    <a:pt x="22116" y="31566"/>
                  </a:cubicBezTo>
                  <a:cubicBezTo>
                    <a:pt x="21516" y="30932"/>
                    <a:pt x="20815" y="30499"/>
                    <a:pt x="20014" y="30198"/>
                  </a:cubicBezTo>
                  <a:cubicBezTo>
                    <a:pt x="19648" y="30065"/>
                    <a:pt x="19347" y="29798"/>
                    <a:pt x="19114" y="29498"/>
                  </a:cubicBezTo>
                  <a:cubicBezTo>
                    <a:pt x="18880" y="29131"/>
                    <a:pt x="18914" y="28997"/>
                    <a:pt x="19247" y="28731"/>
                  </a:cubicBezTo>
                  <a:cubicBezTo>
                    <a:pt x="19781" y="28297"/>
                    <a:pt x="20315" y="27830"/>
                    <a:pt x="20882" y="27363"/>
                  </a:cubicBezTo>
                  <a:cubicBezTo>
                    <a:pt x="20982" y="27263"/>
                    <a:pt x="21082" y="27163"/>
                    <a:pt x="21149" y="27063"/>
                  </a:cubicBezTo>
                  <a:cubicBezTo>
                    <a:pt x="21379" y="26717"/>
                    <a:pt x="21657" y="26610"/>
                    <a:pt x="21983" y="26610"/>
                  </a:cubicBezTo>
                  <a:cubicBezTo>
                    <a:pt x="22129" y="26610"/>
                    <a:pt x="22285" y="26632"/>
                    <a:pt x="22450" y="26662"/>
                  </a:cubicBezTo>
                  <a:cubicBezTo>
                    <a:pt x="22483" y="26696"/>
                    <a:pt x="22516" y="26696"/>
                    <a:pt x="22583" y="26729"/>
                  </a:cubicBezTo>
                  <a:cubicBezTo>
                    <a:pt x="22687" y="26758"/>
                    <a:pt x="22785" y="26772"/>
                    <a:pt x="22877" y="26772"/>
                  </a:cubicBezTo>
                  <a:cubicBezTo>
                    <a:pt x="23319" y="26772"/>
                    <a:pt x="23611" y="26453"/>
                    <a:pt x="23584" y="25929"/>
                  </a:cubicBezTo>
                  <a:cubicBezTo>
                    <a:pt x="23584" y="25662"/>
                    <a:pt x="23484" y="25362"/>
                    <a:pt x="23384" y="25128"/>
                  </a:cubicBezTo>
                  <a:cubicBezTo>
                    <a:pt x="23183" y="24694"/>
                    <a:pt x="23150" y="24327"/>
                    <a:pt x="23417" y="23927"/>
                  </a:cubicBezTo>
                  <a:cubicBezTo>
                    <a:pt x="23650" y="23527"/>
                    <a:pt x="23684" y="23093"/>
                    <a:pt x="23350" y="22726"/>
                  </a:cubicBezTo>
                  <a:cubicBezTo>
                    <a:pt x="23083" y="22393"/>
                    <a:pt x="23117" y="22059"/>
                    <a:pt x="23250" y="21726"/>
                  </a:cubicBezTo>
                  <a:cubicBezTo>
                    <a:pt x="23484" y="21159"/>
                    <a:pt x="23717" y="20591"/>
                    <a:pt x="23684" y="19958"/>
                  </a:cubicBezTo>
                  <a:cubicBezTo>
                    <a:pt x="23684" y="19858"/>
                    <a:pt x="23784" y="19758"/>
                    <a:pt x="23851" y="19691"/>
                  </a:cubicBezTo>
                  <a:cubicBezTo>
                    <a:pt x="24017" y="19591"/>
                    <a:pt x="24184" y="19491"/>
                    <a:pt x="24351" y="19424"/>
                  </a:cubicBezTo>
                  <a:close/>
                  <a:moveTo>
                    <a:pt x="23317" y="33067"/>
                  </a:moveTo>
                  <a:cubicBezTo>
                    <a:pt x="24084" y="33134"/>
                    <a:pt x="24818" y="33367"/>
                    <a:pt x="25252" y="34168"/>
                  </a:cubicBezTo>
                  <a:cubicBezTo>
                    <a:pt x="25518" y="34668"/>
                    <a:pt x="25618" y="35135"/>
                    <a:pt x="25252" y="35602"/>
                  </a:cubicBezTo>
                  <a:cubicBezTo>
                    <a:pt x="25085" y="35802"/>
                    <a:pt x="24951" y="35969"/>
                    <a:pt x="24751" y="36236"/>
                  </a:cubicBezTo>
                  <a:cubicBezTo>
                    <a:pt x="24684" y="36036"/>
                    <a:pt x="24651" y="35936"/>
                    <a:pt x="24618" y="35836"/>
                  </a:cubicBezTo>
                  <a:cubicBezTo>
                    <a:pt x="24518" y="35536"/>
                    <a:pt x="24284" y="35335"/>
                    <a:pt x="23951" y="35335"/>
                  </a:cubicBezTo>
                  <a:cubicBezTo>
                    <a:pt x="23417" y="35302"/>
                    <a:pt x="23283" y="35169"/>
                    <a:pt x="23250" y="34635"/>
                  </a:cubicBezTo>
                  <a:cubicBezTo>
                    <a:pt x="23250" y="34501"/>
                    <a:pt x="23250" y="34401"/>
                    <a:pt x="23250" y="34268"/>
                  </a:cubicBezTo>
                  <a:cubicBezTo>
                    <a:pt x="23283" y="33868"/>
                    <a:pt x="23283" y="33501"/>
                    <a:pt x="23317" y="33067"/>
                  </a:cubicBezTo>
                  <a:close/>
                  <a:moveTo>
                    <a:pt x="25185" y="36303"/>
                  </a:moveTo>
                  <a:cubicBezTo>
                    <a:pt x="25218" y="36303"/>
                    <a:pt x="25252" y="36336"/>
                    <a:pt x="25285" y="36369"/>
                  </a:cubicBezTo>
                  <a:cubicBezTo>
                    <a:pt x="25085" y="36636"/>
                    <a:pt x="24885" y="36937"/>
                    <a:pt x="24684" y="37203"/>
                  </a:cubicBezTo>
                  <a:cubicBezTo>
                    <a:pt x="24651" y="37170"/>
                    <a:pt x="24618" y="37170"/>
                    <a:pt x="24584" y="37137"/>
                  </a:cubicBezTo>
                  <a:cubicBezTo>
                    <a:pt x="24785" y="36870"/>
                    <a:pt x="24985" y="36570"/>
                    <a:pt x="25185" y="36303"/>
                  </a:cubicBezTo>
                  <a:close/>
                  <a:moveTo>
                    <a:pt x="45733" y="28063"/>
                  </a:moveTo>
                  <a:lnTo>
                    <a:pt x="45733" y="28063"/>
                  </a:lnTo>
                  <a:cubicBezTo>
                    <a:pt x="45599" y="29064"/>
                    <a:pt x="42731" y="36770"/>
                    <a:pt x="42264" y="37470"/>
                  </a:cubicBezTo>
                  <a:lnTo>
                    <a:pt x="42130" y="37470"/>
                  </a:lnTo>
                  <a:cubicBezTo>
                    <a:pt x="42030" y="36736"/>
                    <a:pt x="41897" y="36036"/>
                    <a:pt x="41830" y="35269"/>
                  </a:cubicBezTo>
                  <a:cubicBezTo>
                    <a:pt x="41797" y="34468"/>
                    <a:pt x="41797" y="33668"/>
                    <a:pt x="41797" y="32867"/>
                  </a:cubicBezTo>
                  <a:cubicBezTo>
                    <a:pt x="41830" y="32433"/>
                    <a:pt x="41930" y="32000"/>
                    <a:pt x="42030" y="31566"/>
                  </a:cubicBezTo>
                  <a:cubicBezTo>
                    <a:pt x="42197" y="30865"/>
                    <a:pt x="42430" y="30165"/>
                    <a:pt x="42597" y="29431"/>
                  </a:cubicBezTo>
                  <a:cubicBezTo>
                    <a:pt x="42664" y="29164"/>
                    <a:pt x="42797" y="29064"/>
                    <a:pt x="43098" y="28931"/>
                  </a:cubicBezTo>
                  <a:lnTo>
                    <a:pt x="43098" y="28931"/>
                  </a:lnTo>
                  <a:cubicBezTo>
                    <a:pt x="42998" y="29731"/>
                    <a:pt x="42697" y="30465"/>
                    <a:pt x="42864" y="31266"/>
                  </a:cubicBezTo>
                  <a:cubicBezTo>
                    <a:pt x="43131" y="30999"/>
                    <a:pt x="43231" y="30565"/>
                    <a:pt x="43498" y="28697"/>
                  </a:cubicBezTo>
                  <a:cubicBezTo>
                    <a:pt x="43798" y="28597"/>
                    <a:pt x="44132" y="28464"/>
                    <a:pt x="44565" y="28330"/>
                  </a:cubicBezTo>
                  <a:lnTo>
                    <a:pt x="44565" y="28330"/>
                  </a:lnTo>
                  <a:cubicBezTo>
                    <a:pt x="44465" y="28697"/>
                    <a:pt x="44365" y="28931"/>
                    <a:pt x="44298" y="29198"/>
                  </a:cubicBezTo>
                  <a:cubicBezTo>
                    <a:pt x="44232" y="29464"/>
                    <a:pt x="44232" y="29731"/>
                    <a:pt x="44165" y="30065"/>
                  </a:cubicBezTo>
                  <a:cubicBezTo>
                    <a:pt x="44465" y="29731"/>
                    <a:pt x="44665" y="29031"/>
                    <a:pt x="44732" y="28297"/>
                  </a:cubicBezTo>
                  <a:cubicBezTo>
                    <a:pt x="45032" y="28230"/>
                    <a:pt x="45366" y="28130"/>
                    <a:pt x="45733" y="28063"/>
                  </a:cubicBezTo>
                  <a:close/>
                  <a:moveTo>
                    <a:pt x="43498" y="38805"/>
                  </a:moveTo>
                  <a:cubicBezTo>
                    <a:pt x="43531" y="38805"/>
                    <a:pt x="43565" y="38838"/>
                    <a:pt x="43565" y="38871"/>
                  </a:cubicBezTo>
                  <a:lnTo>
                    <a:pt x="43231" y="39071"/>
                  </a:lnTo>
                  <a:cubicBezTo>
                    <a:pt x="43331" y="38971"/>
                    <a:pt x="43431" y="38871"/>
                    <a:pt x="43498" y="38805"/>
                  </a:cubicBezTo>
                  <a:close/>
                  <a:moveTo>
                    <a:pt x="48921" y="27578"/>
                  </a:moveTo>
                  <a:cubicBezTo>
                    <a:pt x="48984" y="27578"/>
                    <a:pt x="49055" y="27594"/>
                    <a:pt x="49135" y="27630"/>
                  </a:cubicBezTo>
                  <a:cubicBezTo>
                    <a:pt x="48802" y="28397"/>
                    <a:pt x="48268" y="29031"/>
                    <a:pt x="48101" y="29865"/>
                  </a:cubicBezTo>
                  <a:cubicBezTo>
                    <a:pt x="48768" y="29298"/>
                    <a:pt x="49069" y="28497"/>
                    <a:pt x="49435" y="27663"/>
                  </a:cubicBezTo>
                  <a:cubicBezTo>
                    <a:pt x="49602" y="27730"/>
                    <a:pt x="49769" y="27763"/>
                    <a:pt x="50003" y="27863"/>
                  </a:cubicBezTo>
                  <a:cubicBezTo>
                    <a:pt x="49769" y="28497"/>
                    <a:pt x="49469" y="29031"/>
                    <a:pt x="49135" y="29565"/>
                  </a:cubicBezTo>
                  <a:cubicBezTo>
                    <a:pt x="48435" y="30765"/>
                    <a:pt x="47668" y="31966"/>
                    <a:pt x="47167" y="33267"/>
                  </a:cubicBezTo>
                  <a:cubicBezTo>
                    <a:pt x="46834" y="34135"/>
                    <a:pt x="46433" y="35002"/>
                    <a:pt x="46100" y="35869"/>
                  </a:cubicBezTo>
                  <a:cubicBezTo>
                    <a:pt x="45766" y="36736"/>
                    <a:pt x="45099" y="37237"/>
                    <a:pt x="44198" y="37704"/>
                  </a:cubicBezTo>
                  <a:cubicBezTo>
                    <a:pt x="44298" y="37370"/>
                    <a:pt x="44365" y="37137"/>
                    <a:pt x="44432" y="36937"/>
                  </a:cubicBezTo>
                  <a:cubicBezTo>
                    <a:pt x="44399" y="36903"/>
                    <a:pt x="44365" y="36903"/>
                    <a:pt x="44332" y="36870"/>
                  </a:cubicBezTo>
                  <a:cubicBezTo>
                    <a:pt x="44198" y="37103"/>
                    <a:pt x="44032" y="37303"/>
                    <a:pt x="43998" y="37537"/>
                  </a:cubicBezTo>
                  <a:cubicBezTo>
                    <a:pt x="43965" y="37904"/>
                    <a:pt x="43731" y="38071"/>
                    <a:pt x="43364" y="38237"/>
                  </a:cubicBezTo>
                  <a:cubicBezTo>
                    <a:pt x="43465" y="37937"/>
                    <a:pt x="43531" y="37704"/>
                    <a:pt x="43598" y="37437"/>
                  </a:cubicBezTo>
                  <a:cubicBezTo>
                    <a:pt x="43665" y="37203"/>
                    <a:pt x="43731" y="36970"/>
                    <a:pt x="43831" y="36736"/>
                  </a:cubicBezTo>
                  <a:cubicBezTo>
                    <a:pt x="44265" y="35736"/>
                    <a:pt x="44799" y="34835"/>
                    <a:pt x="45499" y="33968"/>
                  </a:cubicBezTo>
                  <a:cubicBezTo>
                    <a:pt x="45833" y="33567"/>
                    <a:pt x="46066" y="33100"/>
                    <a:pt x="46367" y="32667"/>
                  </a:cubicBezTo>
                  <a:cubicBezTo>
                    <a:pt x="46333" y="32633"/>
                    <a:pt x="46333" y="32633"/>
                    <a:pt x="46300" y="32600"/>
                  </a:cubicBezTo>
                  <a:cubicBezTo>
                    <a:pt x="46033" y="32934"/>
                    <a:pt x="45800" y="33334"/>
                    <a:pt x="45499" y="33634"/>
                  </a:cubicBezTo>
                  <a:cubicBezTo>
                    <a:pt x="44899" y="34268"/>
                    <a:pt x="44432" y="34968"/>
                    <a:pt x="44032" y="35736"/>
                  </a:cubicBezTo>
                  <a:cubicBezTo>
                    <a:pt x="43598" y="36503"/>
                    <a:pt x="43264" y="37303"/>
                    <a:pt x="42897" y="38104"/>
                  </a:cubicBezTo>
                  <a:cubicBezTo>
                    <a:pt x="42797" y="38271"/>
                    <a:pt x="42797" y="38471"/>
                    <a:pt x="42764" y="38738"/>
                  </a:cubicBezTo>
                  <a:cubicBezTo>
                    <a:pt x="42497" y="38905"/>
                    <a:pt x="42197" y="39138"/>
                    <a:pt x="41897" y="39372"/>
                  </a:cubicBezTo>
                  <a:cubicBezTo>
                    <a:pt x="41863" y="39338"/>
                    <a:pt x="41830" y="39338"/>
                    <a:pt x="41830" y="39305"/>
                  </a:cubicBezTo>
                  <a:cubicBezTo>
                    <a:pt x="41863" y="39238"/>
                    <a:pt x="41897" y="39138"/>
                    <a:pt x="41930" y="39071"/>
                  </a:cubicBezTo>
                  <a:cubicBezTo>
                    <a:pt x="42430" y="37971"/>
                    <a:pt x="42897" y="36903"/>
                    <a:pt x="43398" y="35802"/>
                  </a:cubicBezTo>
                  <a:cubicBezTo>
                    <a:pt x="43498" y="35602"/>
                    <a:pt x="43631" y="35402"/>
                    <a:pt x="43798" y="35235"/>
                  </a:cubicBezTo>
                  <a:cubicBezTo>
                    <a:pt x="45232" y="33634"/>
                    <a:pt x="46467" y="31900"/>
                    <a:pt x="47467" y="30032"/>
                  </a:cubicBezTo>
                  <a:cubicBezTo>
                    <a:pt x="47834" y="29331"/>
                    <a:pt x="48201" y="28597"/>
                    <a:pt x="48535" y="27897"/>
                  </a:cubicBezTo>
                  <a:cubicBezTo>
                    <a:pt x="48632" y="27701"/>
                    <a:pt x="48748" y="27578"/>
                    <a:pt x="48921" y="27578"/>
                  </a:cubicBezTo>
                  <a:close/>
                  <a:moveTo>
                    <a:pt x="43231" y="39071"/>
                  </a:moveTo>
                  <a:lnTo>
                    <a:pt x="43231" y="39071"/>
                  </a:lnTo>
                  <a:cubicBezTo>
                    <a:pt x="42897" y="39472"/>
                    <a:pt x="42531" y="39805"/>
                    <a:pt x="42030" y="39972"/>
                  </a:cubicBezTo>
                  <a:cubicBezTo>
                    <a:pt x="42430" y="39672"/>
                    <a:pt x="42831" y="39372"/>
                    <a:pt x="43231" y="39071"/>
                  </a:cubicBezTo>
                  <a:close/>
                  <a:moveTo>
                    <a:pt x="42030" y="39972"/>
                  </a:moveTo>
                  <a:lnTo>
                    <a:pt x="42030" y="39972"/>
                  </a:lnTo>
                  <a:cubicBezTo>
                    <a:pt x="41877" y="40218"/>
                    <a:pt x="41667" y="40379"/>
                    <a:pt x="41400" y="40455"/>
                  </a:cubicBezTo>
                  <a:lnTo>
                    <a:pt x="41400" y="40455"/>
                  </a:lnTo>
                  <a:cubicBezTo>
                    <a:pt x="41610" y="40299"/>
                    <a:pt x="41820" y="40122"/>
                    <a:pt x="42030" y="39972"/>
                  </a:cubicBezTo>
                  <a:close/>
                  <a:moveTo>
                    <a:pt x="41277" y="40525"/>
                  </a:moveTo>
                  <a:lnTo>
                    <a:pt x="41277" y="40525"/>
                  </a:lnTo>
                  <a:cubicBezTo>
                    <a:pt x="41194" y="40608"/>
                    <a:pt x="41112" y="40690"/>
                    <a:pt x="41029" y="40773"/>
                  </a:cubicBezTo>
                  <a:lnTo>
                    <a:pt x="40963" y="40673"/>
                  </a:lnTo>
                  <a:cubicBezTo>
                    <a:pt x="41074" y="40617"/>
                    <a:pt x="41185" y="40561"/>
                    <a:pt x="41277" y="40525"/>
                  </a:cubicBezTo>
                  <a:close/>
                  <a:moveTo>
                    <a:pt x="19581" y="31766"/>
                  </a:moveTo>
                  <a:cubicBezTo>
                    <a:pt x="20348" y="32066"/>
                    <a:pt x="21049" y="32300"/>
                    <a:pt x="21782" y="32567"/>
                  </a:cubicBezTo>
                  <a:cubicBezTo>
                    <a:pt x="22149" y="32734"/>
                    <a:pt x="22316" y="33067"/>
                    <a:pt x="22283" y="33501"/>
                  </a:cubicBezTo>
                  <a:cubicBezTo>
                    <a:pt x="22283" y="34034"/>
                    <a:pt x="22349" y="34568"/>
                    <a:pt x="22416" y="35102"/>
                  </a:cubicBezTo>
                  <a:cubicBezTo>
                    <a:pt x="22450" y="35569"/>
                    <a:pt x="22683" y="35869"/>
                    <a:pt x="23183" y="35936"/>
                  </a:cubicBezTo>
                  <a:cubicBezTo>
                    <a:pt x="23617" y="35969"/>
                    <a:pt x="23851" y="36203"/>
                    <a:pt x="24017" y="36636"/>
                  </a:cubicBezTo>
                  <a:lnTo>
                    <a:pt x="23617" y="36636"/>
                  </a:lnTo>
                  <a:cubicBezTo>
                    <a:pt x="23650" y="36970"/>
                    <a:pt x="23650" y="37337"/>
                    <a:pt x="23684" y="37770"/>
                  </a:cubicBezTo>
                  <a:cubicBezTo>
                    <a:pt x="23417" y="38071"/>
                    <a:pt x="23117" y="38404"/>
                    <a:pt x="22716" y="38838"/>
                  </a:cubicBezTo>
                  <a:cubicBezTo>
                    <a:pt x="22583" y="37637"/>
                    <a:pt x="22383" y="36570"/>
                    <a:pt x="21949" y="35569"/>
                  </a:cubicBezTo>
                  <a:lnTo>
                    <a:pt x="21949" y="35569"/>
                  </a:lnTo>
                  <a:cubicBezTo>
                    <a:pt x="22083" y="36736"/>
                    <a:pt x="22149" y="37937"/>
                    <a:pt x="22450" y="39071"/>
                  </a:cubicBezTo>
                  <a:cubicBezTo>
                    <a:pt x="22483" y="39105"/>
                    <a:pt x="22516" y="39105"/>
                    <a:pt x="22550" y="39105"/>
                  </a:cubicBezTo>
                  <a:cubicBezTo>
                    <a:pt x="22416" y="39305"/>
                    <a:pt x="22249" y="39505"/>
                    <a:pt x="22083" y="39772"/>
                  </a:cubicBezTo>
                  <a:cubicBezTo>
                    <a:pt x="21882" y="39338"/>
                    <a:pt x="22016" y="38905"/>
                    <a:pt x="21816" y="38571"/>
                  </a:cubicBezTo>
                  <a:cubicBezTo>
                    <a:pt x="21549" y="38938"/>
                    <a:pt x="21549" y="39572"/>
                    <a:pt x="21816" y="40172"/>
                  </a:cubicBezTo>
                  <a:cubicBezTo>
                    <a:pt x="21649" y="40472"/>
                    <a:pt x="21482" y="40773"/>
                    <a:pt x="21215" y="41173"/>
                  </a:cubicBezTo>
                  <a:cubicBezTo>
                    <a:pt x="21049" y="40639"/>
                    <a:pt x="20882" y="40239"/>
                    <a:pt x="21015" y="39739"/>
                  </a:cubicBezTo>
                  <a:cubicBezTo>
                    <a:pt x="21115" y="39338"/>
                    <a:pt x="21149" y="38905"/>
                    <a:pt x="21215" y="38504"/>
                  </a:cubicBezTo>
                  <a:cubicBezTo>
                    <a:pt x="21282" y="37971"/>
                    <a:pt x="21249" y="37470"/>
                    <a:pt x="21082" y="36937"/>
                  </a:cubicBezTo>
                  <a:cubicBezTo>
                    <a:pt x="20682" y="35669"/>
                    <a:pt x="20281" y="34401"/>
                    <a:pt x="19881" y="33100"/>
                  </a:cubicBezTo>
                  <a:cubicBezTo>
                    <a:pt x="19748" y="32700"/>
                    <a:pt x="19681" y="32266"/>
                    <a:pt x="19581" y="31766"/>
                  </a:cubicBezTo>
                  <a:close/>
                  <a:moveTo>
                    <a:pt x="42130" y="29931"/>
                  </a:moveTo>
                  <a:cubicBezTo>
                    <a:pt x="41997" y="30365"/>
                    <a:pt x="41930" y="30765"/>
                    <a:pt x="41797" y="31099"/>
                  </a:cubicBezTo>
                  <a:cubicBezTo>
                    <a:pt x="41396" y="32200"/>
                    <a:pt x="41330" y="33334"/>
                    <a:pt x="41396" y="34501"/>
                  </a:cubicBezTo>
                  <a:cubicBezTo>
                    <a:pt x="41463" y="35536"/>
                    <a:pt x="41597" y="36570"/>
                    <a:pt x="41863" y="37570"/>
                  </a:cubicBezTo>
                  <a:cubicBezTo>
                    <a:pt x="41963" y="38004"/>
                    <a:pt x="41930" y="38404"/>
                    <a:pt x="41697" y="38771"/>
                  </a:cubicBezTo>
                  <a:cubicBezTo>
                    <a:pt x="41163" y="39605"/>
                    <a:pt x="40663" y="40439"/>
                    <a:pt x="39862" y="41006"/>
                  </a:cubicBezTo>
                  <a:cubicBezTo>
                    <a:pt x="39795" y="41073"/>
                    <a:pt x="39729" y="41106"/>
                    <a:pt x="39628" y="41173"/>
                  </a:cubicBezTo>
                  <a:cubicBezTo>
                    <a:pt x="39729" y="40806"/>
                    <a:pt x="39795" y="40506"/>
                    <a:pt x="39862" y="40206"/>
                  </a:cubicBezTo>
                  <a:cubicBezTo>
                    <a:pt x="39889" y="40199"/>
                    <a:pt x="39918" y="40198"/>
                    <a:pt x="39948" y="40198"/>
                  </a:cubicBezTo>
                  <a:cubicBezTo>
                    <a:pt x="39968" y="40198"/>
                    <a:pt x="39989" y="40198"/>
                    <a:pt x="40009" y="40198"/>
                  </a:cubicBezTo>
                  <a:cubicBezTo>
                    <a:pt x="40110" y="40198"/>
                    <a:pt x="40207" y="40183"/>
                    <a:pt x="40229" y="40005"/>
                  </a:cubicBezTo>
                  <a:cubicBezTo>
                    <a:pt x="40329" y="39005"/>
                    <a:pt x="40362" y="38004"/>
                    <a:pt x="40262" y="37037"/>
                  </a:cubicBezTo>
                  <a:cubicBezTo>
                    <a:pt x="40229" y="36970"/>
                    <a:pt x="40196" y="36903"/>
                    <a:pt x="40162" y="36836"/>
                  </a:cubicBezTo>
                  <a:cubicBezTo>
                    <a:pt x="39895" y="36903"/>
                    <a:pt x="39929" y="37103"/>
                    <a:pt x="39929" y="37270"/>
                  </a:cubicBezTo>
                  <a:cubicBezTo>
                    <a:pt x="39862" y="37871"/>
                    <a:pt x="39829" y="38471"/>
                    <a:pt x="39729" y="39105"/>
                  </a:cubicBezTo>
                  <a:cubicBezTo>
                    <a:pt x="39662" y="38871"/>
                    <a:pt x="39628" y="38671"/>
                    <a:pt x="39562" y="38438"/>
                  </a:cubicBezTo>
                  <a:cubicBezTo>
                    <a:pt x="39462" y="37837"/>
                    <a:pt x="39462" y="37237"/>
                    <a:pt x="39562" y="36636"/>
                  </a:cubicBezTo>
                  <a:cubicBezTo>
                    <a:pt x="39628" y="36236"/>
                    <a:pt x="39628" y="35836"/>
                    <a:pt x="39628" y="35435"/>
                  </a:cubicBezTo>
                  <a:cubicBezTo>
                    <a:pt x="39628" y="35202"/>
                    <a:pt x="39595" y="34935"/>
                    <a:pt x="39795" y="34768"/>
                  </a:cubicBezTo>
                  <a:cubicBezTo>
                    <a:pt x="40029" y="34501"/>
                    <a:pt x="40029" y="34235"/>
                    <a:pt x="39962" y="33934"/>
                  </a:cubicBezTo>
                  <a:cubicBezTo>
                    <a:pt x="39929" y="33734"/>
                    <a:pt x="39895" y="33534"/>
                    <a:pt x="39862" y="33301"/>
                  </a:cubicBezTo>
                  <a:cubicBezTo>
                    <a:pt x="39829" y="33401"/>
                    <a:pt x="39829" y="33467"/>
                    <a:pt x="39829" y="33534"/>
                  </a:cubicBezTo>
                  <a:cubicBezTo>
                    <a:pt x="39729" y="33401"/>
                    <a:pt x="39595" y="33301"/>
                    <a:pt x="39462" y="33134"/>
                  </a:cubicBezTo>
                  <a:cubicBezTo>
                    <a:pt x="39729" y="32367"/>
                    <a:pt x="39995" y="31499"/>
                    <a:pt x="40796" y="30932"/>
                  </a:cubicBezTo>
                  <a:lnTo>
                    <a:pt x="40796" y="30932"/>
                  </a:lnTo>
                  <a:cubicBezTo>
                    <a:pt x="40529" y="32100"/>
                    <a:pt x="40429" y="33267"/>
                    <a:pt x="40529" y="34501"/>
                  </a:cubicBezTo>
                  <a:cubicBezTo>
                    <a:pt x="40763" y="34335"/>
                    <a:pt x="40696" y="34135"/>
                    <a:pt x="40729" y="33934"/>
                  </a:cubicBezTo>
                  <a:cubicBezTo>
                    <a:pt x="40829" y="33000"/>
                    <a:pt x="40929" y="32066"/>
                    <a:pt x="41029" y="31132"/>
                  </a:cubicBezTo>
                  <a:cubicBezTo>
                    <a:pt x="41063" y="30832"/>
                    <a:pt x="41163" y="30599"/>
                    <a:pt x="41463" y="30465"/>
                  </a:cubicBezTo>
                  <a:cubicBezTo>
                    <a:pt x="41663" y="30365"/>
                    <a:pt x="41830" y="30165"/>
                    <a:pt x="42130" y="29931"/>
                  </a:cubicBezTo>
                  <a:close/>
                  <a:moveTo>
                    <a:pt x="16346" y="30654"/>
                  </a:moveTo>
                  <a:cubicBezTo>
                    <a:pt x="16410" y="30654"/>
                    <a:pt x="16476" y="30658"/>
                    <a:pt x="16545" y="30665"/>
                  </a:cubicBezTo>
                  <a:cubicBezTo>
                    <a:pt x="17012" y="30699"/>
                    <a:pt x="17479" y="30765"/>
                    <a:pt x="17946" y="30966"/>
                  </a:cubicBezTo>
                  <a:cubicBezTo>
                    <a:pt x="18030" y="31016"/>
                    <a:pt x="18121" y="31024"/>
                    <a:pt x="18217" y="31024"/>
                  </a:cubicBezTo>
                  <a:cubicBezTo>
                    <a:pt x="18265" y="31024"/>
                    <a:pt x="18314" y="31022"/>
                    <a:pt x="18364" y="31022"/>
                  </a:cubicBezTo>
                  <a:cubicBezTo>
                    <a:pt x="18413" y="31022"/>
                    <a:pt x="18463" y="31024"/>
                    <a:pt x="18513" y="31032"/>
                  </a:cubicBezTo>
                  <a:cubicBezTo>
                    <a:pt x="18714" y="31099"/>
                    <a:pt x="18914" y="31132"/>
                    <a:pt x="19114" y="31232"/>
                  </a:cubicBezTo>
                  <a:cubicBezTo>
                    <a:pt x="19314" y="31332"/>
                    <a:pt x="19247" y="31533"/>
                    <a:pt x="19281" y="31766"/>
                  </a:cubicBezTo>
                  <a:cubicBezTo>
                    <a:pt x="19281" y="32133"/>
                    <a:pt x="19381" y="32533"/>
                    <a:pt x="19514" y="32934"/>
                  </a:cubicBezTo>
                  <a:cubicBezTo>
                    <a:pt x="19881" y="34168"/>
                    <a:pt x="20248" y="35369"/>
                    <a:pt x="20615" y="36603"/>
                  </a:cubicBezTo>
                  <a:cubicBezTo>
                    <a:pt x="20815" y="37203"/>
                    <a:pt x="20915" y="37837"/>
                    <a:pt x="20815" y="38471"/>
                  </a:cubicBezTo>
                  <a:cubicBezTo>
                    <a:pt x="20815" y="38604"/>
                    <a:pt x="20782" y="38738"/>
                    <a:pt x="20715" y="38938"/>
                  </a:cubicBezTo>
                  <a:cubicBezTo>
                    <a:pt x="20615" y="38471"/>
                    <a:pt x="20548" y="38104"/>
                    <a:pt x="20481" y="37737"/>
                  </a:cubicBezTo>
                  <a:cubicBezTo>
                    <a:pt x="20281" y="36803"/>
                    <a:pt x="19814" y="35969"/>
                    <a:pt x="19314" y="35169"/>
                  </a:cubicBezTo>
                  <a:cubicBezTo>
                    <a:pt x="18714" y="34268"/>
                    <a:pt x="18113" y="33367"/>
                    <a:pt x="17446" y="32500"/>
                  </a:cubicBezTo>
                  <a:lnTo>
                    <a:pt x="17446" y="32500"/>
                  </a:lnTo>
                  <a:cubicBezTo>
                    <a:pt x="17479" y="32567"/>
                    <a:pt x="17513" y="32700"/>
                    <a:pt x="17546" y="32767"/>
                  </a:cubicBezTo>
                  <a:cubicBezTo>
                    <a:pt x="18046" y="33634"/>
                    <a:pt x="18547" y="34535"/>
                    <a:pt x="19114" y="35402"/>
                  </a:cubicBezTo>
                  <a:cubicBezTo>
                    <a:pt x="19748" y="36436"/>
                    <a:pt x="20181" y="37537"/>
                    <a:pt x="20315" y="38738"/>
                  </a:cubicBezTo>
                  <a:cubicBezTo>
                    <a:pt x="20348" y="39305"/>
                    <a:pt x="20481" y="39872"/>
                    <a:pt x="20548" y="40439"/>
                  </a:cubicBezTo>
                  <a:cubicBezTo>
                    <a:pt x="20115" y="40005"/>
                    <a:pt x="19914" y="39505"/>
                    <a:pt x="19748" y="38971"/>
                  </a:cubicBezTo>
                  <a:cubicBezTo>
                    <a:pt x="19481" y="38071"/>
                    <a:pt x="19214" y="37170"/>
                    <a:pt x="18847" y="36303"/>
                  </a:cubicBezTo>
                  <a:cubicBezTo>
                    <a:pt x="18447" y="35469"/>
                    <a:pt x="17946" y="34702"/>
                    <a:pt x="17446" y="33934"/>
                  </a:cubicBezTo>
                  <a:cubicBezTo>
                    <a:pt x="17313" y="33701"/>
                    <a:pt x="17079" y="33501"/>
                    <a:pt x="16912" y="33301"/>
                  </a:cubicBezTo>
                  <a:cubicBezTo>
                    <a:pt x="16879" y="33334"/>
                    <a:pt x="16846" y="33367"/>
                    <a:pt x="16812" y="33367"/>
                  </a:cubicBezTo>
                  <a:cubicBezTo>
                    <a:pt x="16846" y="33467"/>
                    <a:pt x="16879" y="33534"/>
                    <a:pt x="16946" y="33601"/>
                  </a:cubicBezTo>
                  <a:cubicBezTo>
                    <a:pt x="17313" y="34201"/>
                    <a:pt x="17679" y="34768"/>
                    <a:pt x="18046" y="35369"/>
                  </a:cubicBezTo>
                  <a:cubicBezTo>
                    <a:pt x="18680" y="36470"/>
                    <a:pt x="19047" y="37670"/>
                    <a:pt x="19381" y="38871"/>
                  </a:cubicBezTo>
                  <a:cubicBezTo>
                    <a:pt x="19614" y="39739"/>
                    <a:pt x="19948" y="40539"/>
                    <a:pt x="20682" y="41106"/>
                  </a:cubicBezTo>
                  <a:cubicBezTo>
                    <a:pt x="20748" y="41140"/>
                    <a:pt x="20782" y="41273"/>
                    <a:pt x="20848" y="41473"/>
                  </a:cubicBezTo>
                  <a:cubicBezTo>
                    <a:pt x="19948" y="41173"/>
                    <a:pt x="19381" y="40639"/>
                    <a:pt x="18980" y="39939"/>
                  </a:cubicBezTo>
                  <a:cubicBezTo>
                    <a:pt x="18580" y="39138"/>
                    <a:pt x="18280" y="38304"/>
                    <a:pt x="18113" y="37437"/>
                  </a:cubicBezTo>
                  <a:cubicBezTo>
                    <a:pt x="18013" y="36970"/>
                    <a:pt x="17846" y="36536"/>
                    <a:pt x="17646" y="36103"/>
                  </a:cubicBezTo>
                  <a:cubicBezTo>
                    <a:pt x="17446" y="35669"/>
                    <a:pt x="17079" y="35435"/>
                    <a:pt x="16579" y="35335"/>
                  </a:cubicBezTo>
                  <a:cubicBezTo>
                    <a:pt x="16045" y="35235"/>
                    <a:pt x="15878" y="35069"/>
                    <a:pt x="15878" y="34535"/>
                  </a:cubicBezTo>
                  <a:cubicBezTo>
                    <a:pt x="15878" y="33901"/>
                    <a:pt x="15678" y="33367"/>
                    <a:pt x="15211" y="32934"/>
                  </a:cubicBezTo>
                  <a:cubicBezTo>
                    <a:pt x="15178" y="32900"/>
                    <a:pt x="15144" y="32834"/>
                    <a:pt x="15111" y="32800"/>
                  </a:cubicBezTo>
                  <a:cubicBezTo>
                    <a:pt x="14511" y="32133"/>
                    <a:pt x="14544" y="31799"/>
                    <a:pt x="15178" y="31199"/>
                  </a:cubicBezTo>
                  <a:cubicBezTo>
                    <a:pt x="15502" y="30874"/>
                    <a:pt x="15853" y="30654"/>
                    <a:pt x="16346" y="30654"/>
                  </a:cubicBezTo>
                  <a:close/>
                  <a:moveTo>
                    <a:pt x="37660" y="38638"/>
                  </a:moveTo>
                  <a:cubicBezTo>
                    <a:pt x="37961" y="39605"/>
                    <a:pt x="38227" y="40506"/>
                    <a:pt x="38528" y="41506"/>
                  </a:cubicBezTo>
                  <a:cubicBezTo>
                    <a:pt x="37861" y="41039"/>
                    <a:pt x="37360" y="40506"/>
                    <a:pt x="37127" y="39805"/>
                  </a:cubicBezTo>
                  <a:cubicBezTo>
                    <a:pt x="36960" y="39372"/>
                    <a:pt x="36993" y="39238"/>
                    <a:pt x="37394" y="38905"/>
                  </a:cubicBezTo>
                  <a:cubicBezTo>
                    <a:pt x="37460" y="38838"/>
                    <a:pt x="37560" y="38771"/>
                    <a:pt x="37660" y="38638"/>
                  </a:cubicBezTo>
                  <a:close/>
                  <a:moveTo>
                    <a:pt x="39295" y="35335"/>
                  </a:moveTo>
                  <a:cubicBezTo>
                    <a:pt x="39362" y="35836"/>
                    <a:pt x="39362" y="36269"/>
                    <a:pt x="39295" y="36670"/>
                  </a:cubicBezTo>
                  <a:cubicBezTo>
                    <a:pt x="39095" y="37504"/>
                    <a:pt x="39128" y="38304"/>
                    <a:pt x="39262" y="39138"/>
                  </a:cubicBezTo>
                  <a:cubicBezTo>
                    <a:pt x="39362" y="39705"/>
                    <a:pt x="39495" y="40306"/>
                    <a:pt x="39295" y="40873"/>
                  </a:cubicBezTo>
                  <a:cubicBezTo>
                    <a:pt x="39262" y="40973"/>
                    <a:pt x="39262" y="41073"/>
                    <a:pt x="39295" y="41173"/>
                  </a:cubicBezTo>
                  <a:cubicBezTo>
                    <a:pt x="39362" y="41473"/>
                    <a:pt x="39195" y="41607"/>
                    <a:pt x="38928" y="41673"/>
                  </a:cubicBezTo>
                  <a:cubicBezTo>
                    <a:pt x="38895" y="40673"/>
                    <a:pt x="38528" y="39805"/>
                    <a:pt x="38227" y="38871"/>
                  </a:cubicBezTo>
                  <a:cubicBezTo>
                    <a:pt x="38127" y="38604"/>
                    <a:pt x="37994" y="38338"/>
                    <a:pt x="38294" y="38071"/>
                  </a:cubicBezTo>
                  <a:cubicBezTo>
                    <a:pt x="38361" y="38004"/>
                    <a:pt x="38361" y="37837"/>
                    <a:pt x="38328" y="37704"/>
                  </a:cubicBezTo>
                  <a:cubicBezTo>
                    <a:pt x="38294" y="37570"/>
                    <a:pt x="38194" y="37470"/>
                    <a:pt x="38127" y="37370"/>
                  </a:cubicBezTo>
                  <a:cubicBezTo>
                    <a:pt x="38494" y="37003"/>
                    <a:pt x="38494" y="37003"/>
                    <a:pt x="38394" y="36536"/>
                  </a:cubicBezTo>
                  <a:cubicBezTo>
                    <a:pt x="38361" y="36303"/>
                    <a:pt x="38394" y="36103"/>
                    <a:pt x="38561" y="35936"/>
                  </a:cubicBezTo>
                  <a:cubicBezTo>
                    <a:pt x="38728" y="35802"/>
                    <a:pt x="38861" y="35669"/>
                    <a:pt x="39028" y="35536"/>
                  </a:cubicBezTo>
                  <a:cubicBezTo>
                    <a:pt x="39095" y="35469"/>
                    <a:pt x="39161" y="35435"/>
                    <a:pt x="39295" y="35335"/>
                  </a:cubicBezTo>
                  <a:close/>
                  <a:moveTo>
                    <a:pt x="47671" y="41180"/>
                  </a:moveTo>
                  <a:cubicBezTo>
                    <a:pt x="47787" y="41180"/>
                    <a:pt x="47917" y="41216"/>
                    <a:pt x="48068" y="41306"/>
                  </a:cubicBezTo>
                  <a:cubicBezTo>
                    <a:pt x="47501" y="41673"/>
                    <a:pt x="46967" y="42040"/>
                    <a:pt x="46400" y="42440"/>
                  </a:cubicBezTo>
                  <a:cubicBezTo>
                    <a:pt x="46333" y="42140"/>
                    <a:pt x="46367" y="41940"/>
                    <a:pt x="46633" y="41773"/>
                  </a:cubicBezTo>
                  <a:cubicBezTo>
                    <a:pt x="46867" y="41640"/>
                    <a:pt x="47067" y="41473"/>
                    <a:pt x="47301" y="41306"/>
                  </a:cubicBezTo>
                  <a:cubicBezTo>
                    <a:pt x="47410" y="41233"/>
                    <a:pt x="47530" y="41180"/>
                    <a:pt x="47671" y="41180"/>
                  </a:cubicBezTo>
                  <a:close/>
                  <a:moveTo>
                    <a:pt x="29297" y="35123"/>
                  </a:moveTo>
                  <a:cubicBezTo>
                    <a:pt x="29696" y="35123"/>
                    <a:pt x="30076" y="35205"/>
                    <a:pt x="30288" y="35602"/>
                  </a:cubicBezTo>
                  <a:cubicBezTo>
                    <a:pt x="30622" y="36169"/>
                    <a:pt x="30789" y="36770"/>
                    <a:pt x="30322" y="37404"/>
                  </a:cubicBezTo>
                  <a:cubicBezTo>
                    <a:pt x="30055" y="37770"/>
                    <a:pt x="29755" y="38104"/>
                    <a:pt x="29521" y="38471"/>
                  </a:cubicBezTo>
                  <a:cubicBezTo>
                    <a:pt x="29021" y="39171"/>
                    <a:pt x="29054" y="39472"/>
                    <a:pt x="29755" y="39972"/>
                  </a:cubicBezTo>
                  <a:cubicBezTo>
                    <a:pt x="29755" y="40005"/>
                    <a:pt x="29788" y="40039"/>
                    <a:pt x="29788" y="40039"/>
                  </a:cubicBezTo>
                  <a:cubicBezTo>
                    <a:pt x="29488" y="40606"/>
                    <a:pt x="29488" y="40606"/>
                    <a:pt x="29821" y="41039"/>
                  </a:cubicBezTo>
                  <a:cubicBezTo>
                    <a:pt x="29688" y="41140"/>
                    <a:pt x="29588" y="41240"/>
                    <a:pt x="29488" y="41340"/>
                  </a:cubicBezTo>
                  <a:cubicBezTo>
                    <a:pt x="29154" y="41640"/>
                    <a:pt x="29121" y="41873"/>
                    <a:pt x="29421" y="42207"/>
                  </a:cubicBezTo>
                  <a:cubicBezTo>
                    <a:pt x="29588" y="42440"/>
                    <a:pt x="29788" y="42607"/>
                    <a:pt x="29988" y="42774"/>
                  </a:cubicBezTo>
                  <a:cubicBezTo>
                    <a:pt x="30322" y="43074"/>
                    <a:pt x="30322" y="43274"/>
                    <a:pt x="29988" y="43608"/>
                  </a:cubicBezTo>
                  <a:cubicBezTo>
                    <a:pt x="29682" y="43914"/>
                    <a:pt x="29348" y="44035"/>
                    <a:pt x="28999" y="44035"/>
                  </a:cubicBezTo>
                  <a:cubicBezTo>
                    <a:pt x="28702" y="44035"/>
                    <a:pt x="28394" y="43946"/>
                    <a:pt x="28087" y="43808"/>
                  </a:cubicBezTo>
                  <a:cubicBezTo>
                    <a:pt x="27520" y="43541"/>
                    <a:pt x="26986" y="43241"/>
                    <a:pt x="26452" y="42941"/>
                  </a:cubicBezTo>
                  <a:cubicBezTo>
                    <a:pt x="25985" y="42674"/>
                    <a:pt x="25518" y="42374"/>
                    <a:pt x="25018" y="42174"/>
                  </a:cubicBezTo>
                  <a:cubicBezTo>
                    <a:pt x="24691" y="42018"/>
                    <a:pt x="24356" y="41935"/>
                    <a:pt x="24024" y="41935"/>
                  </a:cubicBezTo>
                  <a:cubicBezTo>
                    <a:pt x="23646" y="41935"/>
                    <a:pt x="23272" y="42043"/>
                    <a:pt x="22917" y="42274"/>
                  </a:cubicBezTo>
                  <a:cubicBezTo>
                    <a:pt x="22650" y="42440"/>
                    <a:pt x="22383" y="42607"/>
                    <a:pt x="22083" y="42774"/>
                  </a:cubicBezTo>
                  <a:cubicBezTo>
                    <a:pt x="22083" y="42507"/>
                    <a:pt x="22183" y="42307"/>
                    <a:pt x="22349" y="42174"/>
                  </a:cubicBezTo>
                  <a:cubicBezTo>
                    <a:pt x="22750" y="41907"/>
                    <a:pt x="23150" y="41673"/>
                    <a:pt x="23517" y="41406"/>
                  </a:cubicBezTo>
                  <a:cubicBezTo>
                    <a:pt x="23684" y="41306"/>
                    <a:pt x="23851" y="41206"/>
                    <a:pt x="24117" y="41073"/>
                  </a:cubicBezTo>
                  <a:cubicBezTo>
                    <a:pt x="23995" y="41022"/>
                    <a:pt x="23888" y="41002"/>
                    <a:pt x="23793" y="41002"/>
                  </a:cubicBezTo>
                  <a:cubicBezTo>
                    <a:pt x="23577" y="41002"/>
                    <a:pt x="23422" y="41103"/>
                    <a:pt x="23283" y="41173"/>
                  </a:cubicBezTo>
                  <a:cubicBezTo>
                    <a:pt x="23050" y="41273"/>
                    <a:pt x="22850" y="41406"/>
                    <a:pt x="22583" y="41540"/>
                  </a:cubicBezTo>
                  <a:cubicBezTo>
                    <a:pt x="22583" y="41440"/>
                    <a:pt x="22583" y="41406"/>
                    <a:pt x="22583" y="41373"/>
                  </a:cubicBezTo>
                  <a:cubicBezTo>
                    <a:pt x="23050" y="40406"/>
                    <a:pt x="23484" y="39405"/>
                    <a:pt x="24184" y="38571"/>
                  </a:cubicBezTo>
                  <a:cubicBezTo>
                    <a:pt x="24584" y="38037"/>
                    <a:pt x="25018" y="37570"/>
                    <a:pt x="25585" y="37237"/>
                  </a:cubicBezTo>
                  <a:cubicBezTo>
                    <a:pt x="26085" y="36937"/>
                    <a:pt x="26519" y="36503"/>
                    <a:pt x="27019" y="36169"/>
                  </a:cubicBezTo>
                  <a:cubicBezTo>
                    <a:pt x="27486" y="35869"/>
                    <a:pt x="27987" y="35569"/>
                    <a:pt x="28487" y="35302"/>
                  </a:cubicBezTo>
                  <a:cubicBezTo>
                    <a:pt x="28621" y="35202"/>
                    <a:pt x="28821" y="35135"/>
                    <a:pt x="28988" y="35135"/>
                  </a:cubicBezTo>
                  <a:cubicBezTo>
                    <a:pt x="29090" y="35128"/>
                    <a:pt x="29194" y="35123"/>
                    <a:pt x="29297" y="35123"/>
                  </a:cubicBezTo>
                  <a:close/>
                  <a:moveTo>
                    <a:pt x="48599" y="41381"/>
                  </a:moveTo>
                  <a:cubicBezTo>
                    <a:pt x="48807" y="41381"/>
                    <a:pt x="48987" y="41544"/>
                    <a:pt x="49202" y="41640"/>
                  </a:cubicBezTo>
                  <a:cubicBezTo>
                    <a:pt x="48935" y="41940"/>
                    <a:pt x="48501" y="42007"/>
                    <a:pt x="48335" y="42507"/>
                  </a:cubicBezTo>
                  <a:cubicBezTo>
                    <a:pt x="48928" y="42249"/>
                    <a:pt x="49421" y="41812"/>
                    <a:pt x="50031" y="41812"/>
                  </a:cubicBezTo>
                  <a:cubicBezTo>
                    <a:pt x="50210" y="41812"/>
                    <a:pt x="50399" y="41849"/>
                    <a:pt x="50603" y="41940"/>
                  </a:cubicBezTo>
                  <a:cubicBezTo>
                    <a:pt x="49102" y="42440"/>
                    <a:pt x="47868" y="43308"/>
                    <a:pt x="46567" y="44242"/>
                  </a:cubicBezTo>
                  <a:cubicBezTo>
                    <a:pt x="46500" y="44008"/>
                    <a:pt x="46467" y="43841"/>
                    <a:pt x="46400" y="43608"/>
                  </a:cubicBezTo>
                  <a:cubicBezTo>
                    <a:pt x="46700" y="43408"/>
                    <a:pt x="46967" y="43208"/>
                    <a:pt x="47334" y="42941"/>
                  </a:cubicBezTo>
                  <a:cubicBezTo>
                    <a:pt x="47292" y="42935"/>
                    <a:pt x="47252" y="42932"/>
                    <a:pt x="47215" y="42932"/>
                  </a:cubicBezTo>
                  <a:cubicBezTo>
                    <a:pt x="46836" y="42932"/>
                    <a:pt x="46673" y="43214"/>
                    <a:pt x="46400" y="43274"/>
                  </a:cubicBezTo>
                  <a:cubicBezTo>
                    <a:pt x="46233" y="42974"/>
                    <a:pt x="46233" y="42874"/>
                    <a:pt x="46500" y="42707"/>
                  </a:cubicBezTo>
                  <a:cubicBezTo>
                    <a:pt x="47100" y="42307"/>
                    <a:pt x="47701" y="41907"/>
                    <a:pt x="48335" y="41473"/>
                  </a:cubicBezTo>
                  <a:cubicBezTo>
                    <a:pt x="48430" y="41407"/>
                    <a:pt x="48516" y="41381"/>
                    <a:pt x="48599" y="41381"/>
                  </a:cubicBezTo>
                  <a:close/>
                  <a:moveTo>
                    <a:pt x="30455" y="43875"/>
                  </a:moveTo>
                  <a:cubicBezTo>
                    <a:pt x="30755" y="44042"/>
                    <a:pt x="30889" y="44275"/>
                    <a:pt x="30889" y="44542"/>
                  </a:cubicBezTo>
                  <a:cubicBezTo>
                    <a:pt x="30522" y="44442"/>
                    <a:pt x="30155" y="44342"/>
                    <a:pt x="29755" y="44242"/>
                  </a:cubicBezTo>
                  <a:cubicBezTo>
                    <a:pt x="29955" y="44142"/>
                    <a:pt x="30188" y="44008"/>
                    <a:pt x="30455" y="43875"/>
                  </a:cubicBezTo>
                  <a:close/>
                  <a:moveTo>
                    <a:pt x="20176" y="41993"/>
                  </a:moveTo>
                  <a:cubicBezTo>
                    <a:pt x="20371" y="41993"/>
                    <a:pt x="20567" y="42008"/>
                    <a:pt x="20748" y="42040"/>
                  </a:cubicBezTo>
                  <a:cubicBezTo>
                    <a:pt x="20481" y="42941"/>
                    <a:pt x="20181" y="43841"/>
                    <a:pt x="19914" y="44742"/>
                  </a:cubicBezTo>
                  <a:cubicBezTo>
                    <a:pt x="19281" y="44142"/>
                    <a:pt x="18880" y="42874"/>
                    <a:pt x="19080" y="42174"/>
                  </a:cubicBezTo>
                  <a:cubicBezTo>
                    <a:pt x="19352" y="42060"/>
                    <a:pt x="19763" y="41993"/>
                    <a:pt x="20176" y="41993"/>
                  </a:cubicBezTo>
                  <a:close/>
                  <a:moveTo>
                    <a:pt x="25051" y="42774"/>
                  </a:moveTo>
                  <a:lnTo>
                    <a:pt x="25051" y="42774"/>
                  </a:lnTo>
                  <a:cubicBezTo>
                    <a:pt x="25318" y="42941"/>
                    <a:pt x="25585" y="43108"/>
                    <a:pt x="25885" y="43241"/>
                  </a:cubicBezTo>
                  <a:cubicBezTo>
                    <a:pt x="26386" y="43541"/>
                    <a:pt x="26886" y="43875"/>
                    <a:pt x="27453" y="44108"/>
                  </a:cubicBezTo>
                  <a:cubicBezTo>
                    <a:pt x="27953" y="44308"/>
                    <a:pt x="28521" y="44375"/>
                    <a:pt x="29054" y="44509"/>
                  </a:cubicBezTo>
                  <a:cubicBezTo>
                    <a:pt x="28665" y="44718"/>
                    <a:pt x="28275" y="44847"/>
                    <a:pt x="27862" y="44847"/>
                  </a:cubicBezTo>
                  <a:cubicBezTo>
                    <a:pt x="27815" y="44847"/>
                    <a:pt x="27768" y="44846"/>
                    <a:pt x="27720" y="44842"/>
                  </a:cubicBezTo>
                  <a:cubicBezTo>
                    <a:pt x="27553" y="44842"/>
                    <a:pt x="27353" y="44775"/>
                    <a:pt x="27186" y="44709"/>
                  </a:cubicBezTo>
                  <a:cubicBezTo>
                    <a:pt x="26819" y="44475"/>
                    <a:pt x="26419" y="44308"/>
                    <a:pt x="25985" y="44208"/>
                  </a:cubicBezTo>
                  <a:cubicBezTo>
                    <a:pt x="25285" y="44042"/>
                    <a:pt x="24951" y="43541"/>
                    <a:pt x="25051" y="42774"/>
                  </a:cubicBezTo>
                  <a:close/>
                  <a:moveTo>
                    <a:pt x="24351" y="42507"/>
                  </a:moveTo>
                  <a:lnTo>
                    <a:pt x="24351" y="42507"/>
                  </a:lnTo>
                  <a:cubicBezTo>
                    <a:pt x="24551" y="42574"/>
                    <a:pt x="24651" y="42607"/>
                    <a:pt x="24818" y="42641"/>
                  </a:cubicBezTo>
                  <a:cubicBezTo>
                    <a:pt x="24518" y="43374"/>
                    <a:pt x="24651" y="43975"/>
                    <a:pt x="25352" y="44442"/>
                  </a:cubicBezTo>
                  <a:cubicBezTo>
                    <a:pt x="25118" y="44742"/>
                    <a:pt x="24885" y="45042"/>
                    <a:pt x="24618" y="45409"/>
                  </a:cubicBezTo>
                  <a:cubicBezTo>
                    <a:pt x="24518" y="44409"/>
                    <a:pt x="24451" y="43508"/>
                    <a:pt x="24351" y="42507"/>
                  </a:cubicBezTo>
                  <a:close/>
                  <a:moveTo>
                    <a:pt x="35592" y="32200"/>
                  </a:moveTo>
                  <a:cubicBezTo>
                    <a:pt x="35792" y="32533"/>
                    <a:pt x="35959" y="32800"/>
                    <a:pt x="36159" y="33134"/>
                  </a:cubicBezTo>
                  <a:cubicBezTo>
                    <a:pt x="35826" y="34034"/>
                    <a:pt x="35726" y="35002"/>
                    <a:pt x="35926" y="36003"/>
                  </a:cubicBezTo>
                  <a:cubicBezTo>
                    <a:pt x="35959" y="36003"/>
                    <a:pt x="35993" y="36003"/>
                    <a:pt x="36026" y="36036"/>
                  </a:cubicBezTo>
                  <a:cubicBezTo>
                    <a:pt x="36059" y="35936"/>
                    <a:pt x="36093" y="35836"/>
                    <a:pt x="36093" y="35736"/>
                  </a:cubicBezTo>
                  <a:cubicBezTo>
                    <a:pt x="36126" y="35135"/>
                    <a:pt x="36159" y="34501"/>
                    <a:pt x="36193" y="33868"/>
                  </a:cubicBezTo>
                  <a:cubicBezTo>
                    <a:pt x="36226" y="33634"/>
                    <a:pt x="36259" y="33434"/>
                    <a:pt x="36293" y="33167"/>
                  </a:cubicBezTo>
                  <a:cubicBezTo>
                    <a:pt x="36560" y="33201"/>
                    <a:pt x="36793" y="33234"/>
                    <a:pt x="37093" y="33267"/>
                  </a:cubicBezTo>
                  <a:cubicBezTo>
                    <a:pt x="36526" y="34135"/>
                    <a:pt x="36560" y="35069"/>
                    <a:pt x="36693" y="36003"/>
                  </a:cubicBezTo>
                  <a:cubicBezTo>
                    <a:pt x="37060" y="35135"/>
                    <a:pt x="36893" y="34135"/>
                    <a:pt x="37293" y="33234"/>
                  </a:cubicBezTo>
                  <a:cubicBezTo>
                    <a:pt x="37443" y="33188"/>
                    <a:pt x="37597" y="33170"/>
                    <a:pt x="37753" y="33170"/>
                  </a:cubicBezTo>
                  <a:cubicBezTo>
                    <a:pt x="38050" y="33170"/>
                    <a:pt x="38355" y="33235"/>
                    <a:pt x="38661" y="33301"/>
                  </a:cubicBezTo>
                  <a:cubicBezTo>
                    <a:pt x="38895" y="33334"/>
                    <a:pt x="38961" y="33567"/>
                    <a:pt x="38928" y="33768"/>
                  </a:cubicBezTo>
                  <a:cubicBezTo>
                    <a:pt x="38928" y="34034"/>
                    <a:pt x="38795" y="34268"/>
                    <a:pt x="38594" y="34468"/>
                  </a:cubicBezTo>
                  <a:cubicBezTo>
                    <a:pt x="38328" y="34735"/>
                    <a:pt x="38094" y="35002"/>
                    <a:pt x="37861" y="35269"/>
                  </a:cubicBezTo>
                  <a:cubicBezTo>
                    <a:pt x="37594" y="35636"/>
                    <a:pt x="37527" y="36003"/>
                    <a:pt x="37727" y="36403"/>
                  </a:cubicBezTo>
                  <a:cubicBezTo>
                    <a:pt x="37827" y="36603"/>
                    <a:pt x="37827" y="36803"/>
                    <a:pt x="37660" y="36970"/>
                  </a:cubicBezTo>
                  <a:cubicBezTo>
                    <a:pt x="37494" y="37103"/>
                    <a:pt x="37460" y="37303"/>
                    <a:pt x="37594" y="37504"/>
                  </a:cubicBezTo>
                  <a:cubicBezTo>
                    <a:pt x="37627" y="37570"/>
                    <a:pt x="37594" y="37770"/>
                    <a:pt x="37527" y="37804"/>
                  </a:cubicBezTo>
                  <a:cubicBezTo>
                    <a:pt x="37160" y="38104"/>
                    <a:pt x="36793" y="38371"/>
                    <a:pt x="36426" y="38671"/>
                  </a:cubicBezTo>
                  <a:cubicBezTo>
                    <a:pt x="36359" y="38171"/>
                    <a:pt x="36326" y="37670"/>
                    <a:pt x="36293" y="37103"/>
                  </a:cubicBezTo>
                  <a:cubicBezTo>
                    <a:pt x="36159" y="37170"/>
                    <a:pt x="36093" y="37203"/>
                    <a:pt x="36093" y="37270"/>
                  </a:cubicBezTo>
                  <a:cubicBezTo>
                    <a:pt x="35993" y="37837"/>
                    <a:pt x="35892" y="38404"/>
                    <a:pt x="36293" y="38938"/>
                  </a:cubicBezTo>
                  <a:cubicBezTo>
                    <a:pt x="36326" y="39005"/>
                    <a:pt x="36326" y="39138"/>
                    <a:pt x="36293" y="39205"/>
                  </a:cubicBezTo>
                  <a:cubicBezTo>
                    <a:pt x="36259" y="40172"/>
                    <a:pt x="36660" y="40906"/>
                    <a:pt x="37394" y="41473"/>
                  </a:cubicBezTo>
                  <a:cubicBezTo>
                    <a:pt x="37627" y="41640"/>
                    <a:pt x="37861" y="41807"/>
                    <a:pt x="38127" y="42007"/>
                  </a:cubicBezTo>
                  <a:cubicBezTo>
                    <a:pt x="37760" y="42307"/>
                    <a:pt x="37427" y="42541"/>
                    <a:pt x="37027" y="42841"/>
                  </a:cubicBezTo>
                  <a:cubicBezTo>
                    <a:pt x="36026" y="41039"/>
                    <a:pt x="35292" y="39205"/>
                    <a:pt x="35125" y="37137"/>
                  </a:cubicBezTo>
                  <a:cubicBezTo>
                    <a:pt x="35125" y="37203"/>
                    <a:pt x="35092" y="37303"/>
                    <a:pt x="35059" y="37370"/>
                  </a:cubicBezTo>
                  <a:cubicBezTo>
                    <a:pt x="35025" y="38571"/>
                    <a:pt x="35192" y="39705"/>
                    <a:pt x="35692" y="40806"/>
                  </a:cubicBezTo>
                  <a:cubicBezTo>
                    <a:pt x="36026" y="41540"/>
                    <a:pt x="36359" y="42307"/>
                    <a:pt x="36693" y="43108"/>
                  </a:cubicBezTo>
                  <a:cubicBezTo>
                    <a:pt x="36593" y="43208"/>
                    <a:pt x="36426" y="43308"/>
                    <a:pt x="36259" y="43441"/>
                  </a:cubicBezTo>
                  <a:cubicBezTo>
                    <a:pt x="36026" y="43041"/>
                    <a:pt x="35959" y="42607"/>
                    <a:pt x="35592" y="42240"/>
                  </a:cubicBezTo>
                  <a:lnTo>
                    <a:pt x="35592" y="42240"/>
                  </a:lnTo>
                  <a:cubicBezTo>
                    <a:pt x="35592" y="42807"/>
                    <a:pt x="35759" y="43208"/>
                    <a:pt x="35993" y="43608"/>
                  </a:cubicBezTo>
                  <a:cubicBezTo>
                    <a:pt x="35692" y="43841"/>
                    <a:pt x="35425" y="44108"/>
                    <a:pt x="35092" y="44375"/>
                  </a:cubicBezTo>
                  <a:cubicBezTo>
                    <a:pt x="34992" y="43975"/>
                    <a:pt x="34925" y="43608"/>
                    <a:pt x="34825" y="43308"/>
                  </a:cubicBezTo>
                  <a:cubicBezTo>
                    <a:pt x="34592" y="42707"/>
                    <a:pt x="34325" y="42140"/>
                    <a:pt x="34125" y="41573"/>
                  </a:cubicBezTo>
                  <a:cubicBezTo>
                    <a:pt x="33858" y="40873"/>
                    <a:pt x="33624" y="40139"/>
                    <a:pt x="33357" y="39438"/>
                  </a:cubicBezTo>
                  <a:cubicBezTo>
                    <a:pt x="33291" y="39272"/>
                    <a:pt x="33224" y="39105"/>
                    <a:pt x="33191" y="38938"/>
                  </a:cubicBezTo>
                  <a:cubicBezTo>
                    <a:pt x="33124" y="38938"/>
                    <a:pt x="33090" y="38971"/>
                    <a:pt x="33024" y="38971"/>
                  </a:cubicBezTo>
                  <a:cubicBezTo>
                    <a:pt x="33024" y="39071"/>
                    <a:pt x="32990" y="39205"/>
                    <a:pt x="33024" y="39305"/>
                  </a:cubicBezTo>
                  <a:cubicBezTo>
                    <a:pt x="33291" y="40206"/>
                    <a:pt x="33557" y="41073"/>
                    <a:pt x="33824" y="41940"/>
                  </a:cubicBezTo>
                  <a:cubicBezTo>
                    <a:pt x="34125" y="42841"/>
                    <a:pt x="34491" y="43708"/>
                    <a:pt x="34792" y="44609"/>
                  </a:cubicBezTo>
                  <a:cubicBezTo>
                    <a:pt x="34358" y="45009"/>
                    <a:pt x="33958" y="45376"/>
                    <a:pt x="33524" y="45776"/>
                  </a:cubicBezTo>
                  <a:cubicBezTo>
                    <a:pt x="33191" y="45643"/>
                    <a:pt x="32824" y="45509"/>
                    <a:pt x="32457" y="45376"/>
                  </a:cubicBezTo>
                  <a:cubicBezTo>
                    <a:pt x="32223" y="45276"/>
                    <a:pt x="32056" y="45109"/>
                    <a:pt x="31956" y="44876"/>
                  </a:cubicBezTo>
                  <a:cubicBezTo>
                    <a:pt x="31790" y="44475"/>
                    <a:pt x="31589" y="44108"/>
                    <a:pt x="31423" y="43708"/>
                  </a:cubicBezTo>
                  <a:cubicBezTo>
                    <a:pt x="31389" y="43541"/>
                    <a:pt x="31323" y="43341"/>
                    <a:pt x="31389" y="43174"/>
                  </a:cubicBezTo>
                  <a:cubicBezTo>
                    <a:pt x="31589" y="42574"/>
                    <a:pt x="31456" y="42140"/>
                    <a:pt x="30856" y="41840"/>
                  </a:cubicBezTo>
                  <a:cubicBezTo>
                    <a:pt x="30822" y="41840"/>
                    <a:pt x="30822" y="41773"/>
                    <a:pt x="30822" y="41773"/>
                  </a:cubicBezTo>
                  <a:cubicBezTo>
                    <a:pt x="30956" y="41073"/>
                    <a:pt x="31189" y="41173"/>
                    <a:pt x="30222" y="40306"/>
                  </a:cubicBezTo>
                  <a:cubicBezTo>
                    <a:pt x="30389" y="40005"/>
                    <a:pt x="30255" y="39739"/>
                    <a:pt x="29988" y="39538"/>
                  </a:cubicBezTo>
                  <a:cubicBezTo>
                    <a:pt x="29821" y="39405"/>
                    <a:pt x="29755" y="39272"/>
                    <a:pt x="29888" y="39105"/>
                  </a:cubicBezTo>
                  <a:cubicBezTo>
                    <a:pt x="30255" y="38604"/>
                    <a:pt x="30622" y="38104"/>
                    <a:pt x="30989" y="37604"/>
                  </a:cubicBezTo>
                  <a:cubicBezTo>
                    <a:pt x="30989" y="37570"/>
                    <a:pt x="30956" y="37570"/>
                    <a:pt x="30989" y="37537"/>
                  </a:cubicBezTo>
                  <a:cubicBezTo>
                    <a:pt x="31222" y="36803"/>
                    <a:pt x="31156" y="36069"/>
                    <a:pt x="30856" y="35369"/>
                  </a:cubicBezTo>
                  <a:cubicBezTo>
                    <a:pt x="30956" y="35169"/>
                    <a:pt x="31089" y="35002"/>
                    <a:pt x="31256" y="34735"/>
                  </a:cubicBezTo>
                  <a:cubicBezTo>
                    <a:pt x="31289" y="35002"/>
                    <a:pt x="31323" y="35202"/>
                    <a:pt x="31356" y="35435"/>
                  </a:cubicBezTo>
                  <a:cubicBezTo>
                    <a:pt x="31423" y="36403"/>
                    <a:pt x="31589" y="37337"/>
                    <a:pt x="31890" y="38237"/>
                  </a:cubicBezTo>
                  <a:cubicBezTo>
                    <a:pt x="31923" y="38338"/>
                    <a:pt x="32023" y="38471"/>
                    <a:pt x="32156" y="38538"/>
                  </a:cubicBezTo>
                  <a:cubicBezTo>
                    <a:pt x="32156" y="38371"/>
                    <a:pt x="32123" y="38204"/>
                    <a:pt x="32090" y="38037"/>
                  </a:cubicBezTo>
                  <a:cubicBezTo>
                    <a:pt x="31890" y="36770"/>
                    <a:pt x="31723" y="35502"/>
                    <a:pt x="31489" y="34235"/>
                  </a:cubicBezTo>
                  <a:cubicBezTo>
                    <a:pt x="31423" y="33901"/>
                    <a:pt x="31589" y="33668"/>
                    <a:pt x="31756" y="33401"/>
                  </a:cubicBezTo>
                  <a:cubicBezTo>
                    <a:pt x="31823" y="33334"/>
                    <a:pt x="31990" y="33301"/>
                    <a:pt x="32123" y="33234"/>
                  </a:cubicBezTo>
                  <a:lnTo>
                    <a:pt x="32123" y="33234"/>
                  </a:lnTo>
                  <a:cubicBezTo>
                    <a:pt x="31990" y="35069"/>
                    <a:pt x="32423" y="37737"/>
                    <a:pt x="32990" y="38237"/>
                  </a:cubicBezTo>
                  <a:cubicBezTo>
                    <a:pt x="32824" y="37337"/>
                    <a:pt x="32657" y="36570"/>
                    <a:pt x="32523" y="35769"/>
                  </a:cubicBezTo>
                  <a:cubicBezTo>
                    <a:pt x="32423" y="34935"/>
                    <a:pt x="32390" y="34135"/>
                    <a:pt x="32290" y="33234"/>
                  </a:cubicBezTo>
                  <a:cubicBezTo>
                    <a:pt x="32523" y="33234"/>
                    <a:pt x="32724" y="33201"/>
                    <a:pt x="32957" y="33201"/>
                  </a:cubicBezTo>
                  <a:cubicBezTo>
                    <a:pt x="32890" y="34068"/>
                    <a:pt x="32824" y="34902"/>
                    <a:pt x="33090" y="35702"/>
                  </a:cubicBezTo>
                  <a:lnTo>
                    <a:pt x="33224" y="35702"/>
                  </a:lnTo>
                  <a:lnTo>
                    <a:pt x="33224" y="33167"/>
                  </a:lnTo>
                  <a:cubicBezTo>
                    <a:pt x="34058" y="32900"/>
                    <a:pt x="34692" y="32233"/>
                    <a:pt x="35592" y="32200"/>
                  </a:cubicBezTo>
                  <a:close/>
                  <a:moveTo>
                    <a:pt x="50866" y="42176"/>
                  </a:moveTo>
                  <a:cubicBezTo>
                    <a:pt x="51108" y="42176"/>
                    <a:pt x="51346" y="42277"/>
                    <a:pt x="51570" y="42440"/>
                  </a:cubicBezTo>
                  <a:cubicBezTo>
                    <a:pt x="51203" y="42641"/>
                    <a:pt x="50770" y="42674"/>
                    <a:pt x="50470" y="43074"/>
                  </a:cubicBezTo>
                  <a:cubicBezTo>
                    <a:pt x="50523" y="43090"/>
                    <a:pt x="50573" y="43097"/>
                    <a:pt x="50622" y="43097"/>
                  </a:cubicBezTo>
                  <a:cubicBezTo>
                    <a:pt x="50860" y="43097"/>
                    <a:pt x="51050" y="42938"/>
                    <a:pt x="51256" y="42938"/>
                  </a:cubicBezTo>
                  <a:cubicBezTo>
                    <a:pt x="51272" y="42938"/>
                    <a:pt x="51288" y="42939"/>
                    <a:pt x="51303" y="42941"/>
                  </a:cubicBezTo>
                  <a:cubicBezTo>
                    <a:pt x="51103" y="43174"/>
                    <a:pt x="50570" y="43608"/>
                    <a:pt x="50203" y="43741"/>
                  </a:cubicBezTo>
                  <a:cubicBezTo>
                    <a:pt x="48702" y="44242"/>
                    <a:pt x="47401" y="45076"/>
                    <a:pt x="46133" y="46010"/>
                  </a:cubicBezTo>
                  <a:cubicBezTo>
                    <a:pt x="46233" y="45276"/>
                    <a:pt x="46300" y="44575"/>
                    <a:pt x="47067" y="44208"/>
                  </a:cubicBezTo>
                  <a:cubicBezTo>
                    <a:pt x="47668" y="43875"/>
                    <a:pt x="48201" y="43475"/>
                    <a:pt x="48802" y="43141"/>
                  </a:cubicBezTo>
                  <a:cubicBezTo>
                    <a:pt x="49302" y="42841"/>
                    <a:pt x="49869" y="42574"/>
                    <a:pt x="50403" y="42307"/>
                  </a:cubicBezTo>
                  <a:cubicBezTo>
                    <a:pt x="50558" y="42217"/>
                    <a:pt x="50713" y="42176"/>
                    <a:pt x="50866" y="42176"/>
                  </a:cubicBezTo>
                  <a:close/>
                  <a:moveTo>
                    <a:pt x="30288" y="40939"/>
                  </a:moveTo>
                  <a:cubicBezTo>
                    <a:pt x="30489" y="41073"/>
                    <a:pt x="30555" y="41240"/>
                    <a:pt x="30455" y="41540"/>
                  </a:cubicBezTo>
                  <a:cubicBezTo>
                    <a:pt x="30355" y="41873"/>
                    <a:pt x="30422" y="41973"/>
                    <a:pt x="30755" y="42174"/>
                  </a:cubicBezTo>
                  <a:cubicBezTo>
                    <a:pt x="31256" y="42507"/>
                    <a:pt x="31256" y="42507"/>
                    <a:pt x="31122" y="43108"/>
                  </a:cubicBezTo>
                  <a:cubicBezTo>
                    <a:pt x="31056" y="43408"/>
                    <a:pt x="31089" y="43675"/>
                    <a:pt x="31222" y="43975"/>
                  </a:cubicBezTo>
                  <a:cubicBezTo>
                    <a:pt x="31389" y="44275"/>
                    <a:pt x="31489" y="44575"/>
                    <a:pt x="31556" y="44909"/>
                  </a:cubicBezTo>
                  <a:cubicBezTo>
                    <a:pt x="31656" y="45476"/>
                    <a:pt x="31956" y="45810"/>
                    <a:pt x="32523" y="45943"/>
                  </a:cubicBezTo>
                  <a:cubicBezTo>
                    <a:pt x="32757" y="46010"/>
                    <a:pt x="32990" y="46076"/>
                    <a:pt x="33324" y="46143"/>
                  </a:cubicBezTo>
                  <a:cubicBezTo>
                    <a:pt x="33090" y="46443"/>
                    <a:pt x="32890" y="46643"/>
                    <a:pt x="32657" y="46910"/>
                  </a:cubicBezTo>
                  <a:cubicBezTo>
                    <a:pt x="32390" y="46377"/>
                    <a:pt x="31923" y="46176"/>
                    <a:pt x="31489" y="45943"/>
                  </a:cubicBezTo>
                  <a:cubicBezTo>
                    <a:pt x="31122" y="45776"/>
                    <a:pt x="31056" y="45643"/>
                    <a:pt x="31189" y="45242"/>
                  </a:cubicBezTo>
                  <a:cubicBezTo>
                    <a:pt x="31489" y="44575"/>
                    <a:pt x="31256" y="44042"/>
                    <a:pt x="30689" y="43608"/>
                  </a:cubicBezTo>
                  <a:cubicBezTo>
                    <a:pt x="30889" y="42941"/>
                    <a:pt x="30755" y="42641"/>
                    <a:pt x="30222" y="42240"/>
                  </a:cubicBezTo>
                  <a:cubicBezTo>
                    <a:pt x="30055" y="42107"/>
                    <a:pt x="29922" y="41940"/>
                    <a:pt x="29721" y="41773"/>
                  </a:cubicBezTo>
                  <a:cubicBezTo>
                    <a:pt x="29821" y="41640"/>
                    <a:pt x="29955" y="41506"/>
                    <a:pt x="30022" y="41373"/>
                  </a:cubicBezTo>
                  <a:cubicBezTo>
                    <a:pt x="30122" y="41240"/>
                    <a:pt x="30188" y="41106"/>
                    <a:pt x="30288" y="40939"/>
                  </a:cubicBezTo>
                  <a:close/>
                  <a:moveTo>
                    <a:pt x="48731" y="45304"/>
                  </a:moveTo>
                  <a:cubicBezTo>
                    <a:pt x="49086" y="45304"/>
                    <a:pt x="49444" y="45385"/>
                    <a:pt x="49802" y="45509"/>
                  </a:cubicBezTo>
                  <a:cubicBezTo>
                    <a:pt x="50136" y="45609"/>
                    <a:pt x="50369" y="45810"/>
                    <a:pt x="50503" y="46143"/>
                  </a:cubicBezTo>
                  <a:cubicBezTo>
                    <a:pt x="50670" y="46543"/>
                    <a:pt x="50636" y="46610"/>
                    <a:pt x="50236" y="46944"/>
                  </a:cubicBezTo>
                  <a:cubicBezTo>
                    <a:pt x="49302" y="46580"/>
                    <a:pt x="48348" y="46399"/>
                    <a:pt x="47358" y="46399"/>
                  </a:cubicBezTo>
                  <a:cubicBezTo>
                    <a:pt x="47075" y="46399"/>
                    <a:pt x="46789" y="46414"/>
                    <a:pt x="46500" y="46443"/>
                  </a:cubicBezTo>
                  <a:cubicBezTo>
                    <a:pt x="46667" y="46310"/>
                    <a:pt x="46800" y="46176"/>
                    <a:pt x="46967" y="46076"/>
                  </a:cubicBezTo>
                  <a:cubicBezTo>
                    <a:pt x="47134" y="45943"/>
                    <a:pt x="47367" y="45843"/>
                    <a:pt x="47534" y="45676"/>
                  </a:cubicBezTo>
                  <a:cubicBezTo>
                    <a:pt x="47925" y="45409"/>
                    <a:pt x="48326" y="45304"/>
                    <a:pt x="48731" y="45304"/>
                  </a:cubicBezTo>
                  <a:close/>
                  <a:moveTo>
                    <a:pt x="30355" y="45076"/>
                  </a:moveTo>
                  <a:cubicBezTo>
                    <a:pt x="30522" y="45509"/>
                    <a:pt x="30622" y="45910"/>
                    <a:pt x="30822" y="46277"/>
                  </a:cubicBezTo>
                  <a:cubicBezTo>
                    <a:pt x="31022" y="46610"/>
                    <a:pt x="31289" y="46877"/>
                    <a:pt x="31556" y="47211"/>
                  </a:cubicBezTo>
                  <a:cubicBezTo>
                    <a:pt x="31456" y="47311"/>
                    <a:pt x="31389" y="47411"/>
                    <a:pt x="31289" y="47511"/>
                  </a:cubicBezTo>
                  <a:cubicBezTo>
                    <a:pt x="30722" y="46710"/>
                    <a:pt x="30055" y="46076"/>
                    <a:pt x="29188" y="45476"/>
                  </a:cubicBezTo>
                  <a:cubicBezTo>
                    <a:pt x="29655" y="45309"/>
                    <a:pt x="30022" y="45209"/>
                    <a:pt x="30355" y="45076"/>
                  </a:cubicBezTo>
                  <a:close/>
                  <a:moveTo>
                    <a:pt x="21082" y="46277"/>
                  </a:moveTo>
                  <a:lnTo>
                    <a:pt x="21082" y="46277"/>
                  </a:lnTo>
                  <a:cubicBezTo>
                    <a:pt x="20982" y="46777"/>
                    <a:pt x="20915" y="47244"/>
                    <a:pt x="20848" y="47711"/>
                  </a:cubicBezTo>
                  <a:cubicBezTo>
                    <a:pt x="20715" y="47211"/>
                    <a:pt x="20815" y="46744"/>
                    <a:pt x="21082" y="46277"/>
                  </a:cubicBezTo>
                  <a:close/>
                  <a:moveTo>
                    <a:pt x="25719" y="44609"/>
                  </a:moveTo>
                  <a:cubicBezTo>
                    <a:pt x="25819" y="44642"/>
                    <a:pt x="26019" y="44675"/>
                    <a:pt x="26219" y="44742"/>
                  </a:cubicBezTo>
                  <a:cubicBezTo>
                    <a:pt x="25852" y="45543"/>
                    <a:pt x="25018" y="46010"/>
                    <a:pt x="24718" y="46877"/>
                  </a:cubicBezTo>
                  <a:cubicBezTo>
                    <a:pt x="25352" y="46810"/>
                    <a:pt x="26019" y="46076"/>
                    <a:pt x="26552" y="44909"/>
                  </a:cubicBezTo>
                  <a:cubicBezTo>
                    <a:pt x="26597" y="44909"/>
                    <a:pt x="26627" y="44894"/>
                    <a:pt x="26651" y="44894"/>
                  </a:cubicBezTo>
                  <a:cubicBezTo>
                    <a:pt x="26664" y="44894"/>
                    <a:pt x="26675" y="44898"/>
                    <a:pt x="26686" y="44909"/>
                  </a:cubicBezTo>
                  <a:cubicBezTo>
                    <a:pt x="26786" y="44942"/>
                    <a:pt x="26853" y="45009"/>
                    <a:pt x="26919" y="45076"/>
                  </a:cubicBezTo>
                  <a:cubicBezTo>
                    <a:pt x="26786" y="45443"/>
                    <a:pt x="26619" y="45776"/>
                    <a:pt x="26452" y="46243"/>
                  </a:cubicBezTo>
                  <a:cubicBezTo>
                    <a:pt x="27019" y="46043"/>
                    <a:pt x="27086" y="45543"/>
                    <a:pt x="27386" y="45209"/>
                  </a:cubicBezTo>
                  <a:cubicBezTo>
                    <a:pt x="27587" y="45309"/>
                    <a:pt x="27753" y="45409"/>
                    <a:pt x="27920" y="45543"/>
                  </a:cubicBezTo>
                  <a:cubicBezTo>
                    <a:pt x="27386" y="45943"/>
                    <a:pt x="27186" y="46477"/>
                    <a:pt x="26853" y="46977"/>
                  </a:cubicBezTo>
                  <a:cubicBezTo>
                    <a:pt x="27053" y="46944"/>
                    <a:pt x="27120" y="46810"/>
                    <a:pt x="27253" y="46677"/>
                  </a:cubicBezTo>
                  <a:cubicBezTo>
                    <a:pt x="27386" y="46543"/>
                    <a:pt x="27486" y="46410"/>
                    <a:pt x="27620" y="46277"/>
                  </a:cubicBezTo>
                  <a:lnTo>
                    <a:pt x="27620" y="46277"/>
                  </a:lnTo>
                  <a:cubicBezTo>
                    <a:pt x="27620" y="46643"/>
                    <a:pt x="27553" y="46877"/>
                    <a:pt x="27353" y="47010"/>
                  </a:cubicBezTo>
                  <a:cubicBezTo>
                    <a:pt x="26719" y="47477"/>
                    <a:pt x="26052" y="47844"/>
                    <a:pt x="25185" y="48044"/>
                  </a:cubicBezTo>
                  <a:cubicBezTo>
                    <a:pt x="25518" y="47611"/>
                    <a:pt x="25885" y="47377"/>
                    <a:pt x="26052" y="46910"/>
                  </a:cubicBezTo>
                  <a:lnTo>
                    <a:pt x="26052" y="46910"/>
                  </a:lnTo>
                  <a:cubicBezTo>
                    <a:pt x="25719" y="47077"/>
                    <a:pt x="25485" y="47377"/>
                    <a:pt x="25218" y="47611"/>
                  </a:cubicBezTo>
                  <a:cubicBezTo>
                    <a:pt x="24918" y="47844"/>
                    <a:pt x="24651" y="48078"/>
                    <a:pt x="24318" y="48378"/>
                  </a:cubicBezTo>
                  <a:cubicBezTo>
                    <a:pt x="24418" y="47544"/>
                    <a:pt x="24484" y="46810"/>
                    <a:pt x="24551" y="46043"/>
                  </a:cubicBezTo>
                  <a:cubicBezTo>
                    <a:pt x="24551" y="45976"/>
                    <a:pt x="24584" y="45910"/>
                    <a:pt x="24651" y="45843"/>
                  </a:cubicBezTo>
                  <a:cubicBezTo>
                    <a:pt x="24985" y="45443"/>
                    <a:pt x="25318" y="45042"/>
                    <a:pt x="25719" y="44609"/>
                  </a:cubicBezTo>
                  <a:close/>
                  <a:moveTo>
                    <a:pt x="28921" y="45676"/>
                  </a:moveTo>
                  <a:cubicBezTo>
                    <a:pt x="29788" y="46210"/>
                    <a:pt x="30422" y="46944"/>
                    <a:pt x="31056" y="47678"/>
                  </a:cubicBezTo>
                  <a:cubicBezTo>
                    <a:pt x="30922" y="47811"/>
                    <a:pt x="30789" y="47911"/>
                    <a:pt x="30689" y="48011"/>
                  </a:cubicBezTo>
                  <a:cubicBezTo>
                    <a:pt x="30355" y="47744"/>
                    <a:pt x="30188" y="47277"/>
                    <a:pt x="29755" y="47211"/>
                  </a:cubicBezTo>
                  <a:cubicBezTo>
                    <a:pt x="29688" y="47211"/>
                    <a:pt x="29621" y="47244"/>
                    <a:pt x="29455" y="47311"/>
                  </a:cubicBezTo>
                  <a:cubicBezTo>
                    <a:pt x="29788" y="47678"/>
                    <a:pt x="30088" y="47978"/>
                    <a:pt x="30389" y="48311"/>
                  </a:cubicBezTo>
                  <a:cubicBezTo>
                    <a:pt x="30288" y="48411"/>
                    <a:pt x="30188" y="48511"/>
                    <a:pt x="30055" y="48678"/>
                  </a:cubicBezTo>
                  <a:cubicBezTo>
                    <a:pt x="29655" y="47911"/>
                    <a:pt x="29121" y="47344"/>
                    <a:pt x="28320" y="47010"/>
                  </a:cubicBezTo>
                  <a:cubicBezTo>
                    <a:pt x="28354" y="46877"/>
                    <a:pt x="28420" y="46777"/>
                    <a:pt x="28454" y="46643"/>
                  </a:cubicBezTo>
                  <a:cubicBezTo>
                    <a:pt x="28654" y="46744"/>
                    <a:pt x="28821" y="46810"/>
                    <a:pt x="28988" y="46877"/>
                  </a:cubicBezTo>
                  <a:cubicBezTo>
                    <a:pt x="29088" y="46877"/>
                    <a:pt x="29188" y="46844"/>
                    <a:pt x="29288" y="46844"/>
                  </a:cubicBezTo>
                  <a:cubicBezTo>
                    <a:pt x="29254" y="46710"/>
                    <a:pt x="29254" y="46577"/>
                    <a:pt x="29188" y="46477"/>
                  </a:cubicBezTo>
                  <a:cubicBezTo>
                    <a:pt x="29054" y="46343"/>
                    <a:pt x="28854" y="46243"/>
                    <a:pt x="28654" y="46110"/>
                  </a:cubicBezTo>
                  <a:cubicBezTo>
                    <a:pt x="28721" y="45976"/>
                    <a:pt x="28821" y="45843"/>
                    <a:pt x="28921" y="45676"/>
                  </a:cubicBezTo>
                  <a:close/>
                  <a:moveTo>
                    <a:pt x="17153" y="44807"/>
                  </a:moveTo>
                  <a:cubicBezTo>
                    <a:pt x="17183" y="44807"/>
                    <a:pt x="17214" y="44807"/>
                    <a:pt x="17246" y="44809"/>
                  </a:cubicBezTo>
                  <a:cubicBezTo>
                    <a:pt x="17780" y="44809"/>
                    <a:pt x="18247" y="45076"/>
                    <a:pt x="18714" y="45276"/>
                  </a:cubicBezTo>
                  <a:cubicBezTo>
                    <a:pt x="18980" y="45376"/>
                    <a:pt x="19181" y="45576"/>
                    <a:pt x="19447" y="45709"/>
                  </a:cubicBezTo>
                  <a:cubicBezTo>
                    <a:pt x="19648" y="45810"/>
                    <a:pt x="19714" y="45976"/>
                    <a:pt x="19681" y="46210"/>
                  </a:cubicBezTo>
                  <a:cubicBezTo>
                    <a:pt x="19547" y="46844"/>
                    <a:pt x="19447" y="47477"/>
                    <a:pt x="19314" y="48245"/>
                  </a:cubicBezTo>
                  <a:cubicBezTo>
                    <a:pt x="18347" y="47211"/>
                    <a:pt x="17046" y="47110"/>
                    <a:pt x="15912" y="46777"/>
                  </a:cubicBezTo>
                  <a:lnTo>
                    <a:pt x="15912" y="46777"/>
                  </a:lnTo>
                  <a:cubicBezTo>
                    <a:pt x="16012" y="47010"/>
                    <a:pt x="16045" y="47044"/>
                    <a:pt x="16312" y="47144"/>
                  </a:cubicBezTo>
                  <a:cubicBezTo>
                    <a:pt x="16612" y="47211"/>
                    <a:pt x="16879" y="47244"/>
                    <a:pt x="17146" y="47311"/>
                  </a:cubicBezTo>
                  <a:cubicBezTo>
                    <a:pt x="17746" y="47444"/>
                    <a:pt x="18280" y="47644"/>
                    <a:pt x="18747" y="48011"/>
                  </a:cubicBezTo>
                  <a:cubicBezTo>
                    <a:pt x="18914" y="48145"/>
                    <a:pt x="19114" y="48245"/>
                    <a:pt x="19347" y="48378"/>
                  </a:cubicBezTo>
                  <a:cubicBezTo>
                    <a:pt x="19314" y="48612"/>
                    <a:pt x="19281" y="48812"/>
                    <a:pt x="19247" y="49112"/>
                  </a:cubicBezTo>
                  <a:cubicBezTo>
                    <a:pt x="19114" y="49012"/>
                    <a:pt x="19047" y="48945"/>
                    <a:pt x="18980" y="48878"/>
                  </a:cubicBezTo>
                  <a:cubicBezTo>
                    <a:pt x="18547" y="48511"/>
                    <a:pt x="18080" y="48245"/>
                    <a:pt x="17513" y="48145"/>
                  </a:cubicBezTo>
                  <a:cubicBezTo>
                    <a:pt x="16912" y="48011"/>
                    <a:pt x="16345" y="47811"/>
                    <a:pt x="15745" y="47644"/>
                  </a:cubicBezTo>
                  <a:cubicBezTo>
                    <a:pt x="15878" y="47311"/>
                    <a:pt x="15811" y="47044"/>
                    <a:pt x="15511" y="46877"/>
                  </a:cubicBezTo>
                  <a:cubicBezTo>
                    <a:pt x="15745" y="46543"/>
                    <a:pt x="15978" y="46243"/>
                    <a:pt x="16245" y="45943"/>
                  </a:cubicBezTo>
                  <a:cubicBezTo>
                    <a:pt x="17212" y="46477"/>
                    <a:pt x="18180" y="47077"/>
                    <a:pt x="19314" y="47377"/>
                  </a:cubicBezTo>
                  <a:cubicBezTo>
                    <a:pt x="19314" y="47044"/>
                    <a:pt x="19114" y="46977"/>
                    <a:pt x="18947" y="46910"/>
                  </a:cubicBezTo>
                  <a:cubicBezTo>
                    <a:pt x="18313" y="46643"/>
                    <a:pt x="17713" y="46377"/>
                    <a:pt x="17079" y="46143"/>
                  </a:cubicBezTo>
                  <a:cubicBezTo>
                    <a:pt x="16812" y="46043"/>
                    <a:pt x="16545" y="45943"/>
                    <a:pt x="16312" y="45843"/>
                  </a:cubicBezTo>
                  <a:cubicBezTo>
                    <a:pt x="16248" y="45142"/>
                    <a:pt x="16519" y="44807"/>
                    <a:pt x="17153" y="44807"/>
                  </a:cubicBezTo>
                  <a:close/>
                  <a:moveTo>
                    <a:pt x="28287" y="47411"/>
                  </a:moveTo>
                  <a:cubicBezTo>
                    <a:pt x="28387" y="47477"/>
                    <a:pt x="28554" y="47511"/>
                    <a:pt x="28621" y="47611"/>
                  </a:cubicBezTo>
                  <a:cubicBezTo>
                    <a:pt x="28988" y="48011"/>
                    <a:pt x="29321" y="48411"/>
                    <a:pt x="29688" y="48845"/>
                  </a:cubicBezTo>
                  <a:cubicBezTo>
                    <a:pt x="29788" y="48978"/>
                    <a:pt x="29788" y="49112"/>
                    <a:pt x="29588" y="49212"/>
                  </a:cubicBezTo>
                  <a:cubicBezTo>
                    <a:pt x="29188" y="48612"/>
                    <a:pt x="28621" y="48345"/>
                    <a:pt x="27887" y="48211"/>
                  </a:cubicBezTo>
                  <a:cubicBezTo>
                    <a:pt x="28020" y="47944"/>
                    <a:pt x="28154" y="47678"/>
                    <a:pt x="28287" y="47411"/>
                  </a:cubicBezTo>
                  <a:close/>
                  <a:moveTo>
                    <a:pt x="47406" y="46673"/>
                  </a:moveTo>
                  <a:cubicBezTo>
                    <a:pt x="48250" y="46673"/>
                    <a:pt x="49046" y="46830"/>
                    <a:pt x="49869" y="47044"/>
                  </a:cubicBezTo>
                  <a:cubicBezTo>
                    <a:pt x="49936" y="47077"/>
                    <a:pt x="50069" y="47177"/>
                    <a:pt x="50103" y="47277"/>
                  </a:cubicBezTo>
                  <a:cubicBezTo>
                    <a:pt x="50136" y="47477"/>
                    <a:pt x="50303" y="47544"/>
                    <a:pt x="50470" y="47644"/>
                  </a:cubicBezTo>
                  <a:cubicBezTo>
                    <a:pt x="51037" y="47878"/>
                    <a:pt x="51137" y="48111"/>
                    <a:pt x="50903" y="48812"/>
                  </a:cubicBezTo>
                  <a:cubicBezTo>
                    <a:pt x="50492" y="48590"/>
                    <a:pt x="50141" y="48309"/>
                    <a:pt x="49679" y="48309"/>
                  </a:cubicBezTo>
                  <a:cubicBezTo>
                    <a:pt x="49654" y="48309"/>
                    <a:pt x="49628" y="48310"/>
                    <a:pt x="49602" y="48311"/>
                  </a:cubicBezTo>
                  <a:cubicBezTo>
                    <a:pt x="50003" y="48545"/>
                    <a:pt x="50436" y="48778"/>
                    <a:pt x="50836" y="49012"/>
                  </a:cubicBezTo>
                  <a:cubicBezTo>
                    <a:pt x="50713" y="49279"/>
                    <a:pt x="50653" y="49382"/>
                    <a:pt x="50555" y="49382"/>
                  </a:cubicBezTo>
                  <a:cubicBezTo>
                    <a:pt x="50493" y="49382"/>
                    <a:pt x="50418" y="49343"/>
                    <a:pt x="50303" y="49279"/>
                  </a:cubicBezTo>
                  <a:cubicBezTo>
                    <a:pt x="49469" y="48845"/>
                    <a:pt x="48602" y="48478"/>
                    <a:pt x="47668" y="48311"/>
                  </a:cubicBezTo>
                  <a:cubicBezTo>
                    <a:pt x="47467" y="48278"/>
                    <a:pt x="47234" y="48245"/>
                    <a:pt x="47000" y="48211"/>
                  </a:cubicBezTo>
                  <a:cubicBezTo>
                    <a:pt x="46934" y="48044"/>
                    <a:pt x="46867" y="47844"/>
                    <a:pt x="46800" y="47644"/>
                  </a:cubicBezTo>
                  <a:cubicBezTo>
                    <a:pt x="46879" y="47634"/>
                    <a:pt x="46957" y="47629"/>
                    <a:pt x="47033" y="47629"/>
                  </a:cubicBezTo>
                  <a:cubicBezTo>
                    <a:pt x="47699" y="47629"/>
                    <a:pt x="48273" y="47981"/>
                    <a:pt x="48902" y="48011"/>
                  </a:cubicBezTo>
                  <a:cubicBezTo>
                    <a:pt x="48320" y="47546"/>
                    <a:pt x="47688" y="47258"/>
                    <a:pt x="46983" y="47258"/>
                  </a:cubicBezTo>
                  <a:cubicBezTo>
                    <a:pt x="46879" y="47258"/>
                    <a:pt x="46774" y="47264"/>
                    <a:pt x="46667" y="47277"/>
                  </a:cubicBezTo>
                  <a:cubicBezTo>
                    <a:pt x="46500" y="47144"/>
                    <a:pt x="46367" y="47044"/>
                    <a:pt x="46200" y="46877"/>
                  </a:cubicBezTo>
                  <a:cubicBezTo>
                    <a:pt x="46459" y="46695"/>
                    <a:pt x="46719" y="46675"/>
                    <a:pt x="46962" y="46675"/>
                  </a:cubicBezTo>
                  <a:cubicBezTo>
                    <a:pt x="47032" y="46675"/>
                    <a:pt x="47100" y="46677"/>
                    <a:pt x="47167" y="46677"/>
                  </a:cubicBezTo>
                  <a:cubicBezTo>
                    <a:pt x="47247" y="46674"/>
                    <a:pt x="47327" y="46673"/>
                    <a:pt x="47406" y="46673"/>
                  </a:cubicBezTo>
                  <a:close/>
                  <a:moveTo>
                    <a:pt x="21716" y="42607"/>
                  </a:moveTo>
                  <a:lnTo>
                    <a:pt x="21716" y="42607"/>
                  </a:lnTo>
                  <a:cubicBezTo>
                    <a:pt x="21516" y="43341"/>
                    <a:pt x="21315" y="44075"/>
                    <a:pt x="21082" y="44775"/>
                  </a:cubicBezTo>
                  <a:cubicBezTo>
                    <a:pt x="20715" y="46076"/>
                    <a:pt x="20515" y="47411"/>
                    <a:pt x="20448" y="48778"/>
                  </a:cubicBezTo>
                  <a:cubicBezTo>
                    <a:pt x="20415" y="49112"/>
                    <a:pt x="20381" y="49479"/>
                    <a:pt x="20181" y="49846"/>
                  </a:cubicBezTo>
                  <a:cubicBezTo>
                    <a:pt x="19881" y="48145"/>
                    <a:pt x="20682" y="44609"/>
                    <a:pt x="21716" y="42607"/>
                  </a:cubicBezTo>
                  <a:close/>
                  <a:moveTo>
                    <a:pt x="46967" y="48445"/>
                  </a:moveTo>
                  <a:lnTo>
                    <a:pt x="46967" y="48445"/>
                  </a:lnTo>
                  <a:cubicBezTo>
                    <a:pt x="48201" y="48645"/>
                    <a:pt x="49235" y="49112"/>
                    <a:pt x="50403" y="49612"/>
                  </a:cubicBezTo>
                  <a:cubicBezTo>
                    <a:pt x="49369" y="50279"/>
                    <a:pt x="48201" y="50279"/>
                    <a:pt x="47167" y="50546"/>
                  </a:cubicBezTo>
                  <a:cubicBezTo>
                    <a:pt x="46567" y="49879"/>
                    <a:pt x="46567" y="49212"/>
                    <a:pt x="46967" y="48445"/>
                  </a:cubicBezTo>
                  <a:close/>
                  <a:moveTo>
                    <a:pt x="24184" y="37670"/>
                  </a:moveTo>
                  <a:cubicBezTo>
                    <a:pt x="24217" y="37704"/>
                    <a:pt x="24251" y="37737"/>
                    <a:pt x="24284" y="37770"/>
                  </a:cubicBezTo>
                  <a:cubicBezTo>
                    <a:pt x="24017" y="38171"/>
                    <a:pt x="23750" y="38571"/>
                    <a:pt x="23450" y="38971"/>
                  </a:cubicBezTo>
                  <a:cubicBezTo>
                    <a:pt x="23317" y="39205"/>
                    <a:pt x="23083" y="39405"/>
                    <a:pt x="22950" y="39638"/>
                  </a:cubicBezTo>
                  <a:cubicBezTo>
                    <a:pt x="22149" y="40939"/>
                    <a:pt x="21516" y="42340"/>
                    <a:pt x="21049" y="43808"/>
                  </a:cubicBezTo>
                  <a:cubicBezTo>
                    <a:pt x="20915" y="44275"/>
                    <a:pt x="20715" y="44742"/>
                    <a:pt x="20548" y="45209"/>
                  </a:cubicBezTo>
                  <a:cubicBezTo>
                    <a:pt x="20014" y="46877"/>
                    <a:pt x="19881" y="48612"/>
                    <a:pt x="19881" y="50379"/>
                  </a:cubicBezTo>
                  <a:cubicBezTo>
                    <a:pt x="19881" y="50546"/>
                    <a:pt x="19881" y="50713"/>
                    <a:pt x="19848" y="50880"/>
                  </a:cubicBezTo>
                  <a:lnTo>
                    <a:pt x="19748" y="50846"/>
                  </a:lnTo>
                  <a:cubicBezTo>
                    <a:pt x="19648" y="50146"/>
                    <a:pt x="19614" y="49412"/>
                    <a:pt x="19681" y="48678"/>
                  </a:cubicBezTo>
                  <a:cubicBezTo>
                    <a:pt x="19814" y="46877"/>
                    <a:pt x="20248" y="45176"/>
                    <a:pt x="20815" y="43475"/>
                  </a:cubicBezTo>
                  <a:cubicBezTo>
                    <a:pt x="21249" y="42007"/>
                    <a:pt x="21916" y="40673"/>
                    <a:pt x="22750" y="39405"/>
                  </a:cubicBezTo>
                  <a:cubicBezTo>
                    <a:pt x="23183" y="38805"/>
                    <a:pt x="23684" y="38237"/>
                    <a:pt x="24184" y="37670"/>
                  </a:cubicBezTo>
                  <a:close/>
                  <a:moveTo>
                    <a:pt x="32890" y="50279"/>
                  </a:moveTo>
                  <a:cubicBezTo>
                    <a:pt x="32924" y="50780"/>
                    <a:pt x="32724" y="51047"/>
                    <a:pt x="32557" y="51180"/>
                  </a:cubicBezTo>
                  <a:cubicBezTo>
                    <a:pt x="32056" y="51247"/>
                    <a:pt x="31656" y="51280"/>
                    <a:pt x="31289" y="51313"/>
                  </a:cubicBezTo>
                  <a:cubicBezTo>
                    <a:pt x="31256" y="51280"/>
                    <a:pt x="31256" y="51280"/>
                    <a:pt x="31256" y="51247"/>
                  </a:cubicBezTo>
                  <a:cubicBezTo>
                    <a:pt x="31790" y="50947"/>
                    <a:pt x="32323" y="50646"/>
                    <a:pt x="32890" y="50279"/>
                  </a:cubicBezTo>
                  <a:close/>
                  <a:moveTo>
                    <a:pt x="9127" y="27363"/>
                  </a:moveTo>
                  <a:cubicBezTo>
                    <a:pt x="9671" y="27363"/>
                    <a:pt x="10187" y="27681"/>
                    <a:pt x="10341" y="28230"/>
                  </a:cubicBezTo>
                  <a:cubicBezTo>
                    <a:pt x="10508" y="28764"/>
                    <a:pt x="10574" y="29364"/>
                    <a:pt x="10641" y="29931"/>
                  </a:cubicBezTo>
                  <a:cubicBezTo>
                    <a:pt x="10641" y="30098"/>
                    <a:pt x="10541" y="30298"/>
                    <a:pt x="10541" y="30499"/>
                  </a:cubicBezTo>
                  <a:cubicBezTo>
                    <a:pt x="10508" y="30599"/>
                    <a:pt x="10508" y="30699"/>
                    <a:pt x="10508" y="30865"/>
                  </a:cubicBezTo>
                  <a:cubicBezTo>
                    <a:pt x="10775" y="30732"/>
                    <a:pt x="10941" y="30665"/>
                    <a:pt x="11141" y="30565"/>
                  </a:cubicBezTo>
                  <a:cubicBezTo>
                    <a:pt x="11642" y="31132"/>
                    <a:pt x="11575" y="31733"/>
                    <a:pt x="11408" y="32333"/>
                  </a:cubicBezTo>
                  <a:cubicBezTo>
                    <a:pt x="11308" y="32700"/>
                    <a:pt x="11141" y="33034"/>
                    <a:pt x="11008" y="33367"/>
                  </a:cubicBezTo>
                  <a:cubicBezTo>
                    <a:pt x="10941" y="33634"/>
                    <a:pt x="10841" y="33901"/>
                    <a:pt x="10808" y="34201"/>
                  </a:cubicBezTo>
                  <a:cubicBezTo>
                    <a:pt x="10775" y="34435"/>
                    <a:pt x="10841" y="34668"/>
                    <a:pt x="10908" y="34868"/>
                  </a:cubicBezTo>
                  <a:cubicBezTo>
                    <a:pt x="11025" y="35122"/>
                    <a:pt x="11176" y="35238"/>
                    <a:pt x="11355" y="35238"/>
                  </a:cubicBezTo>
                  <a:cubicBezTo>
                    <a:pt x="11482" y="35238"/>
                    <a:pt x="11623" y="35179"/>
                    <a:pt x="11775" y="35069"/>
                  </a:cubicBezTo>
                  <a:lnTo>
                    <a:pt x="11875" y="34968"/>
                  </a:lnTo>
                  <a:cubicBezTo>
                    <a:pt x="11969" y="34898"/>
                    <a:pt x="12062" y="34812"/>
                    <a:pt x="12167" y="34812"/>
                  </a:cubicBezTo>
                  <a:cubicBezTo>
                    <a:pt x="12212" y="34812"/>
                    <a:pt x="12259" y="34828"/>
                    <a:pt x="12309" y="34868"/>
                  </a:cubicBezTo>
                  <a:cubicBezTo>
                    <a:pt x="12509" y="34968"/>
                    <a:pt x="12609" y="35169"/>
                    <a:pt x="12576" y="35369"/>
                  </a:cubicBezTo>
                  <a:cubicBezTo>
                    <a:pt x="12509" y="35569"/>
                    <a:pt x="12409" y="35769"/>
                    <a:pt x="12376" y="36003"/>
                  </a:cubicBezTo>
                  <a:cubicBezTo>
                    <a:pt x="12309" y="36236"/>
                    <a:pt x="12242" y="36470"/>
                    <a:pt x="12276" y="36736"/>
                  </a:cubicBezTo>
                  <a:cubicBezTo>
                    <a:pt x="12320" y="37092"/>
                    <a:pt x="12409" y="37255"/>
                    <a:pt x="12622" y="37255"/>
                  </a:cubicBezTo>
                  <a:cubicBezTo>
                    <a:pt x="12728" y="37255"/>
                    <a:pt x="12865" y="37214"/>
                    <a:pt x="13043" y="37137"/>
                  </a:cubicBezTo>
                  <a:cubicBezTo>
                    <a:pt x="13076" y="37337"/>
                    <a:pt x="13076" y="37570"/>
                    <a:pt x="13176" y="37704"/>
                  </a:cubicBezTo>
                  <a:cubicBezTo>
                    <a:pt x="13276" y="37837"/>
                    <a:pt x="13543" y="37837"/>
                    <a:pt x="13777" y="37904"/>
                  </a:cubicBezTo>
                  <a:cubicBezTo>
                    <a:pt x="13777" y="37937"/>
                    <a:pt x="13810" y="38037"/>
                    <a:pt x="13843" y="38137"/>
                  </a:cubicBezTo>
                  <a:cubicBezTo>
                    <a:pt x="13888" y="38226"/>
                    <a:pt x="13962" y="38271"/>
                    <a:pt x="14046" y="38271"/>
                  </a:cubicBezTo>
                  <a:cubicBezTo>
                    <a:pt x="14088" y="38271"/>
                    <a:pt x="14132" y="38260"/>
                    <a:pt x="14177" y="38237"/>
                  </a:cubicBezTo>
                  <a:cubicBezTo>
                    <a:pt x="14277" y="38171"/>
                    <a:pt x="14344" y="38104"/>
                    <a:pt x="14410" y="38037"/>
                  </a:cubicBezTo>
                  <a:cubicBezTo>
                    <a:pt x="14603" y="37919"/>
                    <a:pt x="14763" y="37859"/>
                    <a:pt x="14910" y="37859"/>
                  </a:cubicBezTo>
                  <a:cubicBezTo>
                    <a:pt x="15094" y="37859"/>
                    <a:pt x="15259" y="37952"/>
                    <a:pt x="15445" y="38137"/>
                  </a:cubicBezTo>
                  <a:cubicBezTo>
                    <a:pt x="15678" y="38338"/>
                    <a:pt x="15678" y="38538"/>
                    <a:pt x="15511" y="38838"/>
                  </a:cubicBezTo>
                  <a:cubicBezTo>
                    <a:pt x="15411" y="39005"/>
                    <a:pt x="15278" y="39171"/>
                    <a:pt x="15211" y="39338"/>
                  </a:cubicBezTo>
                  <a:cubicBezTo>
                    <a:pt x="15178" y="39472"/>
                    <a:pt x="15178" y="39638"/>
                    <a:pt x="15244" y="39772"/>
                  </a:cubicBezTo>
                  <a:cubicBezTo>
                    <a:pt x="15278" y="39789"/>
                    <a:pt x="15344" y="39797"/>
                    <a:pt x="15415" y="39797"/>
                  </a:cubicBezTo>
                  <a:cubicBezTo>
                    <a:pt x="15486" y="39797"/>
                    <a:pt x="15561" y="39789"/>
                    <a:pt x="15611" y="39772"/>
                  </a:cubicBezTo>
                  <a:cubicBezTo>
                    <a:pt x="15734" y="39737"/>
                    <a:pt x="15857" y="39692"/>
                    <a:pt x="15976" y="39692"/>
                  </a:cubicBezTo>
                  <a:cubicBezTo>
                    <a:pt x="16082" y="39692"/>
                    <a:pt x="16184" y="39728"/>
                    <a:pt x="16278" y="39839"/>
                  </a:cubicBezTo>
                  <a:cubicBezTo>
                    <a:pt x="16445" y="40072"/>
                    <a:pt x="16445" y="40306"/>
                    <a:pt x="16379" y="40572"/>
                  </a:cubicBezTo>
                  <a:cubicBezTo>
                    <a:pt x="16245" y="40906"/>
                    <a:pt x="16145" y="41240"/>
                    <a:pt x="15778" y="41406"/>
                  </a:cubicBezTo>
                  <a:cubicBezTo>
                    <a:pt x="15745" y="41440"/>
                    <a:pt x="15678" y="41506"/>
                    <a:pt x="15645" y="41540"/>
                  </a:cubicBezTo>
                  <a:cubicBezTo>
                    <a:pt x="15578" y="41707"/>
                    <a:pt x="15478" y="41840"/>
                    <a:pt x="15478" y="41973"/>
                  </a:cubicBezTo>
                  <a:cubicBezTo>
                    <a:pt x="15511" y="42174"/>
                    <a:pt x="15711" y="42174"/>
                    <a:pt x="15912" y="42174"/>
                  </a:cubicBezTo>
                  <a:cubicBezTo>
                    <a:pt x="15978" y="42174"/>
                    <a:pt x="16045" y="42174"/>
                    <a:pt x="16112" y="42207"/>
                  </a:cubicBezTo>
                  <a:cubicBezTo>
                    <a:pt x="16445" y="42274"/>
                    <a:pt x="16512" y="42440"/>
                    <a:pt x="16312" y="42707"/>
                  </a:cubicBezTo>
                  <a:cubicBezTo>
                    <a:pt x="16278" y="42774"/>
                    <a:pt x="16245" y="42807"/>
                    <a:pt x="16178" y="42874"/>
                  </a:cubicBezTo>
                  <a:cubicBezTo>
                    <a:pt x="16145" y="42907"/>
                    <a:pt x="16145" y="42941"/>
                    <a:pt x="16112" y="42974"/>
                  </a:cubicBezTo>
                  <a:cubicBezTo>
                    <a:pt x="16112" y="43041"/>
                    <a:pt x="16112" y="43074"/>
                    <a:pt x="16112" y="43108"/>
                  </a:cubicBezTo>
                  <a:cubicBezTo>
                    <a:pt x="16445" y="43641"/>
                    <a:pt x="16445" y="43641"/>
                    <a:pt x="15878" y="44042"/>
                  </a:cubicBezTo>
                  <a:cubicBezTo>
                    <a:pt x="15745" y="44142"/>
                    <a:pt x="15611" y="44275"/>
                    <a:pt x="15478" y="44409"/>
                  </a:cubicBezTo>
                  <a:cubicBezTo>
                    <a:pt x="15178" y="44775"/>
                    <a:pt x="15178" y="45109"/>
                    <a:pt x="15511" y="45476"/>
                  </a:cubicBezTo>
                  <a:cubicBezTo>
                    <a:pt x="15578" y="45509"/>
                    <a:pt x="15645" y="45543"/>
                    <a:pt x="15645" y="45543"/>
                  </a:cubicBezTo>
                  <a:cubicBezTo>
                    <a:pt x="15678" y="45843"/>
                    <a:pt x="15611" y="46043"/>
                    <a:pt x="15411" y="46176"/>
                  </a:cubicBezTo>
                  <a:cubicBezTo>
                    <a:pt x="15344" y="46243"/>
                    <a:pt x="15278" y="46310"/>
                    <a:pt x="15244" y="46377"/>
                  </a:cubicBezTo>
                  <a:cubicBezTo>
                    <a:pt x="15011" y="46643"/>
                    <a:pt x="14744" y="46910"/>
                    <a:pt x="14944" y="47211"/>
                  </a:cubicBezTo>
                  <a:cubicBezTo>
                    <a:pt x="14777" y="47611"/>
                    <a:pt x="14544" y="47944"/>
                    <a:pt x="14444" y="48278"/>
                  </a:cubicBezTo>
                  <a:cubicBezTo>
                    <a:pt x="14335" y="48715"/>
                    <a:pt x="14449" y="48906"/>
                    <a:pt x="14787" y="48906"/>
                  </a:cubicBezTo>
                  <a:cubicBezTo>
                    <a:pt x="14862" y="48906"/>
                    <a:pt x="14947" y="48897"/>
                    <a:pt x="15044" y="48878"/>
                  </a:cubicBezTo>
                  <a:cubicBezTo>
                    <a:pt x="15078" y="48978"/>
                    <a:pt x="15111" y="49112"/>
                    <a:pt x="15144" y="49212"/>
                  </a:cubicBezTo>
                  <a:cubicBezTo>
                    <a:pt x="15178" y="49279"/>
                    <a:pt x="15244" y="49379"/>
                    <a:pt x="15278" y="49412"/>
                  </a:cubicBezTo>
                  <a:cubicBezTo>
                    <a:pt x="15211" y="49712"/>
                    <a:pt x="15011" y="49846"/>
                    <a:pt x="14811" y="49946"/>
                  </a:cubicBezTo>
                  <a:cubicBezTo>
                    <a:pt x="14577" y="50046"/>
                    <a:pt x="14310" y="50179"/>
                    <a:pt x="14077" y="50279"/>
                  </a:cubicBezTo>
                  <a:cubicBezTo>
                    <a:pt x="13510" y="50546"/>
                    <a:pt x="13009" y="50913"/>
                    <a:pt x="12676" y="51480"/>
                  </a:cubicBezTo>
                  <a:cubicBezTo>
                    <a:pt x="12643" y="51547"/>
                    <a:pt x="12609" y="51580"/>
                    <a:pt x="12509" y="51680"/>
                  </a:cubicBezTo>
                  <a:cubicBezTo>
                    <a:pt x="12442" y="51047"/>
                    <a:pt x="12409" y="50446"/>
                    <a:pt x="12509" y="49879"/>
                  </a:cubicBezTo>
                  <a:cubicBezTo>
                    <a:pt x="12809" y="48478"/>
                    <a:pt x="13143" y="47110"/>
                    <a:pt x="13510" y="45743"/>
                  </a:cubicBezTo>
                  <a:cubicBezTo>
                    <a:pt x="13677" y="45042"/>
                    <a:pt x="14010" y="44409"/>
                    <a:pt x="14410" y="43808"/>
                  </a:cubicBezTo>
                  <a:cubicBezTo>
                    <a:pt x="14511" y="43675"/>
                    <a:pt x="14677" y="43508"/>
                    <a:pt x="14544" y="43274"/>
                  </a:cubicBezTo>
                  <a:cubicBezTo>
                    <a:pt x="14521" y="43272"/>
                    <a:pt x="14500" y="43271"/>
                    <a:pt x="14480" y="43271"/>
                  </a:cubicBezTo>
                  <a:cubicBezTo>
                    <a:pt x="14229" y="43271"/>
                    <a:pt x="14136" y="43454"/>
                    <a:pt x="14044" y="43608"/>
                  </a:cubicBezTo>
                  <a:cubicBezTo>
                    <a:pt x="13810" y="44075"/>
                    <a:pt x="13543" y="44542"/>
                    <a:pt x="13410" y="45042"/>
                  </a:cubicBezTo>
                  <a:cubicBezTo>
                    <a:pt x="13143" y="45910"/>
                    <a:pt x="12909" y="46810"/>
                    <a:pt x="12676" y="47711"/>
                  </a:cubicBezTo>
                  <a:cubicBezTo>
                    <a:pt x="12576" y="48078"/>
                    <a:pt x="12476" y="48411"/>
                    <a:pt x="12276" y="48778"/>
                  </a:cubicBezTo>
                  <a:cubicBezTo>
                    <a:pt x="12242" y="48511"/>
                    <a:pt x="12176" y="48245"/>
                    <a:pt x="12109" y="48011"/>
                  </a:cubicBezTo>
                  <a:lnTo>
                    <a:pt x="11442" y="44742"/>
                  </a:lnTo>
                  <a:cubicBezTo>
                    <a:pt x="11442" y="44575"/>
                    <a:pt x="11375" y="44409"/>
                    <a:pt x="11542" y="44275"/>
                  </a:cubicBezTo>
                  <a:cubicBezTo>
                    <a:pt x="11442" y="44108"/>
                    <a:pt x="11308" y="43942"/>
                    <a:pt x="11308" y="43775"/>
                  </a:cubicBezTo>
                  <a:cubicBezTo>
                    <a:pt x="11075" y="42274"/>
                    <a:pt x="11008" y="42741"/>
                    <a:pt x="11709" y="41273"/>
                  </a:cubicBezTo>
                  <a:cubicBezTo>
                    <a:pt x="12142" y="40339"/>
                    <a:pt x="12676" y="39472"/>
                    <a:pt x="13310" y="38671"/>
                  </a:cubicBezTo>
                  <a:cubicBezTo>
                    <a:pt x="13410" y="38538"/>
                    <a:pt x="13476" y="38404"/>
                    <a:pt x="13577" y="38204"/>
                  </a:cubicBezTo>
                  <a:lnTo>
                    <a:pt x="13577" y="38204"/>
                  </a:lnTo>
                  <a:cubicBezTo>
                    <a:pt x="13243" y="38237"/>
                    <a:pt x="13110" y="38404"/>
                    <a:pt x="12976" y="38571"/>
                  </a:cubicBezTo>
                  <a:cubicBezTo>
                    <a:pt x="12209" y="39438"/>
                    <a:pt x="11675" y="40472"/>
                    <a:pt x="11275" y="41573"/>
                  </a:cubicBezTo>
                  <a:cubicBezTo>
                    <a:pt x="11242" y="41707"/>
                    <a:pt x="11208" y="41840"/>
                    <a:pt x="11075" y="41940"/>
                  </a:cubicBezTo>
                  <a:cubicBezTo>
                    <a:pt x="11041" y="41607"/>
                    <a:pt x="10975" y="41240"/>
                    <a:pt x="10908" y="40873"/>
                  </a:cubicBezTo>
                  <a:cubicBezTo>
                    <a:pt x="10674" y="39338"/>
                    <a:pt x="10408" y="37837"/>
                    <a:pt x="10107" y="36303"/>
                  </a:cubicBezTo>
                  <a:cubicBezTo>
                    <a:pt x="9841" y="34902"/>
                    <a:pt x="9540" y="33501"/>
                    <a:pt x="9407" y="32033"/>
                  </a:cubicBezTo>
                  <a:cubicBezTo>
                    <a:pt x="9340" y="31299"/>
                    <a:pt x="9273" y="30565"/>
                    <a:pt x="9173" y="29831"/>
                  </a:cubicBezTo>
                  <a:cubicBezTo>
                    <a:pt x="9140" y="30232"/>
                    <a:pt x="9140" y="30632"/>
                    <a:pt x="9107" y="31032"/>
                  </a:cubicBezTo>
                  <a:cubicBezTo>
                    <a:pt x="8673" y="29931"/>
                    <a:pt x="8273" y="28831"/>
                    <a:pt x="8306" y="27630"/>
                  </a:cubicBezTo>
                  <a:cubicBezTo>
                    <a:pt x="8556" y="27448"/>
                    <a:pt x="8845" y="27363"/>
                    <a:pt x="9127" y="27363"/>
                  </a:cubicBezTo>
                  <a:close/>
                  <a:moveTo>
                    <a:pt x="46500" y="50179"/>
                  </a:moveTo>
                  <a:cubicBezTo>
                    <a:pt x="46633" y="50346"/>
                    <a:pt x="46800" y="50513"/>
                    <a:pt x="46967" y="50713"/>
                  </a:cubicBezTo>
                  <a:cubicBezTo>
                    <a:pt x="46400" y="51113"/>
                    <a:pt x="45866" y="51480"/>
                    <a:pt x="45599" y="52247"/>
                  </a:cubicBezTo>
                  <a:cubicBezTo>
                    <a:pt x="45399" y="51881"/>
                    <a:pt x="45232" y="51580"/>
                    <a:pt x="45066" y="51213"/>
                  </a:cubicBezTo>
                  <a:cubicBezTo>
                    <a:pt x="45533" y="50846"/>
                    <a:pt x="46000" y="50513"/>
                    <a:pt x="46500" y="50179"/>
                  </a:cubicBezTo>
                  <a:close/>
                  <a:moveTo>
                    <a:pt x="27804" y="48832"/>
                  </a:moveTo>
                  <a:cubicBezTo>
                    <a:pt x="27863" y="48832"/>
                    <a:pt x="27924" y="48836"/>
                    <a:pt x="27987" y="48845"/>
                  </a:cubicBezTo>
                  <a:cubicBezTo>
                    <a:pt x="28120" y="48878"/>
                    <a:pt x="28287" y="48878"/>
                    <a:pt x="28354" y="48978"/>
                  </a:cubicBezTo>
                  <a:cubicBezTo>
                    <a:pt x="28654" y="49279"/>
                    <a:pt x="28887" y="49612"/>
                    <a:pt x="29154" y="49946"/>
                  </a:cubicBezTo>
                  <a:cubicBezTo>
                    <a:pt x="28787" y="50346"/>
                    <a:pt x="28487" y="50646"/>
                    <a:pt x="28187" y="50980"/>
                  </a:cubicBezTo>
                  <a:cubicBezTo>
                    <a:pt x="28001" y="50874"/>
                    <a:pt x="27984" y="50536"/>
                    <a:pt x="27767" y="50536"/>
                  </a:cubicBezTo>
                  <a:cubicBezTo>
                    <a:pt x="27711" y="50536"/>
                    <a:pt x="27642" y="50558"/>
                    <a:pt x="27553" y="50613"/>
                  </a:cubicBezTo>
                  <a:cubicBezTo>
                    <a:pt x="27486" y="50913"/>
                    <a:pt x="27887" y="51180"/>
                    <a:pt x="27620" y="51547"/>
                  </a:cubicBezTo>
                  <a:cubicBezTo>
                    <a:pt x="27382" y="51160"/>
                    <a:pt x="27409" y="50587"/>
                    <a:pt x="26825" y="50587"/>
                  </a:cubicBezTo>
                  <a:cubicBezTo>
                    <a:pt x="26755" y="50587"/>
                    <a:pt x="26675" y="50595"/>
                    <a:pt x="26586" y="50613"/>
                  </a:cubicBezTo>
                  <a:cubicBezTo>
                    <a:pt x="26786" y="51047"/>
                    <a:pt x="26986" y="51414"/>
                    <a:pt x="27353" y="51747"/>
                  </a:cubicBezTo>
                  <a:cubicBezTo>
                    <a:pt x="27253" y="51847"/>
                    <a:pt x="27186" y="51947"/>
                    <a:pt x="27086" y="52047"/>
                  </a:cubicBezTo>
                  <a:cubicBezTo>
                    <a:pt x="26886" y="51847"/>
                    <a:pt x="26753" y="51647"/>
                    <a:pt x="26586" y="51480"/>
                  </a:cubicBezTo>
                  <a:cubicBezTo>
                    <a:pt x="26552" y="51480"/>
                    <a:pt x="26519" y="51480"/>
                    <a:pt x="26486" y="51514"/>
                  </a:cubicBezTo>
                  <a:cubicBezTo>
                    <a:pt x="26486" y="51614"/>
                    <a:pt x="26452" y="51714"/>
                    <a:pt x="26452" y="51814"/>
                  </a:cubicBezTo>
                  <a:cubicBezTo>
                    <a:pt x="26519" y="51947"/>
                    <a:pt x="26619" y="52081"/>
                    <a:pt x="26686" y="52214"/>
                  </a:cubicBezTo>
                  <a:cubicBezTo>
                    <a:pt x="26786" y="52381"/>
                    <a:pt x="26719" y="52481"/>
                    <a:pt x="26486" y="52581"/>
                  </a:cubicBezTo>
                  <a:cubicBezTo>
                    <a:pt x="26219" y="51881"/>
                    <a:pt x="25785" y="51280"/>
                    <a:pt x="25118" y="50880"/>
                  </a:cubicBezTo>
                  <a:cubicBezTo>
                    <a:pt x="25285" y="50746"/>
                    <a:pt x="25352" y="50680"/>
                    <a:pt x="25452" y="50613"/>
                  </a:cubicBezTo>
                  <a:cubicBezTo>
                    <a:pt x="25885" y="50146"/>
                    <a:pt x="26319" y="49646"/>
                    <a:pt x="26786" y="49179"/>
                  </a:cubicBezTo>
                  <a:lnTo>
                    <a:pt x="26753" y="49179"/>
                  </a:lnTo>
                  <a:cubicBezTo>
                    <a:pt x="27099" y="49005"/>
                    <a:pt x="27421" y="48832"/>
                    <a:pt x="27804" y="48832"/>
                  </a:cubicBezTo>
                  <a:close/>
                  <a:moveTo>
                    <a:pt x="52338" y="29131"/>
                  </a:moveTo>
                  <a:lnTo>
                    <a:pt x="52338" y="29131"/>
                  </a:lnTo>
                  <a:cubicBezTo>
                    <a:pt x="51704" y="30232"/>
                    <a:pt x="50703" y="31099"/>
                    <a:pt x="50203" y="32266"/>
                  </a:cubicBezTo>
                  <a:cubicBezTo>
                    <a:pt x="51237" y="31499"/>
                    <a:pt x="51971" y="30465"/>
                    <a:pt x="52671" y="29298"/>
                  </a:cubicBezTo>
                  <a:cubicBezTo>
                    <a:pt x="53005" y="29931"/>
                    <a:pt x="53272" y="30499"/>
                    <a:pt x="53071" y="31199"/>
                  </a:cubicBezTo>
                  <a:cubicBezTo>
                    <a:pt x="52971" y="31566"/>
                    <a:pt x="53071" y="31699"/>
                    <a:pt x="53438" y="31833"/>
                  </a:cubicBezTo>
                  <a:cubicBezTo>
                    <a:pt x="53505" y="31866"/>
                    <a:pt x="53605" y="31900"/>
                    <a:pt x="53705" y="31933"/>
                  </a:cubicBezTo>
                  <a:cubicBezTo>
                    <a:pt x="53572" y="32300"/>
                    <a:pt x="53238" y="32700"/>
                    <a:pt x="53872" y="32967"/>
                  </a:cubicBezTo>
                  <a:cubicBezTo>
                    <a:pt x="53839" y="33067"/>
                    <a:pt x="53805" y="33167"/>
                    <a:pt x="53772" y="33267"/>
                  </a:cubicBezTo>
                  <a:cubicBezTo>
                    <a:pt x="53705" y="33501"/>
                    <a:pt x="53772" y="33668"/>
                    <a:pt x="53972" y="33768"/>
                  </a:cubicBezTo>
                  <a:cubicBezTo>
                    <a:pt x="54072" y="33834"/>
                    <a:pt x="54206" y="33934"/>
                    <a:pt x="54206" y="34001"/>
                  </a:cubicBezTo>
                  <a:cubicBezTo>
                    <a:pt x="54206" y="34435"/>
                    <a:pt x="54506" y="34468"/>
                    <a:pt x="54806" y="34535"/>
                  </a:cubicBezTo>
                  <a:cubicBezTo>
                    <a:pt x="54873" y="34535"/>
                    <a:pt x="54939" y="34568"/>
                    <a:pt x="55039" y="34602"/>
                  </a:cubicBezTo>
                  <a:cubicBezTo>
                    <a:pt x="54973" y="34902"/>
                    <a:pt x="54839" y="35102"/>
                    <a:pt x="54606" y="35269"/>
                  </a:cubicBezTo>
                  <a:cubicBezTo>
                    <a:pt x="54472" y="35402"/>
                    <a:pt x="54306" y="35536"/>
                    <a:pt x="54139" y="35636"/>
                  </a:cubicBezTo>
                  <a:cubicBezTo>
                    <a:pt x="53872" y="35836"/>
                    <a:pt x="53739" y="36103"/>
                    <a:pt x="53939" y="36436"/>
                  </a:cubicBezTo>
                  <a:cubicBezTo>
                    <a:pt x="54025" y="36448"/>
                    <a:pt x="54108" y="36453"/>
                    <a:pt x="54191" y="36453"/>
                  </a:cubicBezTo>
                  <a:cubicBezTo>
                    <a:pt x="54588" y="36453"/>
                    <a:pt x="54947" y="36324"/>
                    <a:pt x="55306" y="36103"/>
                  </a:cubicBezTo>
                  <a:cubicBezTo>
                    <a:pt x="55607" y="35936"/>
                    <a:pt x="55873" y="35736"/>
                    <a:pt x="56140" y="35536"/>
                  </a:cubicBezTo>
                  <a:cubicBezTo>
                    <a:pt x="56295" y="35443"/>
                    <a:pt x="56407" y="35393"/>
                    <a:pt x="56505" y="35393"/>
                  </a:cubicBezTo>
                  <a:cubicBezTo>
                    <a:pt x="56619" y="35393"/>
                    <a:pt x="56716" y="35459"/>
                    <a:pt x="56841" y="35602"/>
                  </a:cubicBezTo>
                  <a:cubicBezTo>
                    <a:pt x="57079" y="35840"/>
                    <a:pt x="57334" y="35960"/>
                    <a:pt x="57631" y="35960"/>
                  </a:cubicBezTo>
                  <a:cubicBezTo>
                    <a:pt x="57750" y="35960"/>
                    <a:pt x="57875" y="35941"/>
                    <a:pt x="58008" y="35902"/>
                  </a:cubicBezTo>
                  <a:cubicBezTo>
                    <a:pt x="58079" y="35874"/>
                    <a:pt x="58163" y="35846"/>
                    <a:pt x="58245" y="35846"/>
                  </a:cubicBezTo>
                  <a:cubicBezTo>
                    <a:pt x="58356" y="35846"/>
                    <a:pt x="58465" y="35897"/>
                    <a:pt x="58542" y="36069"/>
                  </a:cubicBezTo>
                  <a:cubicBezTo>
                    <a:pt x="58108" y="36303"/>
                    <a:pt x="57708" y="36503"/>
                    <a:pt x="57274" y="36703"/>
                  </a:cubicBezTo>
                  <a:cubicBezTo>
                    <a:pt x="56874" y="36903"/>
                    <a:pt x="56440" y="37070"/>
                    <a:pt x="56174" y="37504"/>
                  </a:cubicBezTo>
                  <a:cubicBezTo>
                    <a:pt x="57041" y="37270"/>
                    <a:pt x="57775" y="36736"/>
                    <a:pt x="58475" y="36336"/>
                  </a:cubicBezTo>
                  <a:cubicBezTo>
                    <a:pt x="58809" y="36503"/>
                    <a:pt x="59109" y="36670"/>
                    <a:pt x="59409" y="36836"/>
                  </a:cubicBezTo>
                  <a:cubicBezTo>
                    <a:pt x="58709" y="37137"/>
                    <a:pt x="57975" y="37470"/>
                    <a:pt x="57241" y="37804"/>
                  </a:cubicBezTo>
                  <a:cubicBezTo>
                    <a:pt x="56541" y="38171"/>
                    <a:pt x="55840" y="38504"/>
                    <a:pt x="55140" y="39038"/>
                  </a:cubicBezTo>
                  <a:cubicBezTo>
                    <a:pt x="55873" y="38971"/>
                    <a:pt x="58208" y="37837"/>
                    <a:pt x="59876" y="36770"/>
                  </a:cubicBezTo>
                  <a:cubicBezTo>
                    <a:pt x="60477" y="37103"/>
                    <a:pt x="60510" y="37637"/>
                    <a:pt x="60043" y="38104"/>
                  </a:cubicBezTo>
                  <a:cubicBezTo>
                    <a:pt x="59643" y="38538"/>
                    <a:pt x="59176" y="38838"/>
                    <a:pt x="58642" y="39038"/>
                  </a:cubicBezTo>
                  <a:cubicBezTo>
                    <a:pt x="58342" y="39138"/>
                    <a:pt x="58075" y="39305"/>
                    <a:pt x="57775" y="39472"/>
                  </a:cubicBezTo>
                  <a:cubicBezTo>
                    <a:pt x="57641" y="39538"/>
                    <a:pt x="57508" y="39672"/>
                    <a:pt x="57308" y="39805"/>
                  </a:cubicBezTo>
                  <a:cubicBezTo>
                    <a:pt x="57413" y="39833"/>
                    <a:pt x="57507" y="39845"/>
                    <a:pt x="57594" y="39845"/>
                  </a:cubicBezTo>
                  <a:cubicBezTo>
                    <a:pt x="57922" y="39845"/>
                    <a:pt x="58138" y="39677"/>
                    <a:pt x="58375" y="39572"/>
                  </a:cubicBezTo>
                  <a:cubicBezTo>
                    <a:pt x="58709" y="39405"/>
                    <a:pt x="59009" y="39205"/>
                    <a:pt x="59309" y="39038"/>
                  </a:cubicBezTo>
                  <a:cubicBezTo>
                    <a:pt x="59443" y="39705"/>
                    <a:pt x="59543" y="39805"/>
                    <a:pt x="60210" y="39905"/>
                  </a:cubicBezTo>
                  <a:cubicBezTo>
                    <a:pt x="60321" y="39916"/>
                    <a:pt x="60440" y="39920"/>
                    <a:pt x="60562" y="39920"/>
                  </a:cubicBezTo>
                  <a:cubicBezTo>
                    <a:pt x="60807" y="39920"/>
                    <a:pt x="61066" y="39905"/>
                    <a:pt x="61311" y="39905"/>
                  </a:cubicBezTo>
                  <a:cubicBezTo>
                    <a:pt x="61577" y="39905"/>
                    <a:pt x="61878" y="39872"/>
                    <a:pt x="62145" y="39872"/>
                  </a:cubicBezTo>
                  <a:cubicBezTo>
                    <a:pt x="62511" y="39872"/>
                    <a:pt x="62812" y="39939"/>
                    <a:pt x="63045" y="40206"/>
                  </a:cubicBezTo>
                  <a:cubicBezTo>
                    <a:pt x="63211" y="40395"/>
                    <a:pt x="63410" y="40483"/>
                    <a:pt x="63618" y="40483"/>
                  </a:cubicBezTo>
                  <a:cubicBezTo>
                    <a:pt x="63704" y="40483"/>
                    <a:pt x="63792" y="40468"/>
                    <a:pt x="63879" y="40439"/>
                  </a:cubicBezTo>
                  <a:cubicBezTo>
                    <a:pt x="64246" y="40339"/>
                    <a:pt x="64580" y="40239"/>
                    <a:pt x="64880" y="40105"/>
                  </a:cubicBezTo>
                  <a:cubicBezTo>
                    <a:pt x="65074" y="40017"/>
                    <a:pt x="65258" y="39976"/>
                    <a:pt x="65443" y="39976"/>
                  </a:cubicBezTo>
                  <a:cubicBezTo>
                    <a:pt x="65608" y="39976"/>
                    <a:pt x="65774" y="40009"/>
                    <a:pt x="65947" y="40072"/>
                  </a:cubicBezTo>
                  <a:cubicBezTo>
                    <a:pt x="66714" y="40406"/>
                    <a:pt x="67382" y="40806"/>
                    <a:pt x="68049" y="41406"/>
                  </a:cubicBezTo>
                  <a:cubicBezTo>
                    <a:pt x="67215" y="41707"/>
                    <a:pt x="66414" y="41673"/>
                    <a:pt x="65580" y="41873"/>
                  </a:cubicBezTo>
                  <a:cubicBezTo>
                    <a:pt x="65852" y="41968"/>
                    <a:pt x="66190" y="42014"/>
                    <a:pt x="66570" y="42014"/>
                  </a:cubicBezTo>
                  <a:cubicBezTo>
                    <a:pt x="67123" y="42014"/>
                    <a:pt x="67763" y="41918"/>
                    <a:pt x="68416" y="41740"/>
                  </a:cubicBezTo>
                  <a:cubicBezTo>
                    <a:pt x="69116" y="42240"/>
                    <a:pt x="69617" y="42907"/>
                    <a:pt x="69883" y="43741"/>
                  </a:cubicBezTo>
                  <a:cubicBezTo>
                    <a:pt x="69983" y="44042"/>
                    <a:pt x="70150" y="44275"/>
                    <a:pt x="70317" y="44575"/>
                  </a:cubicBezTo>
                  <a:cubicBezTo>
                    <a:pt x="69750" y="44742"/>
                    <a:pt x="69116" y="44675"/>
                    <a:pt x="68582" y="45042"/>
                  </a:cubicBezTo>
                  <a:cubicBezTo>
                    <a:pt x="68715" y="45066"/>
                    <a:pt x="68846" y="45076"/>
                    <a:pt x="68975" y="45076"/>
                  </a:cubicBezTo>
                  <a:cubicBezTo>
                    <a:pt x="69397" y="45076"/>
                    <a:pt x="69800" y="44962"/>
                    <a:pt x="70184" y="44809"/>
                  </a:cubicBezTo>
                  <a:cubicBezTo>
                    <a:pt x="70395" y="44721"/>
                    <a:pt x="70495" y="44679"/>
                    <a:pt x="70606" y="44679"/>
                  </a:cubicBezTo>
                  <a:cubicBezTo>
                    <a:pt x="70705" y="44679"/>
                    <a:pt x="70813" y="44712"/>
                    <a:pt x="71018" y="44775"/>
                  </a:cubicBezTo>
                  <a:cubicBezTo>
                    <a:pt x="71084" y="45009"/>
                    <a:pt x="71118" y="45242"/>
                    <a:pt x="71184" y="45509"/>
                  </a:cubicBezTo>
                  <a:cubicBezTo>
                    <a:pt x="70484" y="45643"/>
                    <a:pt x="69750" y="45609"/>
                    <a:pt x="69116" y="45976"/>
                  </a:cubicBezTo>
                  <a:cubicBezTo>
                    <a:pt x="69187" y="46000"/>
                    <a:pt x="69274" y="46023"/>
                    <a:pt x="69367" y="46023"/>
                  </a:cubicBezTo>
                  <a:cubicBezTo>
                    <a:pt x="69405" y="46023"/>
                    <a:pt x="69444" y="46019"/>
                    <a:pt x="69483" y="46010"/>
                  </a:cubicBezTo>
                  <a:cubicBezTo>
                    <a:pt x="69850" y="45976"/>
                    <a:pt x="70250" y="45943"/>
                    <a:pt x="70617" y="45876"/>
                  </a:cubicBezTo>
                  <a:cubicBezTo>
                    <a:pt x="70912" y="45849"/>
                    <a:pt x="71250" y="45715"/>
                    <a:pt x="71544" y="45715"/>
                  </a:cubicBezTo>
                  <a:cubicBezTo>
                    <a:pt x="71616" y="45715"/>
                    <a:pt x="71686" y="45723"/>
                    <a:pt x="71751" y="45743"/>
                  </a:cubicBezTo>
                  <a:cubicBezTo>
                    <a:pt x="72619" y="45976"/>
                    <a:pt x="73519" y="46277"/>
                    <a:pt x="74220" y="46944"/>
                  </a:cubicBezTo>
                  <a:cubicBezTo>
                    <a:pt x="74220" y="46944"/>
                    <a:pt x="74220" y="46977"/>
                    <a:pt x="74220" y="47010"/>
                  </a:cubicBezTo>
                  <a:cubicBezTo>
                    <a:pt x="73152" y="47277"/>
                    <a:pt x="72052" y="47110"/>
                    <a:pt x="70984" y="47477"/>
                  </a:cubicBezTo>
                  <a:cubicBezTo>
                    <a:pt x="71218" y="47527"/>
                    <a:pt x="71451" y="47544"/>
                    <a:pt x="71681" y="47544"/>
                  </a:cubicBezTo>
                  <a:cubicBezTo>
                    <a:pt x="71910" y="47544"/>
                    <a:pt x="72135" y="47527"/>
                    <a:pt x="72352" y="47511"/>
                  </a:cubicBezTo>
                  <a:cubicBezTo>
                    <a:pt x="72919" y="47411"/>
                    <a:pt x="73486" y="47377"/>
                    <a:pt x="73986" y="47211"/>
                  </a:cubicBezTo>
                  <a:cubicBezTo>
                    <a:pt x="74097" y="47178"/>
                    <a:pt x="74196" y="47163"/>
                    <a:pt x="74287" y="47163"/>
                  </a:cubicBezTo>
                  <a:cubicBezTo>
                    <a:pt x="74661" y="47163"/>
                    <a:pt x="74892" y="47415"/>
                    <a:pt x="75187" y="47711"/>
                  </a:cubicBezTo>
                  <a:cubicBezTo>
                    <a:pt x="74787" y="47778"/>
                    <a:pt x="74453" y="47811"/>
                    <a:pt x="74120" y="47878"/>
                  </a:cubicBezTo>
                  <a:cubicBezTo>
                    <a:pt x="74153" y="47944"/>
                    <a:pt x="74153" y="47978"/>
                    <a:pt x="74153" y="48011"/>
                  </a:cubicBezTo>
                  <a:cubicBezTo>
                    <a:pt x="74318" y="48066"/>
                    <a:pt x="74494" y="48091"/>
                    <a:pt x="74668" y="48091"/>
                  </a:cubicBezTo>
                  <a:cubicBezTo>
                    <a:pt x="74810" y="48091"/>
                    <a:pt x="74952" y="48074"/>
                    <a:pt x="75087" y="48044"/>
                  </a:cubicBezTo>
                  <a:cubicBezTo>
                    <a:pt x="75159" y="48035"/>
                    <a:pt x="75226" y="48030"/>
                    <a:pt x="75290" y="48030"/>
                  </a:cubicBezTo>
                  <a:cubicBezTo>
                    <a:pt x="75673" y="48030"/>
                    <a:pt x="75926" y="48202"/>
                    <a:pt x="76155" y="48545"/>
                  </a:cubicBezTo>
                  <a:cubicBezTo>
                    <a:pt x="76888" y="49012"/>
                    <a:pt x="77522" y="49946"/>
                    <a:pt x="77489" y="50580"/>
                  </a:cubicBezTo>
                  <a:cubicBezTo>
                    <a:pt x="76155" y="50046"/>
                    <a:pt x="74854" y="49512"/>
                    <a:pt x="73553" y="48978"/>
                  </a:cubicBezTo>
                  <a:lnTo>
                    <a:pt x="73553" y="48878"/>
                  </a:lnTo>
                  <a:cubicBezTo>
                    <a:pt x="73653" y="48878"/>
                    <a:pt x="73753" y="48878"/>
                    <a:pt x="73853" y="48845"/>
                  </a:cubicBezTo>
                  <a:cubicBezTo>
                    <a:pt x="74453" y="48812"/>
                    <a:pt x="75054" y="48778"/>
                    <a:pt x="75654" y="48712"/>
                  </a:cubicBezTo>
                  <a:cubicBezTo>
                    <a:pt x="75821" y="48712"/>
                    <a:pt x="75988" y="48612"/>
                    <a:pt x="76155" y="48545"/>
                  </a:cubicBezTo>
                  <a:cubicBezTo>
                    <a:pt x="75487" y="48545"/>
                    <a:pt x="74854" y="48545"/>
                    <a:pt x="74186" y="48578"/>
                  </a:cubicBezTo>
                  <a:cubicBezTo>
                    <a:pt x="73886" y="48612"/>
                    <a:pt x="73586" y="48712"/>
                    <a:pt x="73286" y="48778"/>
                  </a:cubicBezTo>
                  <a:cubicBezTo>
                    <a:pt x="73219" y="48778"/>
                    <a:pt x="73167" y="48793"/>
                    <a:pt x="73120" y="48793"/>
                  </a:cubicBezTo>
                  <a:cubicBezTo>
                    <a:pt x="73097" y="48793"/>
                    <a:pt x="73075" y="48789"/>
                    <a:pt x="73052" y="48778"/>
                  </a:cubicBezTo>
                  <a:cubicBezTo>
                    <a:pt x="72652" y="48645"/>
                    <a:pt x="72285" y="48478"/>
                    <a:pt x="71885" y="48278"/>
                  </a:cubicBezTo>
                  <a:cubicBezTo>
                    <a:pt x="72452" y="48145"/>
                    <a:pt x="73019" y="48211"/>
                    <a:pt x="73553" y="47978"/>
                  </a:cubicBezTo>
                  <a:cubicBezTo>
                    <a:pt x="73453" y="47944"/>
                    <a:pt x="73353" y="47878"/>
                    <a:pt x="73286" y="47878"/>
                  </a:cubicBezTo>
                  <a:cubicBezTo>
                    <a:pt x="72719" y="47911"/>
                    <a:pt x="72152" y="47911"/>
                    <a:pt x="71618" y="47978"/>
                  </a:cubicBezTo>
                  <a:cubicBezTo>
                    <a:pt x="71540" y="47989"/>
                    <a:pt x="71466" y="47996"/>
                    <a:pt x="71396" y="47996"/>
                  </a:cubicBezTo>
                  <a:cubicBezTo>
                    <a:pt x="71255" y="47996"/>
                    <a:pt x="71129" y="47967"/>
                    <a:pt x="71018" y="47878"/>
                  </a:cubicBezTo>
                  <a:cubicBezTo>
                    <a:pt x="70184" y="47344"/>
                    <a:pt x="69350" y="46810"/>
                    <a:pt x="68516" y="46277"/>
                  </a:cubicBezTo>
                  <a:cubicBezTo>
                    <a:pt x="67482" y="45643"/>
                    <a:pt x="66481" y="45009"/>
                    <a:pt x="65480" y="44375"/>
                  </a:cubicBezTo>
                  <a:cubicBezTo>
                    <a:pt x="65347" y="44308"/>
                    <a:pt x="65247" y="44208"/>
                    <a:pt x="65113" y="44075"/>
                  </a:cubicBezTo>
                  <a:cubicBezTo>
                    <a:pt x="66581" y="43975"/>
                    <a:pt x="67982" y="43641"/>
                    <a:pt x="69416" y="43108"/>
                  </a:cubicBezTo>
                  <a:cubicBezTo>
                    <a:pt x="69300" y="43024"/>
                    <a:pt x="69200" y="42999"/>
                    <a:pt x="69108" y="42999"/>
                  </a:cubicBezTo>
                  <a:cubicBezTo>
                    <a:pt x="69016" y="42999"/>
                    <a:pt x="68933" y="43024"/>
                    <a:pt x="68849" y="43041"/>
                  </a:cubicBezTo>
                  <a:cubicBezTo>
                    <a:pt x="68115" y="43208"/>
                    <a:pt x="67382" y="43408"/>
                    <a:pt x="66648" y="43575"/>
                  </a:cubicBezTo>
                  <a:cubicBezTo>
                    <a:pt x="66081" y="43708"/>
                    <a:pt x="65547" y="43808"/>
                    <a:pt x="64980" y="43942"/>
                  </a:cubicBezTo>
                  <a:cubicBezTo>
                    <a:pt x="64913" y="43942"/>
                    <a:pt x="64861" y="43956"/>
                    <a:pt x="64814" y="43956"/>
                  </a:cubicBezTo>
                  <a:cubicBezTo>
                    <a:pt x="64791" y="43956"/>
                    <a:pt x="64769" y="43953"/>
                    <a:pt x="64746" y="43942"/>
                  </a:cubicBezTo>
                  <a:cubicBezTo>
                    <a:pt x="64480" y="43808"/>
                    <a:pt x="64246" y="43641"/>
                    <a:pt x="63946" y="43475"/>
                  </a:cubicBezTo>
                  <a:cubicBezTo>
                    <a:pt x="64246" y="43408"/>
                    <a:pt x="64446" y="43341"/>
                    <a:pt x="64613" y="43308"/>
                  </a:cubicBezTo>
                  <a:lnTo>
                    <a:pt x="64613" y="43208"/>
                  </a:lnTo>
                  <a:lnTo>
                    <a:pt x="64213" y="43208"/>
                  </a:lnTo>
                  <a:cubicBezTo>
                    <a:pt x="64093" y="43233"/>
                    <a:pt x="63978" y="43246"/>
                    <a:pt x="63867" y="43246"/>
                  </a:cubicBezTo>
                  <a:cubicBezTo>
                    <a:pt x="63543" y="43246"/>
                    <a:pt x="63252" y="43139"/>
                    <a:pt x="62978" y="42941"/>
                  </a:cubicBezTo>
                  <a:cubicBezTo>
                    <a:pt x="62845" y="42841"/>
                    <a:pt x="62745" y="42774"/>
                    <a:pt x="62612" y="42707"/>
                  </a:cubicBezTo>
                  <a:cubicBezTo>
                    <a:pt x="61844" y="42440"/>
                    <a:pt x="61211" y="42007"/>
                    <a:pt x="60410" y="41540"/>
                  </a:cubicBezTo>
                  <a:cubicBezTo>
                    <a:pt x="61678" y="41373"/>
                    <a:pt x="62845" y="41106"/>
                    <a:pt x="63912" y="40639"/>
                  </a:cubicBezTo>
                  <a:lnTo>
                    <a:pt x="63912" y="40639"/>
                  </a:lnTo>
                  <a:cubicBezTo>
                    <a:pt x="63279" y="40773"/>
                    <a:pt x="62612" y="40906"/>
                    <a:pt x="61978" y="41039"/>
                  </a:cubicBezTo>
                  <a:cubicBezTo>
                    <a:pt x="61377" y="41140"/>
                    <a:pt x="60744" y="41273"/>
                    <a:pt x="60143" y="41373"/>
                  </a:cubicBezTo>
                  <a:cubicBezTo>
                    <a:pt x="60043" y="41373"/>
                    <a:pt x="59910" y="41340"/>
                    <a:pt x="59810" y="41273"/>
                  </a:cubicBezTo>
                  <a:cubicBezTo>
                    <a:pt x="59376" y="41073"/>
                    <a:pt x="58942" y="40839"/>
                    <a:pt x="58542" y="40606"/>
                  </a:cubicBezTo>
                  <a:cubicBezTo>
                    <a:pt x="57508" y="40005"/>
                    <a:pt x="56407" y="39638"/>
                    <a:pt x="55206" y="39472"/>
                  </a:cubicBezTo>
                  <a:cubicBezTo>
                    <a:pt x="54372" y="39372"/>
                    <a:pt x="53538" y="39238"/>
                    <a:pt x="52704" y="39138"/>
                  </a:cubicBezTo>
                  <a:cubicBezTo>
                    <a:pt x="52606" y="39129"/>
                    <a:pt x="52505" y="39125"/>
                    <a:pt x="52404" y="39125"/>
                  </a:cubicBezTo>
                  <a:cubicBezTo>
                    <a:pt x="52125" y="39125"/>
                    <a:pt x="51839" y="39156"/>
                    <a:pt x="51570" y="39205"/>
                  </a:cubicBezTo>
                  <a:cubicBezTo>
                    <a:pt x="51804" y="39238"/>
                    <a:pt x="52037" y="39272"/>
                    <a:pt x="52271" y="39305"/>
                  </a:cubicBezTo>
                  <a:cubicBezTo>
                    <a:pt x="53572" y="39372"/>
                    <a:pt x="54806" y="39672"/>
                    <a:pt x="56074" y="40005"/>
                  </a:cubicBezTo>
                  <a:cubicBezTo>
                    <a:pt x="56674" y="40172"/>
                    <a:pt x="57241" y="40472"/>
                    <a:pt x="57808" y="40773"/>
                  </a:cubicBezTo>
                  <a:cubicBezTo>
                    <a:pt x="59142" y="41473"/>
                    <a:pt x="60477" y="42207"/>
                    <a:pt x="61778" y="42941"/>
                  </a:cubicBezTo>
                  <a:cubicBezTo>
                    <a:pt x="62278" y="43208"/>
                    <a:pt x="62745" y="43508"/>
                    <a:pt x="63245" y="43741"/>
                  </a:cubicBezTo>
                  <a:cubicBezTo>
                    <a:pt x="64146" y="44142"/>
                    <a:pt x="64713" y="44876"/>
                    <a:pt x="65213" y="45709"/>
                  </a:cubicBezTo>
                  <a:cubicBezTo>
                    <a:pt x="65447" y="46110"/>
                    <a:pt x="65647" y="46543"/>
                    <a:pt x="65881" y="46944"/>
                  </a:cubicBezTo>
                  <a:cubicBezTo>
                    <a:pt x="65981" y="47110"/>
                    <a:pt x="66114" y="47244"/>
                    <a:pt x="66281" y="47344"/>
                  </a:cubicBezTo>
                  <a:cubicBezTo>
                    <a:pt x="66147" y="46443"/>
                    <a:pt x="65614" y="45709"/>
                    <a:pt x="65080" y="44909"/>
                  </a:cubicBezTo>
                  <a:lnTo>
                    <a:pt x="65080" y="44909"/>
                  </a:lnTo>
                  <a:cubicBezTo>
                    <a:pt x="65280" y="44976"/>
                    <a:pt x="65414" y="45042"/>
                    <a:pt x="65514" y="45076"/>
                  </a:cubicBezTo>
                  <a:cubicBezTo>
                    <a:pt x="66648" y="45676"/>
                    <a:pt x="67715" y="46377"/>
                    <a:pt x="68749" y="47110"/>
                  </a:cubicBezTo>
                  <a:cubicBezTo>
                    <a:pt x="70184" y="48111"/>
                    <a:pt x="71718" y="48878"/>
                    <a:pt x="73353" y="49445"/>
                  </a:cubicBezTo>
                  <a:cubicBezTo>
                    <a:pt x="74220" y="49746"/>
                    <a:pt x="75054" y="50046"/>
                    <a:pt x="75888" y="50379"/>
                  </a:cubicBezTo>
                  <a:cubicBezTo>
                    <a:pt x="76388" y="50580"/>
                    <a:pt x="76888" y="50813"/>
                    <a:pt x="77455" y="51047"/>
                  </a:cubicBezTo>
                  <a:cubicBezTo>
                    <a:pt x="77355" y="51080"/>
                    <a:pt x="77255" y="51147"/>
                    <a:pt x="77189" y="51147"/>
                  </a:cubicBezTo>
                  <a:cubicBezTo>
                    <a:pt x="75354" y="51013"/>
                    <a:pt x="73686" y="50413"/>
                    <a:pt x="72052" y="49579"/>
                  </a:cubicBezTo>
                  <a:cubicBezTo>
                    <a:pt x="72028" y="49555"/>
                    <a:pt x="71988" y="49532"/>
                    <a:pt x="71943" y="49532"/>
                  </a:cubicBezTo>
                  <a:cubicBezTo>
                    <a:pt x="71924" y="49532"/>
                    <a:pt x="71904" y="49536"/>
                    <a:pt x="71885" y="49546"/>
                  </a:cubicBezTo>
                  <a:cubicBezTo>
                    <a:pt x="73386" y="50513"/>
                    <a:pt x="74987" y="51180"/>
                    <a:pt x="76822" y="51514"/>
                  </a:cubicBezTo>
                  <a:cubicBezTo>
                    <a:pt x="77022" y="51881"/>
                    <a:pt x="77489" y="52181"/>
                    <a:pt x="77455" y="52748"/>
                  </a:cubicBezTo>
                  <a:cubicBezTo>
                    <a:pt x="76488" y="52714"/>
                    <a:pt x="75554" y="52648"/>
                    <a:pt x="74587" y="52581"/>
                  </a:cubicBezTo>
                  <a:cubicBezTo>
                    <a:pt x="74520" y="52581"/>
                    <a:pt x="74453" y="52548"/>
                    <a:pt x="74420" y="52514"/>
                  </a:cubicBezTo>
                  <a:cubicBezTo>
                    <a:pt x="74261" y="52471"/>
                    <a:pt x="74108" y="52428"/>
                    <a:pt x="73967" y="52428"/>
                  </a:cubicBezTo>
                  <a:cubicBezTo>
                    <a:pt x="73783" y="52428"/>
                    <a:pt x="73618" y="52502"/>
                    <a:pt x="73486" y="52748"/>
                  </a:cubicBezTo>
                  <a:cubicBezTo>
                    <a:pt x="73459" y="52802"/>
                    <a:pt x="73343" y="52857"/>
                    <a:pt x="73246" y="52857"/>
                  </a:cubicBezTo>
                  <a:cubicBezTo>
                    <a:pt x="73225" y="52857"/>
                    <a:pt x="73204" y="52854"/>
                    <a:pt x="73186" y="52848"/>
                  </a:cubicBezTo>
                  <a:cubicBezTo>
                    <a:pt x="72919" y="52748"/>
                    <a:pt x="72652" y="52648"/>
                    <a:pt x="72419" y="52514"/>
                  </a:cubicBezTo>
                  <a:cubicBezTo>
                    <a:pt x="72285" y="52448"/>
                    <a:pt x="72185" y="52314"/>
                    <a:pt x="72052" y="52247"/>
                  </a:cubicBezTo>
                  <a:cubicBezTo>
                    <a:pt x="71947" y="52184"/>
                    <a:pt x="71855" y="52155"/>
                    <a:pt x="71777" y="52155"/>
                  </a:cubicBezTo>
                  <a:cubicBezTo>
                    <a:pt x="71609" y="52155"/>
                    <a:pt x="71507" y="52296"/>
                    <a:pt x="71485" y="52548"/>
                  </a:cubicBezTo>
                  <a:cubicBezTo>
                    <a:pt x="71485" y="52648"/>
                    <a:pt x="71485" y="52748"/>
                    <a:pt x="71485" y="52915"/>
                  </a:cubicBezTo>
                  <a:cubicBezTo>
                    <a:pt x="71018" y="52815"/>
                    <a:pt x="70651" y="52614"/>
                    <a:pt x="70450" y="52247"/>
                  </a:cubicBezTo>
                  <a:cubicBezTo>
                    <a:pt x="70384" y="52181"/>
                    <a:pt x="70350" y="52147"/>
                    <a:pt x="70284" y="52081"/>
                  </a:cubicBezTo>
                  <a:cubicBezTo>
                    <a:pt x="70106" y="51954"/>
                    <a:pt x="69928" y="51846"/>
                    <a:pt x="69692" y="51846"/>
                  </a:cubicBezTo>
                  <a:cubicBezTo>
                    <a:pt x="69617" y="51846"/>
                    <a:pt x="69537" y="51857"/>
                    <a:pt x="69450" y="51881"/>
                  </a:cubicBezTo>
                  <a:cubicBezTo>
                    <a:pt x="69402" y="51904"/>
                    <a:pt x="69356" y="51915"/>
                    <a:pt x="69312" y="51915"/>
                  </a:cubicBezTo>
                  <a:cubicBezTo>
                    <a:pt x="69172" y="51915"/>
                    <a:pt x="69051" y="51807"/>
                    <a:pt x="68949" y="51680"/>
                  </a:cubicBezTo>
                  <a:cubicBezTo>
                    <a:pt x="68749" y="51414"/>
                    <a:pt x="68549" y="51180"/>
                    <a:pt x="68349" y="50947"/>
                  </a:cubicBezTo>
                  <a:cubicBezTo>
                    <a:pt x="68282" y="50846"/>
                    <a:pt x="68216" y="50780"/>
                    <a:pt x="68115" y="50713"/>
                  </a:cubicBezTo>
                  <a:cubicBezTo>
                    <a:pt x="68034" y="50659"/>
                    <a:pt x="67930" y="50604"/>
                    <a:pt x="67840" y="50604"/>
                  </a:cubicBezTo>
                  <a:cubicBezTo>
                    <a:pt x="67820" y="50604"/>
                    <a:pt x="67800" y="50607"/>
                    <a:pt x="67782" y="50613"/>
                  </a:cubicBezTo>
                  <a:cubicBezTo>
                    <a:pt x="67715" y="50613"/>
                    <a:pt x="67682" y="50813"/>
                    <a:pt x="67648" y="50913"/>
                  </a:cubicBezTo>
                  <a:cubicBezTo>
                    <a:pt x="67615" y="50980"/>
                    <a:pt x="67648" y="51047"/>
                    <a:pt x="67648" y="51147"/>
                  </a:cubicBezTo>
                  <a:cubicBezTo>
                    <a:pt x="67348" y="51147"/>
                    <a:pt x="67181" y="50913"/>
                    <a:pt x="67048" y="50746"/>
                  </a:cubicBezTo>
                  <a:cubicBezTo>
                    <a:pt x="66748" y="50346"/>
                    <a:pt x="66481" y="49946"/>
                    <a:pt x="66181" y="49546"/>
                  </a:cubicBezTo>
                  <a:cubicBezTo>
                    <a:pt x="65580" y="48745"/>
                    <a:pt x="64746" y="48178"/>
                    <a:pt x="63879" y="47644"/>
                  </a:cubicBezTo>
                  <a:lnTo>
                    <a:pt x="63712" y="47644"/>
                  </a:lnTo>
                  <a:cubicBezTo>
                    <a:pt x="63712" y="48078"/>
                    <a:pt x="64113" y="48411"/>
                    <a:pt x="64079" y="48912"/>
                  </a:cubicBezTo>
                  <a:cubicBezTo>
                    <a:pt x="63879" y="48812"/>
                    <a:pt x="63712" y="48712"/>
                    <a:pt x="63546" y="48612"/>
                  </a:cubicBezTo>
                  <a:cubicBezTo>
                    <a:pt x="63450" y="48558"/>
                    <a:pt x="63368" y="48532"/>
                    <a:pt x="63301" y="48532"/>
                  </a:cubicBezTo>
                  <a:cubicBezTo>
                    <a:pt x="63159" y="48532"/>
                    <a:pt x="63089" y="48651"/>
                    <a:pt x="63112" y="48878"/>
                  </a:cubicBezTo>
                  <a:cubicBezTo>
                    <a:pt x="63112" y="48945"/>
                    <a:pt x="63112" y="49045"/>
                    <a:pt x="63145" y="49112"/>
                  </a:cubicBezTo>
                  <a:cubicBezTo>
                    <a:pt x="63145" y="49179"/>
                    <a:pt x="63145" y="49245"/>
                    <a:pt x="63145" y="49379"/>
                  </a:cubicBezTo>
                  <a:cubicBezTo>
                    <a:pt x="62878" y="49145"/>
                    <a:pt x="62678" y="48945"/>
                    <a:pt x="62511" y="48778"/>
                  </a:cubicBezTo>
                  <a:cubicBezTo>
                    <a:pt x="62478" y="48712"/>
                    <a:pt x="62411" y="48645"/>
                    <a:pt x="62411" y="48612"/>
                  </a:cubicBezTo>
                  <a:cubicBezTo>
                    <a:pt x="62545" y="48245"/>
                    <a:pt x="62311" y="48011"/>
                    <a:pt x="62145" y="47778"/>
                  </a:cubicBezTo>
                  <a:cubicBezTo>
                    <a:pt x="61511" y="46844"/>
                    <a:pt x="60844" y="45943"/>
                    <a:pt x="60210" y="45009"/>
                  </a:cubicBezTo>
                  <a:cubicBezTo>
                    <a:pt x="60176" y="45042"/>
                    <a:pt x="60110" y="45076"/>
                    <a:pt x="60076" y="45109"/>
                  </a:cubicBezTo>
                  <a:cubicBezTo>
                    <a:pt x="60243" y="45376"/>
                    <a:pt x="60443" y="45676"/>
                    <a:pt x="60610" y="45943"/>
                  </a:cubicBezTo>
                  <a:cubicBezTo>
                    <a:pt x="60777" y="46243"/>
                    <a:pt x="60944" y="46543"/>
                    <a:pt x="61110" y="46844"/>
                  </a:cubicBezTo>
                  <a:cubicBezTo>
                    <a:pt x="61277" y="47144"/>
                    <a:pt x="61444" y="47444"/>
                    <a:pt x="61577" y="47811"/>
                  </a:cubicBezTo>
                  <a:cubicBezTo>
                    <a:pt x="61344" y="47611"/>
                    <a:pt x="61110" y="47444"/>
                    <a:pt x="60844" y="47277"/>
                  </a:cubicBezTo>
                  <a:cubicBezTo>
                    <a:pt x="60577" y="47110"/>
                    <a:pt x="60310" y="46977"/>
                    <a:pt x="60043" y="46810"/>
                  </a:cubicBezTo>
                  <a:cubicBezTo>
                    <a:pt x="59910" y="46110"/>
                    <a:pt x="59343" y="45676"/>
                    <a:pt x="58809" y="45209"/>
                  </a:cubicBezTo>
                  <a:lnTo>
                    <a:pt x="58809" y="45209"/>
                  </a:lnTo>
                  <a:cubicBezTo>
                    <a:pt x="59076" y="45643"/>
                    <a:pt x="59343" y="46110"/>
                    <a:pt x="59676" y="46643"/>
                  </a:cubicBezTo>
                  <a:cubicBezTo>
                    <a:pt x="59276" y="46543"/>
                    <a:pt x="59009" y="46443"/>
                    <a:pt x="58709" y="46377"/>
                  </a:cubicBezTo>
                  <a:cubicBezTo>
                    <a:pt x="58575" y="45643"/>
                    <a:pt x="58042" y="45209"/>
                    <a:pt x="57575" y="44709"/>
                  </a:cubicBezTo>
                  <a:lnTo>
                    <a:pt x="57575" y="44709"/>
                  </a:lnTo>
                  <a:cubicBezTo>
                    <a:pt x="57875" y="45209"/>
                    <a:pt x="58175" y="45743"/>
                    <a:pt x="58575" y="46343"/>
                  </a:cubicBezTo>
                  <a:cubicBezTo>
                    <a:pt x="58242" y="46243"/>
                    <a:pt x="58042" y="46176"/>
                    <a:pt x="57841" y="46076"/>
                  </a:cubicBezTo>
                  <a:cubicBezTo>
                    <a:pt x="56941" y="45609"/>
                    <a:pt x="56040" y="45109"/>
                    <a:pt x="55306" y="44442"/>
                  </a:cubicBezTo>
                  <a:cubicBezTo>
                    <a:pt x="54739" y="43942"/>
                    <a:pt x="54172" y="43441"/>
                    <a:pt x="53605" y="42941"/>
                  </a:cubicBezTo>
                  <a:cubicBezTo>
                    <a:pt x="53338" y="42741"/>
                    <a:pt x="53171" y="42474"/>
                    <a:pt x="53138" y="42140"/>
                  </a:cubicBezTo>
                  <a:cubicBezTo>
                    <a:pt x="53071" y="41640"/>
                    <a:pt x="52738" y="41473"/>
                    <a:pt x="52304" y="41373"/>
                  </a:cubicBezTo>
                  <a:lnTo>
                    <a:pt x="52171" y="41373"/>
                  </a:lnTo>
                  <a:cubicBezTo>
                    <a:pt x="51670" y="41373"/>
                    <a:pt x="51270" y="41273"/>
                    <a:pt x="50836" y="41006"/>
                  </a:cubicBezTo>
                  <a:cubicBezTo>
                    <a:pt x="50470" y="40773"/>
                    <a:pt x="50003" y="40739"/>
                    <a:pt x="49602" y="40606"/>
                  </a:cubicBezTo>
                  <a:cubicBezTo>
                    <a:pt x="49302" y="40506"/>
                    <a:pt x="49035" y="40439"/>
                    <a:pt x="48735" y="40339"/>
                  </a:cubicBezTo>
                  <a:cubicBezTo>
                    <a:pt x="48535" y="40272"/>
                    <a:pt x="48335" y="40172"/>
                    <a:pt x="48168" y="40172"/>
                  </a:cubicBezTo>
                  <a:cubicBezTo>
                    <a:pt x="47853" y="40172"/>
                    <a:pt x="47519" y="40243"/>
                    <a:pt x="47207" y="40243"/>
                  </a:cubicBezTo>
                  <a:cubicBezTo>
                    <a:pt x="47090" y="40243"/>
                    <a:pt x="46976" y="40233"/>
                    <a:pt x="46867" y="40206"/>
                  </a:cubicBezTo>
                  <a:cubicBezTo>
                    <a:pt x="46704" y="40171"/>
                    <a:pt x="46549" y="40156"/>
                    <a:pt x="46400" y="40156"/>
                  </a:cubicBezTo>
                  <a:cubicBezTo>
                    <a:pt x="46121" y="40156"/>
                    <a:pt x="45860" y="40207"/>
                    <a:pt x="45599" y="40272"/>
                  </a:cubicBezTo>
                  <a:cubicBezTo>
                    <a:pt x="44599" y="40572"/>
                    <a:pt x="43631" y="40806"/>
                    <a:pt x="42597" y="40806"/>
                  </a:cubicBezTo>
                  <a:cubicBezTo>
                    <a:pt x="42531" y="40806"/>
                    <a:pt x="42464" y="40806"/>
                    <a:pt x="42397" y="40839"/>
                  </a:cubicBezTo>
                  <a:cubicBezTo>
                    <a:pt x="42364" y="40839"/>
                    <a:pt x="42330" y="40873"/>
                    <a:pt x="42297" y="40939"/>
                  </a:cubicBezTo>
                  <a:cubicBezTo>
                    <a:pt x="42654" y="40993"/>
                    <a:pt x="43011" y="41027"/>
                    <a:pt x="43363" y="41027"/>
                  </a:cubicBezTo>
                  <a:cubicBezTo>
                    <a:pt x="43669" y="41027"/>
                    <a:pt x="43970" y="41001"/>
                    <a:pt x="44265" y="40939"/>
                  </a:cubicBezTo>
                  <a:cubicBezTo>
                    <a:pt x="44899" y="40806"/>
                    <a:pt x="45533" y="40639"/>
                    <a:pt x="46233" y="40572"/>
                  </a:cubicBezTo>
                  <a:lnTo>
                    <a:pt x="46233" y="40572"/>
                  </a:lnTo>
                  <a:lnTo>
                    <a:pt x="45266" y="41473"/>
                  </a:lnTo>
                  <a:cubicBezTo>
                    <a:pt x="45199" y="41673"/>
                    <a:pt x="45166" y="41907"/>
                    <a:pt x="45099" y="42174"/>
                  </a:cubicBezTo>
                  <a:cubicBezTo>
                    <a:pt x="44432" y="42407"/>
                    <a:pt x="43731" y="42541"/>
                    <a:pt x="43064" y="42874"/>
                  </a:cubicBezTo>
                  <a:cubicBezTo>
                    <a:pt x="43172" y="42894"/>
                    <a:pt x="43276" y="42902"/>
                    <a:pt x="43380" y="42902"/>
                  </a:cubicBezTo>
                  <a:cubicBezTo>
                    <a:pt x="43629" y="42902"/>
                    <a:pt x="43872" y="42855"/>
                    <a:pt x="44132" y="42807"/>
                  </a:cubicBezTo>
                  <a:cubicBezTo>
                    <a:pt x="44499" y="42741"/>
                    <a:pt x="44832" y="42707"/>
                    <a:pt x="45232" y="42641"/>
                  </a:cubicBezTo>
                  <a:cubicBezTo>
                    <a:pt x="45266" y="42807"/>
                    <a:pt x="45333" y="42974"/>
                    <a:pt x="45333" y="43108"/>
                  </a:cubicBezTo>
                  <a:cubicBezTo>
                    <a:pt x="45333" y="43608"/>
                    <a:pt x="45466" y="44042"/>
                    <a:pt x="45733" y="44442"/>
                  </a:cubicBezTo>
                  <a:cubicBezTo>
                    <a:pt x="45900" y="44675"/>
                    <a:pt x="45900" y="44909"/>
                    <a:pt x="45766" y="45142"/>
                  </a:cubicBezTo>
                  <a:cubicBezTo>
                    <a:pt x="45633" y="45376"/>
                    <a:pt x="45533" y="45609"/>
                    <a:pt x="45399" y="45843"/>
                  </a:cubicBezTo>
                  <a:cubicBezTo>
                    <a:pt x="45199" y="45843"/>
                    <a:pt x="44999" y="45813"/>
                    <a:pt x="44793" y="45813"/>
                  </a:cubicBezTo>
                  <a:cubicBezTo>
                    <a:pt x="44622" y="45813"/>
                    <a:pt x="44447" y="45834"/>
                    <a:pt x="44265" y="45910"/>
                  </a:cubicBezTo>
                  <a:cubicBezTo>
                    <a:pt x="44450" y="46053"/>
                    <a:pt x="44559" y="46121"/>
                    <a:pt x="44778" y="46121"/>
                  </a:cubicBezTo>
                  <a:cubicBezTo>
                    <a:pt x="44915" y="46121"/>
                    <a:pt x="45096" y="46094"/>
                    <a:pt x="45366" y="46043"/>
                  </a:cubicBezTo>
                  <a:cubicBezTo>
                    <a:pt x="45399" y="46210"/>
                    <a:pt x="45466" y="46377"/>
                    <a:pt x="45466" y="46543"/>
                  </a:cubicBezTo>
                  <a:cubicBezTo>
                    <a:pt x="45466" y="46877"/>
                    <a:pt x="45566" y="47144"/>
                    <a:pt x="45800" y="47344"/>
                  </a:cubicBezTo>
                  <a:cubicBezTo>
                    <a:pt x="45966" y="47511"/>
                    <a:pt x="46066" y="47678"/>
                    <a:pt x="46166" y="47844"/>
                  </a:cubicBezTo>
                  <a:cubicBezTo>
                    <a:pt x="46333" y="48078"/>
                    <a:pt x="46300" y="48311"/>
                    <a:pt x="46233" y="48578"/>
                  </a:cubicBezTo>
                  <a:cubicBezTo>
                    <a:pt x="46066" y="49345"/>
                    <a:pt x="45666" y="49879"/>
                    <a:pt x="45066" y="50346"/>
                  </a:cubicBezTo>
                  <a:cubicBezTo>
                    <a:pt x="44832" y="50513"/>
                    <a:pt x="44632" y="50680"/>
                    <a:pt x="44332" y="50713"/>
                  </a:cubicBezTo>
                  <a:cubicBezTo>
                    <a:pt x="44065" y="50746"/>
                    <a:pt x="43831" y="50846"/>
                    <a:pt x="43598" y="50947"/>
                  </a:cubicBezTo>
                  <a:cubicBezTo>
                    <a:pt x="43565" y="50947"/>
                    <a:pt x="43531" y="51013"/>
                    <a:pt x="43465" y="51013"/>
                  </a:cubicBezTo>
                  <a:cubicBezTo>
                    <a:pt x="42831" y="50880"/>
                    <a:pt x="42130" y="51113"/>
                    <a:pt x="41563" y="50580"/>
                  </a:cubicBezTo>
                  <a:cubicBezTo>
                    <a:pt x="41463" y="50513"/>
                    <a:pt x="41330" y="50446"/>
                    <a:pt x="41196" y="50413"/>
                  </a:cubicBezTo>
                  <a:cubicBezTo>
                    <a:pt x="40826" y="50372"/>
                    <a:pt x="40443" y="50293"/>
                    <a:pt x="40048" y="50293"/>
                  </a:cubicBezTo>
                  <a:cubicBezTo>
                    <a:pt x="39802" y="50293"/>
                    <a:pt x="39551" y="50323"/>
                    <a:pt x="39295" y="50413"/>
                  </a:cubicBezTo>
                  <a:cubicBezTo>
                    <a:pt x="39161" y="50146"/>
                    <a:pt x="38995" y="49879"/>
                    <a:pt x="38895" y="49612"/>
                  </a:cubicBezTo>
                  <a:cubicBezTo>
                    <a:pt x="38628" y="48678"/>
                    <a:pt x="38027" y="48078"/>
                    <a:pt x="37093" y="47811"/>
                  </a:cubicBezTo>
                  <a:cubicBezTo>
                    <a:pt x="36726" y="47711"/>
                    <a:pt x="36326" y="47644"/>
                    <a:pt x="35926" y="47577"/>
                  </a:cubicBezTo>
                  <a:cubicBezTo>
                    <a:pt x="35881" y="47575"/>
                    <a:pt x="35836" y="47573"/>
                    <a:pt x="35792" y="47573"/>
                  </a:cubicBezTo>
                  <a:cubicBezTo>
                    <a:pt x="35313" y="47573"/>
                    <a:pt x="34888" y="47736"/>
                    <a:pt x="34491" y="48011"/>
                  </a:cubicBezTo>
                  <a:cubicBezTo>
                    <a:pt x="33958" y="48411"/>
                    <a:pt x="33424" y="48812"/>
                    <a:pt x="32924" y="49245"/>
                  </a:cubicBezTo>
                  <a:cubicBezTo>
                    <a:pt x="32557" y="49512"/>
                    <a:pt x="32223" y="49846"/>
                    <a:pt x="31856" y="50079"/>
                  </a:cubicBezTo>
                  <a:cubicBezTo>
                    <a:pt x="31689" y="50213"/>
                    <a:pt x="31423" y="50246"/>
                    <a:pt x="31189" y="50246"/>
                  </a:cubicBezTo>
                  <a:cubicBezTo>
                    <a:pt x="32257" y="48945"/>
                    <a:pt x="33524" y="47844"/>
                    <a:pt x="34658" y="46643"/>
                  </a:cubicBezTo>
                  <a:cubicBezTo>
                    <a:pt x="34757" y="46661"/>
                    <a:pt x="34860" y="46669"/>
                    <a:pt x="34965" y="46669"/>
                  </a:cubicBezTo>
                  <a:cubicBezTo>
                    <a:pt x="35469" y="46669"/>
                    <a:pt x="36023" y="46480"/>
                    <a:pt x="36326" y="46176"/>
                  </a:cubicBezTo>
                  <a:cubicBezTo>
                    <a:pt x="36233" y="46148"/>
                    <a:pt x="36142" y="46136"/>
                    <a:pt x="36054" y="46136"/>
                  </a:cubicBezTo>
                  <a:cubicBezTo>
                    <a:pt x="35731" y="46136"/>
                    <a:pt x="35432" y="46291"/>
                    <a:pt x="35092" y="46343"/>
                  </a:cubicBezTo>
                  <a:cubicBezTo>
                    <a:pt x="35192" y="46210"/>
                    <a:pt x="35225" y="46110"/>
                    <a:pt x="35292" y="46043"/>
                  </a:cubicBezTo>
                  <a:cubicBezTo>
                    <a:pt x="35959" y="45476"/>
                    <a:pt x="36593" y="44942"/>
                    <a:pt x="37260" y="44375"/>
                  </a:cubicBezTo>
                  <a:cubicBezTo>
                    <a:pt x="37394" y="44242"/>
                    <a:pt x="37527" y="44208"/>
                    <a:pt x="37727" y="44175"/>
                  </a:cubicBezTo>
                  <a:cubicBezTo>
                    <a:pt x="38461" y="44042"/>
                    <a:pt x="39195" y="43875"/>
                    <a:pt x="39929" y="43675"/>
                  </a:cubicBezTo>
                  <a:cubicBezTo>
                    <a:pt x="39737" y="43594"/>
                    <a:pt x="39551" y="43565"/>
                    <a:pt x="39367" y="43565"/>
                  </a:cubicBezTo>
                  <a:cubicBezTo>
                    <a:pt x="38942" y="43565"/>
                    <a:pt x="38526" y="43718"/>
                    <a:pt x="38061" y="43741"/>
                  </a:cubicBezTo>
                  <a:cubicBezTo>
                    <a:pt x="38494" y="43374"/>
                    <a:pt x="38928" y="43041"/>
                    <a:pt x="39362" y="42674"/>
                  </a:cubicBezTo>
                  <a:cubicBezTo>
                    <a:pt x="41163" y="41240"/>
                    <a:pt x="42964" y="39772"/>
                    <a:pt x="44765" y="38338"/>
                  </a:cubicBezTo>
                  <a:cubicBezTo>
                    <a:pt x="45399" y="37804"/>
                    <a:pt x="45966" y="37237"/>
                    <a:pt x="46600" y="36736"/>
                  </a:cubicBezTo>
                  <a:cubicBezTo>
                    <a:pt x="47434" y="36003"/>
                    <a:pt x="48335" y="35335"/>
                    <a:pt x="49135" y="34602"/>
                  </a:cubicBezTo>
                  <a:cubicBezTo>
                    <a:pt x="50003" y="33834"/>
                    <a:pt x="50870" y="33067"/>
                    <a:pt x="51604" y="32133"/>
                  </a:cubicBezTo>
                  <a:cubicBezTo>
                    <a:pt x="51804" y="31866"/>
                    <a:pt x="52037" y="31599"/>
                    <a:pt x="52137" y="31132"/>
                  </a:cubicBezTo>
                  <a:lnTo>
                    <a:pt x="52137" y="31132"/>
                  </a:lnTo>
                  <a:cubicBezTo>
                    <a:pt x="51170" y="32066"/>
                    <a:pt x="50269" y="32967"/>
                    <a:pt x="49335" y="33801"/>
                  </a:cubicBezTo>
                  <a:cubicBezTo>
                    <a:pt x="48401" y="34668"/>
                    <a:pt x="47467" y="35502"/>
                    <a:pt x="46333" y="36169"/>
                  </a:cubicBezTo>
                  <a:cubicBezTo>
                    <a:pt x="46567" y="35669"/>
                    <a:pt x="46800" y="35202"/>
                    <a:pt x="47000" y="34702"/>
                  </a:cubicBezTo>
                  <a:cubicBezTo>
                    <a:pt x="47167" y="34335"/>
                    <a:pt x="47367" y="34034"/>
                    <a:pt x="47734" y="33801"/>
                  </a:cubicBezTo>
                  <a:cubicBezTo>
                    <a:pt x="48668" y="33100"/>
                    <a:pt x="49402" y="32200"/>
                    <a:pt x="50103" y="31299"/>
                  </a:cubicBezTo>
                  <a:cubicBezTo>
                    <a:pt x="50636" y="30632"/>
                    <a:pt x="51137" y="29998"/>
                    <a:pt x="51437" y="29231"/>
                  </a:cubicBezTo>
                  <a:cubicBezTo>
                    <a:pt x="51737" y="29198"/>
                    <a:pt x="52037" y="29164"/>
                    <a:pt x="52338" y="29131"/>
                  </a:cubicBezTo>
                  <a:close/>
                  <a:moveTo>
                    <a:pt x="24951" y="50980"/>
                  </a:moveTo>
                  <a:cubicBezTo>
                    <a:pt x="25618" y="51480"/>
                    <a:pt x="26052" y="52081"/>
                    <a:pt x="26319" y="52915"/>
                  </a:cubicBezTo>
                  <a:cubicBezTo>
                    <a:pt x="26186" y="53015"/>
                    <a:pt x="26085" y="53148"/>
                    <a:pt x="25985" y="53248"/>
                  </a:cubicBezTo>
                  <a:cubicBezTo>
                    <a:pt x="25819" y="52881"/>
                    <a:pt x="25685" y="52481"/>
                    <a:pt x="25452" y="52181"/>
                  </a:cubicBezTo>
                  <a:cubicBezTo>
                    <a:pt x="25218" y="51847"/>
                    <a:pt x="24885" y="51647"/>
                    <a:pt x="24551" y="51347"/>
                  </a:cubicBezTo>
                  <a:cubicBezTo>
                    <a:pt x="24718" y="51180"/>
                    <a:pt x="24818" y="51080"/>
                    <a:pt x="24951" y="50980"/>
                  </a:cubicBezTo>
                  <a:close/>
                  <a:moveTo>
                    <a:pt x="31723" y="51814"/>
                  </a:moveTo>
                  <a:lnTo>
                    <a:pt x="31723" y="51814"/>
                  </a:lnTo>
                  <a:cubicBezTo>
                    <a:pt x="31389" y="52014"/>
                    <a:pt x="31189" y="52281"/>
                    <a:pt x="30722" y="52281"/>
                  </a:cubicBezTo>
                  <a:cubicBezTo>
                    <a:pt x="30678" y="52278"/>
                    <a:pt x="30634" y="52277"/>
                    <a:pt x="30591" y="52277"/>
                  </a:cubicBezTo>
                  <a:cubicBezTo>
                    <a:pt x="30034" y="52277"/>
                    <a:pt x="29475" y="52470"/>
                    <a:pt x="28887" y="52748"/>
                  </a:cubicBezTo>
                  <a:cubicBezTo>
                    <a:pt x="28988" y="52815"/>
                    <a:pt x="29084" y="52837"/>
                    <a:pt x="29177" y="52837"/>
                  </a:cubicBezTo>
                  <a:cubicBezTo>
                    <a:pt x="29362" y="52837"/>
                    <a:pt x="29532" y="52748"/>
                    <a:pt x="29688" y="52748"/>
                  </a:cubicBezTo>
                  <a:cubicBezTo>
                    <a:pt x="29955" y="52748"/>
                    <a:pt x="30222" y="52681"/>
                    <a:pt x="30555" y="52648"/>
                  </a:cubicBezTo>
                  <a:lnTo>
                    <a:pt x="30555" y="52648"/>
                  </a:lnTo>
                  <a:cubicBezTo>
                    <a:pt x="30355" y="52915"/>
                    <a:pt x="30255" y="53115"/>
                    <a:pt x="29988" y="53148"/>
                  </a:cubicBezTo>
                  <a:cubicBezTo>
                    <a:pt x="29221" y="53215"/>
                    <a:pt x="28521" y="53448"/>
                    <a:pt x="27820" y="53749"/>
                  </a:cubicBezTo>
                  <a:cubicBezTo>
                    <a:pt x="27753" y="53782"/>
                    <a:pt x="27687" y="53782"/>
                    <a:pt x="27520" y="53815"/>
                  </a:cubicBezTo>
                  <a:cubicBezTo>
                    <a:pt x="28087" y="53148"/>
                    <a:pt x="28521" y="52514"/>
                    <a:pt x="29188" y="52114"/>
                  </a:cubicBezTo>
                  <a:cubicBezTo>
                    <a:pt x="29455" y="51947"/>
                    <a:pt x="29821" y="51914"/>
                    <a:pt x="30155" y="51914"/>
                  </a:cubicBezTo>
                  <a:cubicBezTo>
                    <a:pt x="30689" y="51847"/>
                    <a:pt x="31189" y="51847"/>
                    <a:pt x="31723" y="51814"/>
                  </a:cubicBezTo>
                  <a:close/>
                  <a:moveTo>
                    <a:pt x="29521" y="53715"/>
                  </a:moveTo>
                  <a:cubicBezTo>
                    <a:pt x="29555" y="53749"/>
                    <a:pt x="29555" y="53815"/>
                    <a:pt x="29588" y="53849"/>
                  </a:cubicBezTo>
                  <a:cubicBezTo>
                    <a:pt x="29188" y="54115"/>
                    <a:pt x="28687" y="54015"/>
                    <a:pt x="28254" y="54182"/>
                  </a:cubicBezTo>
                  <a:cubicBezTo>
                    <a:pt x="27820" y="54349"/>
                    <a:pt x="27386" y="54449"/>
                    <a:pt x="26886" y="54516"/>
                  </a:cubicBezTo>
                  <a:cubicBezTo>
                    <a:pt x="26986" y="54416"/>
                    <a:pt x="27120" y="54316"/>
                    <a:pt x="27220" y="54216"/>
                  </a:cubicBezTo>
                  <a:cubicBezTo>
                    <a:pt x="27253" y="54182"/>
                    <a:pt x="27320" y="54182"/>
                    <a:pt x="27386" y="54182"/>
                  </a:cubicBezTo>
                  <a:lnTo>
                    <a:pt x="29521" y="53715"/>
                  </a:lnTo>
                  <a:close/>
                  <a:moveTo>
                    <a:pt x="35926" y="48245"/>
                  </a:moveTo>
                  <a:cubicBezTo>
                    <a:pt x="36326" y="48278"/>
                    <a:pt x="36760" y="48311"/>
                    <a:pt x="37160" y="48378"/>
                  </a:cubicBezTo>
                  <a:cubicBezTo>
                    <a:pt x="37460" y="48411"/>
                    <a:pt x="37694" y="48578"/>
                    <a:pt x="37794" y="48878"/>
                  </a:cubicBezTo>
                  <a:cubicBezTo>
                    <a:pt x="37861" y="49045"/>
                    <a:pt x="37994" y="49179"/>
                    <a:pt x="38061" y="49345"/>
                  </a:cubicBezTo>
                  <a:cubicBezTo>
                    <a:pt x="38127" y="49479"/>
                    <a:pt x="38161" y="49612"/>
                    <a:pt x="38161" y="49746"/>
                  </a:cubicBezTo>
                  <a:cubicBezTo>
                    <a:pt x="38227" y="50446"/>
                    <a:pt x="38594" y="51047"/>
                    <a:pt x="39061" y="51547"/>
                  </a:cubicBezTo>
                  <a:cubicBezTo>
                    <a:pt x="39095" y="51580"/>
                    <a:pt x="39161" y="51580"/>
                    <a:pt x="39195" y="51580"/>
                  </a:cubicBezTo>
                  <a:cubicBezTo>
                    <a:pt x="39362" y="51414"/>
                    <a:pt x="39495" y="51280"/>
                    <a:pt x="39729" y="51080"/>
                  </a:cubicBezTo>
                  <a:cubicBezTo>
                    <a:pt x="39829" y="51313"/>
                    <a:pt x="39862" y="51447"/>
                    <a:pt x="39895" y="51580"/>
                  </a:cubicBezTo>
                  <a:cubicBezTo>
                    <a:pt x="40162" y="52548"/>
                    <a:pt x="40429" y="53548"/>
                    <a:pt x="40696" y="54549"/>
                  </a:cubicBezTo>
                  <a:cubicBezTo>
                    <a:pt x="40763" y="54716"/>
                    <a:pt x="40829" y="54849"/>
                    <a:pt x="40963" y="54983"/>
                  </a:cubicBezTo>
                  <a:cubicBezTo>
                    <a:pt x="41029" y="53582"/>
                    <a:pt x="40462" y="52314"/>
                    <a:pt x="40062" y="50980"/>
                  </a:cubicBezTo>
                  <a:cubicBezTo>
                    <a:pt x="40229" y="50980"/>
                    <a:pt x="40362" y="50980"/>
                    <a:pt x="40496" y="51013"/>
                  </a:cubicBezTo>
                  <a:cubicBezTo>
                    <a:pt x="40729" y="51047"/>
                    <a:pt x="40863" y="51147"/>
                    <a:pt x="40929" y="51414"/>
                  </a:cubicBezTo>
                  <a:cubicBezTo>
                    <a:pt x="41029" y="51947"/>
                    <a:pt x="41196" y="52448"/>
                    <a:pt x="41363" y="52981"/>
                  </a:cubicBezTo>
                  <a:cubicBezTo>
                    <a:pt x="41396" y="53081"/>
                    <a:pt x="41463" y="53181"/>
                    <a:pt x="41530" y="53315"/>
                  </a:cubicBezTo>
                  <a:cubicBezTo>
                    <a:pt x="41630" y="52948"/>
                    <a:pt x="41630" y="52948"/>
                    <a:pt x="41430" y="52348"/>
                  </a:cubicBezTo>
                  <a:cubicBezTo>
                    <a:pt x="41330" y="52014"/>
                    <a:pt x="41230" y="51714"/>
                    <a:pt x="41096" y="51347"/>
                  </a:cubicBezTo>
                  <a:lnTo>
                    <a:pt x="41096" y="51347"/>
                  </a:lnTo>
                  <a:cubicBezTo>
                    <a:pt x="41663" y="51514"/>
                    <a:pt x="41997" y="51814"/>
                    <a:pt x="42130" y="52381"/>
                  </a:cubicBezTo>
                  <a:cubicBezTo>
                    <a:pt x="42230" y="52848"/>
                    <a:pt x="42397" y="53282"/>
                    <a:pt x="42531" y="53715"/>
                  </a:cubicBezTo>
                  <a:cubicBezTo>
                    <a:pt x="42564" y="53882"/>
                    <a:pt x="42664" y="54015"/>
                    <a:pt x="42797" y="54249"/>
                  </a:cubicBezTo>
                  <a:cubicBezTo>
                    <a:pt x="42998" y="53749"/>
                    <a:pt x="42797" y="53382"/>
                    <a:pt x="42731" y="53048"/>
                  </a:cubicBezTo>
                  <a:cubicBezTo>
                    <a:pt x="42631" y="52648"/>
                    <a:pt x="42464" y="52314"/>
                    <a:pt x="42330" y="51914"/>
                  </a:cubicBezTo>
                  <a:lnTo>
                    <a:pt x="43064" y="51914"/>
                  </a:lnTo>
                  <a:cubicBezTo>
                    <a:pt x="43364" y="52748"/>
                    <a:pt x="43498" y="53648"/>
                    <a:pt x="43898" y="54449"/>
                  </a:cubicBezTo>
                  <a:cubicBezTo>
                    <a:pt x="44065" y="53982"/>
                    <a:pt x="43932" y="53548"/>
                    <a:pt x="43831" y="53148"/>
                  </a:cubicBezTo>
                  <a:cubicBezTo>
                    <a:pt x="43698" y="52714"/>
                    <a:pt x="43531" y="52281"/>
                    <a:pt x="43364" y="51814"/>
                  </a:cubicBezTo>
                  <a:cubicBezTo>
                    <a:pt x="43598" y="51714"/>
                    <a:pt x="43831" y="51647"/>
                    <a:pt x="44065" y="51580"/>
                  </a:cubicBezTo>
                  <a:cubicBezTo>
                    <a:pt x="44532" y="52381"/>
                    <a:pt x="44699" y="53282"/>
                    <a:pt x="45166" y="54015"/>
                  </a:cubicBezTo>
                  <a:lnTo>
                    <a:pt x="45299" y="53982"/>
                  </a:lnTo>
                  <a:cubicBezTo>
                    <a:pt x="45299" y="53849"/>
                    <a:pt x="45333" y="53715"/>
                    <a:pt x="45266" y="53615"/>
                  </a:cubicBezTo>
                  <a:cubicBezTo>
                    <a:pt x="45032" y="53048"/>
                    <a:pt x="44799" y="52481"/>
                    <a:pt x="44565" y="51914"/>
                  </a:cubicBezTo>
                  <a:cubicBezTo>
                    <a:pt x="44465" y="51747"/>
                    <a:pt x="44365" y="51614"/>
                    <a:pt x="44265" y="51380"/>
                  </a:cubicBezTo>
                  <a:cubicBezTo>
                    <a:pt x="44499" y="51347"/>
                    <a:pt x="44632" y="51347"/>
                    <a:pt x="44832" y="51313"/>
                  </a:cubicBezTo>
                  <a:cubicBezTo>
                    <a:pt x="44866" y="51447"/>
                    <a:pt x="44932" y="51547"/>
                    <a:pt x="44999" y="51680"/>
                  </a:cubicBezTo>
                  <a:cubicBezTo>
                    <a:pt x="45232" y="52381"/>
                    <a:pt x="45599" y="53048"/>
                    <a:pt x="45733" y="53815"/>
                  </a:cubicBezTo>
                  <a:cubicBezTo>
                    <a:pt x="45766" y="54149"/>
                    <a:pt x="45733" y="54416"/>
                    <a:pt x="45499" y="54683"/>
                  </a:cubicBezTo>
                  <a:cubicBezTo>
                    <a:pt x="44999" y="55350"/>
                    <a:pt x="44298" y="55617"/>
                    <a:pt x="43498" y="55617"/>
                  </a:cubicBezTo>
                  <a:cubicBezTo>
                    <a:pt x="43431" y="55316"/>
                    <a:pt x="43331" y="55083"/>
                    <a:pt x="43264" y="54816"/>
                  </a:cubicBezTo>
                  <a:cubicBezTo>
                    <a:pt x="43231" y="54849"/>
                    <a:pt x="43198" y="54849"/>
                    <a:pt x="43164" y="54849"/>
                  </a:cubicBezTo>
                  <a:lnTo>
                    <a:pt x="43164" y="55583"/>
                  </a:lnTo>
                  <a:cubicBezTo>
                    <a:pt x="42964" y="55550"/>
                    <a:pt x="42764" y="55483"/>
                    <a:pt x="42564" y="55483"/>
                  </a:cubicBezTo>
                  <a:cubicBezTo>
                    <a:pt x="42525" y="55480"/>
                    <a:pt x="42488" y="55478"/>
                    <a:pt x="42454" y="55478"/>
                  </a:cubicBezTo>
                  <a:cubicBezTo>
                    <a:pt x="42133" y="55478"/>
                    <a:pt x="41997" y="55622"/>
                    <a:pt x="41997" y="55983"/>
                  </a:cubicBezTo>
                  <a:cubicBezTo>
                    <a:pt x="41997" y="56017"/>
                    <a:pt x="42030" y="56017"/>
                    <a:pt x="42030" y="56050"/>
                  </a:cubicBezTo>
                  <a:cubicBezTo>
                    <a:pt x="42030" y="56602"/>
                    <a:pt x="41841" y="56877"/>
                    <a:pt x="41474" y="56877"/>
                  </a:cubicBezTo>
                  <a:cubicBezTo>
                    <a:pt x="41330" y="56877"/>
                    <a:pt x="41160" y="56835"/>
                    <a:pt x="40963" y="56751"/>
                  </a:cubicBezTo>
                  <a:cubicBezTo>
                    <a:pt x="40796" y="56684"/>
                    <a:pt x="40596" y="56651"/>
                    <a:pt x="40396" y="56617"/>
                  </a:cubicBezTo>
                  <a:cubicBezTo>
                    <a:pt x="40496" y="55717"/>
                    <a:pt x="40196" y="54849"/>
                    <a:pt x="39995" y="53949"/>
                  </a:cubicBezTo>
                  <a:cubicBezTo>
                    <a:pt x="39829" y="53382"/>
                    <a:pt x="39628" y="52781"/>
                    <a:pt x="39428" y="52181"/>
                  </a:cubicBezTo>
                  <a:cubicBezTo>
                    <a:pt x="39428" y="52181"/>
                    <a:pt x="39362" y="52181"/>
                    <a:pt x="39262" y="52114"/>
                  </a:cubicBezTo>
                  <a:lnTo>
                    <a:pt x="39262" y="52114"/>
                  </a:lnTo>
                  <a:cubicBezTo>
                    <a:pt x="39328" y="52381"/>
                    <a:pt x="39328" y="52614"/>
                    <a:pt x="39395" y="52815"/>
                  </a:cubicBezTo>
                  <a:cubicBezTo>
                    <a:pt x="39662" y="54082"/>
                    <a:pt x="39929" y="55316"/>
                    <a:pt x="40229" y="56551"/>
                  </a:cubicBezTo>
                  <a:cubicBezTo>
                    <a:pt x="40262" y="56751"/>
                    <a:pt x="40262" y="56884"/>
                    <a:pt x="40162" y="57084"/>
                  </a:cubicBezTo>
                  <a:cubicBezTo>
                    <a:pt x="40029" y="57284"/>
                    <a:pt x="39995" y="57518"/>
                    <a:pt x="39929" y="57718"/>
                  </a:cubicBezTo>
                  <a:cubicBezTo>
                    <a:pt x="39895" y="57851"/>
                    <a:pt x="39862" y="57985"/>
                    <a:pt x="39795" y="58118"/>
                  </a:cubicBezTo>
                  <a:cubicBezTo>
                    <a:pt x="39695" y="57751"/>
                    <a:pt x="39762" y="57351"/>
                    <a:pt x="39495" y="56951"/>
                  </a:cubicBezTo>
                  <a:cubicBezTo>
                    <a:pt x="39328" y="57451"/>
                    <a:pt x="39395" y="57851"/>
                    <a:pt x="39495" y="58318"/>
                  </a:cubicBezTo>
                  <a:cubicBezTo>
                    <a:pt x="39061" y="58318"/>
                    <a:pt x="38694" y="58185"/>
                    <a:pt x="38394" y="57918"/>
                  </a:cubicBezTo>
                  <a:cubicBezTo>
                    <a:pt x="37927" y="57485"/>
                    <a:pt x="37694" y="56951"/>
                    <a:pt x="37660" y="56317"/>
                  </a:cubicBezTo>
                  <a:cubicBezTo>
                    <a:pt x="37627" y="55683"/>
                    <a:pt x="37527" y="55483"/>
                    <a:pt x="36927" y="55283"/>
                  </a:cubicBezTo>
                  <a:cubicBezTo>
                    <a:pt x="36259" y="55016"/>
                    <a:pt x="35959" y="54482"/>
                    <a:pt x="36093" y="53782"/>
                  </a:cubicBezTo>
                  <a:cubicBezTo>
                    <a:pt x="36159" y="53515"/>
                    <a:pt x="36226" y="53282"/>
                    <a:pt x="36293" y="53048"/>
                  </a:cubicBezTo>
                  <a:cubicBezTo>
                    <a:pt x="36426" y="52514"/>
                    <a:pt x="36359" y="51981"/>
                    <a:pt x="36159" y="51447"/>
                  </a:cubicBezTo>
                  <a:cubicBezTo>
                    <a:pt x="36059" y="51213"/>
                    <a:pt x="35859" y="51013"/>
                    <a:pt x="35592" y="50913"/>
                  </a:cubicBezTo>
                  <a:cubicBezTo>
                    <a:pt x="35529" y="50897"/>
                    <a:pt x="35468" y="50889"/>
                    <a:pt x="35411" y="50889"/>
                  </a:cubicBezTo>
                  <a:cubicBezTo>
                    <a:pt x="35224" y="50889"/>
                    <a:pt x="35076" y="50976"/>
                    <a:pt x="35025" y="51180"/>
                  </a:cubicBezTo>
                  <a:cubicBezTo>
                    <a:pt x="34958" y="51380"/>
                    <a:pt x="34792" y="51447"/>
                    <a:pt x="34658" y="51547"/>
                  </a:cubicBezTo>
                  <a:cubicBezTo>
                    <a:pt x="33324" y="52414"/>
                    <a:pt x="31990" y="53282"/>
                    <a:pt x="30655" y="54182"/>
                  </a:cubicBezTo>
                  <a:cubicBezTo>
                    <a:pt x="30288" y="54416"/>
                    <a:pt x="29922" y="54716"/>
                    <a:pt x="29455" y="55049"/>
                  </a:cubicBezTo>
                  <a:cubicBezTo>
                    <a:pt x="29555" y="54816"/>
                    <a:pt x="29555" y="54716"/>
                    <a:pt x="29621" y="54616"/>
                  </a:cubicBezTo>
                  <a:cubicBezTo>
                    <a:pt x="30088" y="53882"/>
                    <a:pt x="30589" y="53248"/>
                    <a:pt x="31222" y="52681"/>
                  </a:cubicBezTo>
                  <a:cubicBezTo>
                    <a:pt x="31256" y="52648"/>
                    <a:pt x="31323" y="52581"/>
                    <a:pt x="31356" y="52548"/>
                  </a:cubicBezTo>
                  <a:cubicBezTo>
                    <a:pt x="31856" y="52481"/>
                    <a:pt x="32223" y="52081"/>
                    <a:pt x="32657" y="51914"/>
                  </a:cubicBezTo>
                  <a:cubicBezTo>
                    <a:pt x="33324" y="51614"/>
                    <a:pt x="33624" y="51080"/>
                    <a:pt x="33858" y="50446"/>
                  </a:cubicBezTo>
                  <a:cubicBezTo>
                    <a:pt x="33958" y="50079"/>
                    <a:pt x="34125" y="49746"/>
                    <a:pt x="34258" y="49412"/>
                  </a:cubicBezTo>
                  <a:cubicBezTo>
                    <a:pt x="34325" y="49312"/>
                    <a:pt x="34425" y="49245"/>
                    <a:pt x="34491" y="49179"/>
                  </a:cubicBezTo>
                  <a:cubicBezTo>
                    <a:pt x="34692" y="49212"/>
                    <a:pt x="34892" y="49245"/>
                    <a:pt x="35192" y="49279"/>
                  </a:cubicBezTo>
                  <a:cubicBezTo>
                    <a:pt x="35025" y="49079"/>
                    <a:pt x="34892" y="48978"/>
                    <a:pt x="34758" y="48812"/>
                  </a:cubicBezTo>
                  <a:cubicBezTo>
                    <a:pt x="34925" y="48678"/>
                    <a:pt x="35092" y="48578"/>
                    <a:pt x="35259" y="48478"/>
                  </a:cubicBezTo>
                  <a:cubicBezTo>
                    <a:pt x="35692" y="48678"/>
                    <a:pt x="35859" y="49145"/>
                    <a:pt x="36393" y="49312"/>
                  </a:cubicBezTo>
                  <a:cubicBezTo>
                    <a:pt x="36226" y="48845"/>
                    <a:pt x="35892" y="48645"/>
                    <a:pt x="35626" y="48345"/>
                  </a:cubicBezTo>
                  <a:cubicBezTo>
                    <a:pt x="35759" y="48311"/>
                    <a:pt x="35826" y="48245"/>
                    <a:pt x="35926" y="48245"/>
                  </a:cubicBezTo>
                  <a:close/>
                  <a:moveTo>
                    <a:pt x="24251" y="51547"/>
                  </a:moveTo>
                  <a:cubicBezTo>
                    <a:pt x="24518" y="51814"/>
                    <a:pt x="24751" y="51981"/>
                    <a:pt x="24918" y="52214"/>
                  </a:cubicBezTo>
                  <a:cubicBezTo>
                    <a:pt x="25118" y="52414"/>
                    <a:pt x="25285" y="52648"/>
                    <a:pt x="25352" y="52915"/>
                  </a:cubicBezTo>
                  <a:cubicBezTo>
                    <a:pt x="25518" y="53448"/>
                    <a:pt x="25485" y="53949"/>
                    <a:pt x="25085" y="54416"/>
                  </a:cubicBezTo>
                  <a:cubicBezTo>
                    <a:pt x="24117" y="55617"/>
                    <a:pt x="23283" y="56951"/>
                    <a:pt x="22516" y="58318"/>
                  </a:cubicBezTo>
                  <a:cubicBezTo>
                    <a:pt x="22516" y="58352"/>
                    <a:pt x="22450" y="58419"/>
                    <a:pt x="22383" y="58519"/>
                  </a:cubicBezTo>
                  <a:cubicBezTo>
                    <a:pt x="22383" y="58352"/>
                    <a:pt x="22383" y="58252"/>
                    <a:pt x="22416" y="58152"/>
                  </a:cubicBezTo>
                  <a:cubicBezTo>
                    <a:pt x="22816" y="56751"/>
                    <a:pt x="23050" y="55350"/>
                    <a:pt x="23283" y="53915"/>
                  </a:cubicBezTo>
                  <a:cubicBezTo>
                    <a:pt x="23384" y="53348"/>
                    <a:pt x="23617" y="52781"/>
                    <a:pt x="23817" y="52214"/>
                  </a:cubicBezTo>
                  <a:cubicBezTo>
                    <a:pt x="23917" y="51981"/>
                    <a:pt x="24084" y="51780"/>
                    <a:pt x="24251" y="51547"/>
                  </a:cubicBezTo>
                  <a:close/>
                  <a:moveTo>
                    <a:pt x="22016" y="50546"/>
                  </a:moveTo>
                  <a:cubicBezTo>
                    <a:pt x="22216" y="50580"/>
                    <a:pt x="22349" y="50746"/>
                    <a:pt x="22383" y="50846"/>
                  </a:cubicBezTo>
                  <a:cubicBezTo>
                    <a:pt x="22249" y="51180"/>
                    <a:pt x="22116" y="51447"/>
                    <a:pt x="22049" y="51714"/>
                  </a:cubicBezTo>
                  <a:cubicBezTo>
                    <a:pt x="21716" y="53015"/>
                    <a:pt x="21415" y="54282"/>
                    <a:pt x="21115" y="55583"/>
                  </a:cubicBezTo>
                  <a:cubicBezTo>
                    <a:pt x="20915" y="56551"/>
                    <a:pt x="20815" y="57551"/>
                    <a:pt x="20648" y="58519"/>
                  </a:cubicBezTo>
                  <a:cubicBezTo>
                    <a:pt x="20648" y="58552"/>
                    <a:pt x="20615" y="58619"/>
                    <a:pt x="20615" y="58652"/>
                  </a:cubicBezTo>
                  <a:cubicBezTo>
                    <a:pt x="20548" y="55850"/>
                    <a:pt x="21282" y="53215"/>
                    <a:pt x="22016" y="50546"/>
                  </a:cubicBezTo>
                  <a:close/>
                  <a:moveTo>
                    <a:pt x="29188" y="54582"/>
                  </a:moveTo>
                  <a:cubicBezTo>
                    <a:pt x="29054" y="54816"/>
                    <a:pt x="28921" y="55049"/>
                    <a:pt x="28787" y="55250"/>
                  </a:cubicBezTo>
                  <a:cubicBezTo>
                    <a:pt x="28054" y="56150"/>
                    <a:pt x="27353" y="57084"/>
                    <a:pt x="26586" y="57985"/>
                  </a:cubicBezTo>
                  <a:cubicBezTo>
                    <a:pt x="25018" y="59753"/>
                    <a:pt x="23584" y="61654"/>
                    <a:pt x="22416" y="63722"/>
                  </a:cubicBezTo>
                  <a:cubicBezTo>
                    <a:pt x="22383" y="63789"/>
                    <a:pt x="22316" y="63889"/>
                    <a:pt x="22249" y="63956"/>
                  </a:cubicBezTo>
                  <a:cubicBezTo>
                    <a:pt x="22149" y="63556"/>
                    <a:pt x="22183" y="63222"/>
                    <a:pt x="22316" y="62822"/>
                  </a:cubicBezTo>
                  <a:cubicBezTo>
                    <a:pt x="22716" y="61854"/>
                    <a:pt x="23083" y="60820"/>
                    <a:pt x="23484" y="59853"/>
                  </a:cubicBezTo>
                  <a:cubicBezTo>
                    <a:pt x="23650" y="59419"/>
                    <a:pt x="23851" y="58986"/>
                    <a:pt x="24084" y="58585"/>
                  </a:cubicBezTo>
                  <a:cubicBezTo>
                    <a:pt x="24518" y="57785"/>
                    <a:pt x="25018" y="56984"/>
                    <a:pt x="25485" y="56184"/>
                  </a:cubicBezTo>
                  <a:cubicBezTo>
                    <a:pt x="25719" y="55783"/>
                    <a:pt x="26052" y="55483"/>
                    <a:pt x="26519" y="55283"/>
                  </a:cubicBezTo>
                  <a:cubicBezTo>
                    <a:pt x="27353" y="54916"/>
                    <a:pt x="28220" y="54716"/>
                    <a:pt x="29188" y="54582"/>
                  </a:cubicBezTo>
                  <a:close/>
                  <a:moveTo>
                    <a:pt x="15178" y="47878"/>
                  </a:moveTo>
                  <a:cubicBezTo>
                    <a:pt x="15811" y="48044"/>
                    <a:pt x="16445" y="48178"/>
                    <a:pt x="17046" y="48345"/>
                  </a:cubicBezTo>
                  <a:cubicBezTo>
                    <a:pt x="17846" y="48578"/>
                    <a:pt x="18480" y="49112"/>
                    <a:pt x="19114" y="49646"/>
                  </a:cubicBezTo>
                  <a:cubicBezTo>
                    <a:pt x="19214" y="49746"/>
                    <a:pt x="19281" y="49912"/>
                    <a:pt x="19281" y="50046"/>
                  </a:cubicBezTo>
                  <a:cubicBezTo>
                    <a:pt x="19347" y="50713"/>
                    <a:pt x="19414" y="51380"/>
                    <a:pt x="19481" y="52047"/>
                  </a:cubicBezTo>
                  <a:cubicBezTo>
                    <a:pt x="19481" y="52214"/>
                    <a:pt x="19481" y="52414"/>
                    <a:pt x="19447" y="52548"/>
                  </a:cubicBezTo>
                  <a:cubicBezTo>
                    <a:pt x="19014" y="54015"/>
                    <a:pt x="18914" y="55516"/>
                    <a:pt x="18680" y="57018"/>
                  </a:cubicBezTo>
                  <a:cubicBezTo>
                    <a:pt x="18513" y="58218"/>
                    <a:pt x="18347" y="59453"/>
                    <a:pt x="18213" y="60653"/>
                  </a:cubicBezTo>
                  <a:cubicBezTo>
                    <a:pt x="18113" y="61888"/>
                    <a:pt x="18080" y="63122"/>
                    <a:pt x="18046" y="64323"/>
                  </a:cubicBezTo>
                  <a:cubicBezTo>
                    <a:pt x="18013" y="65424"/>
                    <a:pt x="18080" y="66524"/>
                    <a:pt x="18247" y="67625"/>
                  </a:cubicBezTo>
                  <a:cubicBezTo>
                    <a:pt x="17980" y="67325"/>
                    <a:pt x="17679" y="67025"/>
                    <a:pt x="17413" y="66691"/>
                  </a:cubicBezTo>
                  <a:cubicBezTo>
                    <a:pt x="17079" y="66324"/>
                    <a:pt x="16712" y="65924"/>
                    <a:pt x="16412" y="65524"/>
                  </a:cubicBezTo>
                  <a:cubicBezTo>
                    <a:pt x="16178" y="65223"/>
                    <a:pt x="15978" y="64890"/>
                    <a:pt x="15811" y="64590"/>
                  </a:cubicBezTo>
                  <a:cubicBezTo>
                    <a:pt x="15445" y="63989"/>
                    <a:pt x="15111" y="63355"/>
                    <a:pt x="14777" y="62755"/>
                  </a:cubicBezTo>
                  <a:cubicBezTo>
                    <a:pt x="14711" y="62655"/>
                    <a:pt x="14644" y="62555"/>
                    <a:pt x="14611" y="62488"/>
                  </a:cubicBezTo>
                  <a:cubicBezTo>
                    <a:pt x="14210" y="61354"/>
                    <a:pt x="13843" y="60253"/>
                    <a:pt x="13677" y="59052"/>
                  </a:cubicBezTo>
                  <a:cubicBezTo>
                    <a:pt x="13476" y="57551"/>
                    <a:pt x="13176" y="56084"/>
                    <a:pt x="12943" y="54582"/>
                  </a:cubicBezTo>
                  <a:cubicBezTo>
                    <a:pt x="12843" y="54049"/>
                    <a:pt x="12743" y="53482"/>
                    <a:pt x="12809" y="52948"/>
                  </a:cubicBezTo>
                  <a:cubicBezTo>
                    <a:pt x="12976" y="51814"/>
                    <a:pt x="13543" y="50947"/>
                    <a:pt x="14644" y="50480"/>
                  </a:cubicBezTo>
                  <a:cubicBezTo>
                    <a:pt x="14877" y="50379"/>
                    <a:pt x="15111" y="50279"/>
                    <a:pt x="15344" y="50113"/>
                  </a:cubicBezTo>
                  <a:cubicBezTo>
                    <a:pt x="15745" y="49812"/>
                    <a:pt x="15811" y="49546"/>
                    <a:pt x="15611" y="49079"/>
                  </a:cubicBezTo>
                  <a:cubicBezTo>
                    <a:pt x="15611" y="49045"/>
                    <a:pt x="15545" y="48978"/>
                    <a:pt x="15545" y="48945"/>
                  </a:cubicBezTo>
                  <a:cubicBezTo>
                    <a:pt x="15578" y="48778"/>
                    <a:pt x="15645" y="48545"/>
                    <a:pt x="15478" y="48445"/>
                  </a:cubicBezTo>
                  <a:cubicBezTo>
                    <a:pt x="15344" y="48345"/>
                    <a:pt x="15178" y="48345"/>
                    <a:pt x="14978" y="48278"/>
                  </a:cubicBezTo>
                  <a:cubicBezTo>
                    <a:pt x="15044" y="48145"/>
                    <a:pt x="15111" y="48011"/>
                    <a:pt x="15178" y="47878"/>
                  </a:cubicBezTo>
                  <a:close/>
                  <a:moveTo>
                    <a:pt x="35338" y="51365"/>
                  </a:moveTo>
                  <a:cubicBezTo>
                    <a:pt x="35497" y="51365"/>
                    <a:pt x="35612" y="51501"/>
                    <a:pt x="35692" y="51780"/>
                  </a:cubicBezTo>
                  <a:cubicBezTo>
                    <a:pt x="35759" y="52081"/>
                    <a:pt x="35726" y="52314"/>
                    <a:pt x="35459" y="52481"/>
                  </a:cubicBezTo>
                  <a:cubicBezTo>
                    <a:pt x="34758" y="53048"/>
                    <a:pt x="34091" y="53582"/>
                    <a:pt x="33357" y="54115"/>
                  </a:cubicBezTo>
                  <a:cubicBezTo>
                    <a:pt x="31923" y="55150"/>
                    <a:pt x="30622" y="56284"/>
                    <a:pt x="29288" y="57418"/>
                  </a:cubicBezTo>
                  <a:cubicBezTo>
                    <a:pt x="28621" y="57952"/>
                    <a:pt x="27953" y="58452"/>
                    <a:pt x="27420" y="59086"/>
                  </a:cubicBezTo>
                  <a:cubicBezTo>
                    <a:pt x="27120" y="59453"/>
                    <a:pt x="26819" y="59820"/>
                    <a:pt x="26519" y="60186"/>
                  </a:cubicBezTo>
                  <a:cubicBezTo>
                    <a:pt x="26286" y="60420"/>
                    <a:pt x="26085" y="60687"/>
                    <a:pt x="25852" y="60954"/>
                  </a:cubicBezTo>
                  <a:cubicBezTo>
                    <a:pt x="25051" y="61921"/>
                    <a:pt x="24384" y="62922"/>
                    <a:pt x="23951" y="64123"/>
                  </a:cubicBezTo>
                  <a:cubicBezTo>
                    <a:pt x="23550" y="65223"/>
                    <a:pt x="23150" y="66291"/>
                    <a:pt x="22716" y="67358"/>
                  </a:cubicBezTo>
                  <a:cubicBezTo>
                    <a:pt x="22683" y="67492"/>
                    <a:pt x="22616" y="67558"/>
                    <a:pt x="22583" y="67659"/>
                  </a:cubicBezTo>
                  <a:lnTo>
                    <a:pt x="22450" y="67659"/>
                  </a:lnTo>
                  <a:cubicBezTo>
                    <a:pt x="22316" y="65824"/>
                    <a:pt x="22483" y="64123"/>
                    <a:pt x="23684" y="62488"/>
                  </a:cubicBezTo>
                  <a:lnTo>
                    <a:pt x="23684" y="62488"/>
                  </a:lnTo>
                  <a:cubicBezTo>
                    <a:pt x="23417" y="63322"/>
                    <a:pt x="22950" y="63989"/>
                    <a:pt x="22816" y="64856"/>
                  </a:cubicBezTo>
                  <a:cubicBezTo>
                    <a:pt x="23083" y="64723"/>
                    <a:pt x="23150" y="64556"/>
                    <a:pt x="23217" y="64356"/>
                  </a:cubicBezTo>
                  <a:cubicBezTo>
                    <a:pt x="23717" y="63155"/>
                    <a:pt x="24251" y="61954"/>
                    <a:pt x="24951" y="60854"/>
                  </a:cubicBezTo>
                  <a:cubicBezTo>
                    <a:pt x="25018" y="60754"/>
                    <a:pt x="25151" y="60653"/>
                    <a:pt x="24985" y="60520"/>
                  </a:cubicBezTo>
                  <a:cubicBezTo>
                    <a:pt x="24951" y="60487"/>
                    <a:pt x="25051" y="60320"/>
                    <a:pt x="25118" y="60220"/>
                  </a:cubicBezTo>
                  <a:cubicBezTo>
                    <a:pt x="25518" y="59719"/>
                    <a:pt x="25885" y="59252"/>
                    <a:pt x="26286" y="58752"/>
                  </a:cubicBezTo>
                  <a:cubicBezTo>
                    <a:pt x="27520" y="57284"/>
                    <a:pt x="28821" y="55883"/>
                    <a:pt x="30422" y="54783"/>
                  </a:cubicBezTo>
                  <a:cubicBezTo>
                    <a:pt x="31089" y="54316"/>
                    <a:pt x="31823" y="53882"/>
                    <a:pt x="32490" y="53382"/>
                  </a:cubicBezTo>
                  <a:cubicBezTo>
                    <a:pt x="33324" y="52781"/>
                    <a:pt x="34158" y="52181"/>
                    <a:pt x="34958" y="51547"/>
                  </a:cubicBezTo>
                  <a:cubicBezTo>
                    <a:pt x="35106" y="51426"/>
                    <a:pt x="35232" y="51365"/>
                    <a:pt x="35338" y="51365"/>
                  </a:cubicBezTo>
                  <a:close/>
                  <a:moveTo>
                    <a:pt x="8106" y="27730"/>
                  </a:moveTo>
                  <a:cubicBezTo>
                    <a:pt x="8139" y="27930"/>
                    <a:pt x="8139" y="27997"/>
                    <a:pt x="8139" y="28097"/>
                  </a:cubicBezTo>
                  <a:cubicBezTo>
                    <a:pt x="8073" y="29364"/>
                    <a:pt x="8440" y="30499"/>
                    <a:pt x="9007" y="31599"/>
                  </a:cubicBezTo>
                  <a:cubicBezTo>
                    <a:pt x="9107" y="31766"/>
                    <a:pt x="9173" y="31933"/>
                    <a:pt x="9173" y="32133"/>
                  </a:cubicBezTo>
                  <a:cubicBezTo>
                    <a:pt x="9340" y="33167"/>
                    <a:pt x="9440" y="34235"/>
                    <a:pt x="9607" y="35269"/>
                  </a:cubicBezTo>
                  <a:cubicBezTo>
                    <a:pt x="9740" y="36103"/>
                    <a:pt x="9941" y="36937"/>
                    <a:pt x="10107" y="37770"/>
                  </a:cubicBezTo>
                  <a:cubicBezTo>
                    <a:pt x="10141" y="37937"/>
                    <a:pt x="10174" y="38104"/>
                    <a:pt x="10107" y="38304"/>
                  </a:cubicBezTo>
                  <a:cubicBezTo>
                    <a:pt x="9607" y="37537"/>
                    <a:pt x="9073" y="36736"/>
                    <a:pt x="8573" y="35969"/>
                  </a:cubicBezTo>
                  <a:cubicBezTo>
                    <a:pt x="8540" y="35969"/>
                    <a:pt x="8506" y="36003"/>
                    <a:pt x="8473" y="36036"/>
                  </a:cubicBezTo>
                  <a:cubicBezTo>
                    <a:pt x="8473" y="36136"/>
                    <a:pt x="8506" y="36236"/>
                    <a:pt x="8540" y="36336"/>
                  </a:cubicBezTo>
                  <a:cubicBezTo>
                    <a:pt x="8940" y="37070"/>
                    <a:pt x="9374" y="37770"/>
                    <a:pt x="9774" y="38504"/>
                  </a:cubicBezTo>
                  <a:cubicBezTo>
                    <a:pt x="9841" y="38571"/>
                    <a:pt x="9874" y="38671"/>
                    <a:pt x="9941" y="38704"/>
                  </a:cubicBezTo>
                  <a:cubicBezTo>
                    <a:pt x="10441" y="38971"/>
                    <a:pt x="10408" y="39472"/>
                    <a:pt x="10474" y="39939"/>
                  </a:cubicBezTo>
                  <a:cubicBezTo>
                    <a:pt x="10608" y="41173"/>
                    <a:pt x="10741" y="42440"/>
                    <a:pt x="10875" y="43675"/>
                  </a:cubicBezTo>
                  <a:cubicBezTo>
                    <a:pt x="10941" y="44108"/>
                    <a:pt x="11008" y="44509"/>
                    <a:pt x="10975" y="44976"/>
                  </a:cubicBezTo>
                  <a:lnTo>
                    <a:pt x="9841" y="43174"/>
                  </a:lnTo>
                  <a:lnTo>
                    <a:pt x="9774" y="43174"/>
                  </a:lnTo>
                  <a:cubicBezTo>
                    <a:pt x="9807" y="43274"/>
                    <a:pt x="9807" y="43408"/>
                    <a:pt x="9874" y="43475"/>
                  </a:cubicBezTo>
                  <a:cubicBezTo>
                    <a:pt x="10174" y="44108"/>
                    <a:pt x="10474" y="44775"/>
                    <a:pt x="10975" y="45276"/>
                  </a:cubicBezTo>
                  <a:cubicBezTo>
                    <a:pt x="11075" y="45343"/>
                    <a:pt x="11108" y="45476"/>
                    <a:pt x="11108" y="45576"/>
                  </a:cubicBezTo>
                  <a:cubicBezTo>
                    <a:pt x="11342" y="46477"/>
                    <a:pt x="11542" y="47411"/>
                    <a:pt x="11742" y="48311"/>
                  </a:cubicBezTo>
                  <a:cubicBezTo>
                    <a:pt x="11775" y="48411"/>
                    <a:pt x="11775" y="48511"/>
                    <a:pt x="11709" y="48645"/>
                  </a:cubicBezTo>
                  <a:cubicBezTo>
                    <a:pt x="11642" y="48478"/>
                    <a:pt x="11542" y="48345"/>
                    <a:pt x="11475" y="48178"/>
                  </a:cubicBezTo>
                  <a:cubicBezTo>
                    <a:pt x="11008" y="47010"/>
                    <a:pt x="10574" y="45810"/>
                    <a:pt x="10041" y="44675"/>
                  </a:cubicBezTo>
                  <a:cubicBezTo>
                    <a:pt x="9073" y="42641"/>
                    <a:pt x="7839" y="40806"/>
                    <a:pt x="6271" y="39171"/>
                  </a:cubicBezTo>
                  <a:cubicBezTo>
                    <a:pt x="6171" y="39105"/>
                    <a:pt x="6105" y="39038"/>
                    <a:pt x="5938" y="39038"/>
                  </a:cubicBezTo>
                  <a:cubicBezTo>
                    <a:pt x="6271" y="39472"/>
                    <a:pt x="6605" y="39905"/>
                    <a:pt x="6938" y="40339"/>
                  </a:cubicBezTo>
                  <a:cubicBezTo>
                    <a:pt x="7772" y="41373"/>
                    <a:pt x="8573" y="42474"/>
                    <a:pt x="9207" y="43675"/>
                  </a:cubicBezTo>
                  <a:cubicBezTo>
                    <a:pt x="9740" y="44742"/>
                    <a:pt x="10274" y="45876"/>
                    <a:pt x="10741" y="47010"/>
                  </a:cubicBezTo>
                  <a:cubicBezTo>
                    <a:pt x="11108" y="47878"/>
                    <a:pt x="11342" y="48778"/>
                    <a:pt x="11942" y="49546"/>
                  </a:cubicBezTo>
                  <a:cubicBezTo>
                    <a:pt x="11942" y="49546"/>
                    <a:pt x="11942" y="49612"/>
                    <a:pt x="11942" y="49646"/>
                  </a:cubicBezTo>
                  <a:cubicBezTo>
                    <a:pt x="11608" y="49479"/>
                    <a:pt x="11608" y="49479"/>
                    <a:pt x="10908" y="48178"/>
                  </a:cubicBezTo>
                  <a:cubicBezTo>
                    <a:pt x="10641" y="47644"/>
                    <a:pt x="10408" y="47110"/>
                    <a:pt x="10074" y="46577"/>
                  </a:cubicBezTo>
                  <a:lnTo>
                    <a:pt x="10074" y="46577"/>
                  </a:lnTo>
                  <a:cubicBezTo>
                    <a:pt x="10074" y="46677"/>
                    <a:pt x="10074" y="46777"/>
                    <a:pt x="10107" y="46844"/>
                  </a:cubicBezTo>
                  <a:cubicBezTo>
                    <a:pt x="10341" y="47778"/>
                    <a:pt x="10708" y="48578"/>
                    <a:pt x="11208" y="49379"/>
                  </a:cubicBezTo>
                  <a:cubicBezTo>
                    <a:pt x="11342" y="49612"/>
                    <a:pt x="11542" y="49812"/>
                    <a:pt x="11742" y="49979"/>
                  </a:cubicBezTo>
                  <a:cubicBezTo>
                    <a:pt x="12009" y="50213"/>
                    <a:pt x="12075" y="50446"/>
                    <a:pt x="12042" y="50780"/>
                  </a:cubicBezTo>
                  <a:cubicBezTo>
                    <a:pt x="11975" y="51247"/>
                    <a:pt x="11975" y="51714"/>
                    <a:pt x="11909" y="52181"/>
                  </a:cubicBezTo>
                  <a:cubicBezTo>
                    <a:pt x="11809" y="53015"/>
                    <a:pt x="12009" y="53815"/>
                    <a:pt x="12142" y="54649"/>
                  </a:cubicBezTo>
                  <a:cubicBezTo>
                    <a:pt x="12176" y="54816"/>
                    <a:pt x="12209" y="54983"/>
                    <a:pt x="12176" y="55183"/>
                  </a:cubicBezTo>
                  <a:cubicBezTo>
                    <a:pt x="11709" y="54549"/>
                    <a:pt x="11242" y="53915"/>
                    <a:pt x="10808" y="53282"/>
                  </a:cubicBezTo>
                  <a:cubicBezTo>
                    <a:pt x="10775" y="53315"/>
                    <a:pt x="10741" y="53348"/>
                    <a:pt x="10708" y="53382"/>
                  </a:cubicBezTo>
                  <a:cubicBezTo>
                    <a:pt x="10908" y="53715"/>
                    <a:pt x="11108" y="54082"/>
                    <a:pt x="11308" y="54449"/>
                  </a:cubicBezTo>
                  <a:cubicBezTo>
                    <a:pt x="11575" y="54849"/>
                    <a:pt x="11809" y="55250"/>
                    <a:pt x="12075" y="55683"/>
                  </a:cubicBezTo>
                  <a:cubicBezTo>
                    <a:pt x="12109" y="55750"/>
                    <a:pt x="12142" y="55883"/>
                    <a:pt x="12209" y="55883"/>
                  </a:cubicBezTo>
                  <a:cubicBezTo>
                    <a:pt x="12609" y="55950"/>
                    <a:pt x="12609" y="56317"/>
                    <a:pt x="12709" y="56617"/>
                  </a:cubicBezTo>
                  <a:cubicBezTo>
                    <a:pt x="13110" y="57685"/>
                    <a:pt x="13243" y="58785"/>
                    <a:pt x="13410" y="59886"/>
                  </a:cubicBezTo>
                  <a:cubicBezTo>
                    <a:pt x="13543" y="61087"/>
                    <a:pt x="13943" y="62188"/>
                    <a:pt x="14611" y="63155"/>
                  </a:cubicBezTo>
                  <a:cubicBezTo>
                    <a:pt x="14844" y="63489"/>
                    <a:pt x="15011" y="63789"/>
                    <a:pt x="15178" y="64123"/>
                  </a:cubicBezTo>
                  <a:cubicBezTo>
                    <a:pt x="15778" y="65490"/>
                    <a:pt x="16745" y="66591"/>
                    <a:pt x="17713" y="67659"/>
                  </a:cubicBezTo>
                  <a:cubicBezTo>
                    <a:pt x="17885" y="67856"/>
                    <a:pt x="17930" y="67907"/>
                    <a:pt x="18117" y="67907"/>
                  </a:cubicBezTo>
                  <a:cubicBezTo>
                    <a:pt x="18183" y="67907"/>
                    <a:pt x="18267" y="67901"/>
                    <a:pt x="18380" y="67892"/>
                  </a:cubicBezTo>
                  <a:cubicBezTo>
                    <a:pt x="18411" y="68080"/>
                    <a:pt x="18472" y="68298"/>
                    <a:pt x="18507" y="68518"/>
                  </a:cubicBezTo>
                  <a:lnTo>
                    <a:pt x="18507" y="68518"/>
                  </a:lnTo>
                  <a:cubicBezTo>
                    <a:pt x="18464" y="68479"/>
                    <a:pt x="18425" y="68464"/>
                    <a:pt x="18389" y="68464"/>
                  </a:cubicBezTo>
                  <a:cubicBezTo>
                    <a:pt x="18278" y="68464"/>
                    <a:pt x="18187" y="68602"/>
                    <a:pt x="18046" y="68626"/>
                  </a:cubicBezTo>
                  <a:cubicBezTo>
                    <a:pt x="17546" y="68226"/>
                    <a:pt x="17046" y="67792"/>
                    <a:pt x="16712" y="67258"/>
                  </a:cubicBezTo>
                  <a:cubicBezTo>
                    <a:pt x="15945" y="66091"/>
                    <a:pt x="15211" y="64890"/>
                    <a:pt x="14477" y="63722"/>
                  </a:cubicBezTo>
                  <a:cubicBezTo>
                    <a:pt x="14044" y="62988"/>
                    <a:pt x="13843" y="62188"/>
                    <a:pt x="13510" y="61421"/>
                  </a:cubicBezTo>
                  <a:cubicBezTo>
                    <a:pt x="13009" y="60186"/>
                    <a:pt x="12542" y="58886"/>
                    <a:pt x="12042" y="57618"/>
                  </a:cubicBezTo>
                  <a:cubicBezTo>
                    <a:pt x="11975" y="57418"/>
                    <a:pt x="11909" y="57218"/>
                    <a:pt x="11775" y="57018"/>
                  </a:cubicBezTo>
                  <a:cubicBezTo>
                    <a:pt x="11108" y="55883"/>
                    <a:pt x="10608" y="54649"/>
                    <a:pt x="10141" y="53415"/>
                  </a:cubicBezTo>
                  <a:cubicBezTo>
                    <a:pt x="9841" y="52681"/>
                    <a:pt x="9740" y="51914"/>
                    <a:pt x="9640" y="51047"/>
                  </a:cubicBezTo>
                  <a:lnTo>
                    <a:pt x="9640" y="51047"/>
                  </a:lnTo>
                  <a:cubicBezTo>
                    <a:pt x="10374" y="51747"/>
                    <a:pt x="10641" y="52681"/>
                    <a:pt x="11275" y="53348"/>
                  </a:cubicBezTo>
                  <a:cubicBezTo>
                    <a:pt x="11475" y="53081"/>
                    <a:pt x="11342" y="52915"/>
                    <a:pt x="11242" y="52781"/>
                  </a:cubicBezTo>
                  <a:cubicBezTo>
                    <a:pt x="10941" y="52214"/>
                    <a:pt x="10574" y="51647"/>
                    <a:pt x="10107" y="51213"/>
                  </a:cubicBezTo>
                  <a:cubicBezTo>
                    <a:pt x="9474" y="50580"/>
                    <a:pt x="9374" y="50213"/>
                    <a:pt x="9507" y="49212"/>
                  </a:cubicBezTo>
                  <a:lnTo>
                    <a:pt x="9507" y="49212"/>
                  </a:lnTo>
                  <a:cubicBezTo>
                    <a:pt x="10141" y="50279"/>
                    <a:pt x="10808" y="51313"/>
                    <a:pt x="11442" y="52348"/>
                  </a:cubicBezTo>
                  <a:cubicBezTo>
                    <a:pt x="11442" y="52314"/>
                    <a:pt x="11475" y="52314"/>
                    <a:pt x="11508" y="52314"/>
                  </a:cubicBezTo>
                  <a:cubicBezTo>
                    <a:pt x="11475" y="52214"/>
                    <a:pt x="11442" y="52081"/>
                    <a:pt x="11408" y="51981"/>
                  </a:cubicBezTo>
                  <a:cubicBezTo>
                    <a:pt x="10941" y="50846"/>
                    <a:pt x="10308" y="49779"/>
                    <a:pt x="9474" y="48812"/>
                  </a:cubicBezTo>
                  <a:cubicBezTo>
                    <a:pt x="9407" y="48712"/>
                    <a:pt x="9374" y="48578"/>
                    <a:pt x="9340" y="48478"/>
                  </a:cubicBezTo>
                  <a:cubicBezTo>
                    <a:pt x="9207" y="47744"/>
                    <a:pt x="9040" y="47044"/>
                    <a:pt x="8706" y="46410"/>
                  </a:cubicBezTo>
                  <a:cubicBezTo>
                    <a:pt x="8306" y="45576"/>
                    <a:pt x="7772" y="44842"/>
                    <a:pt x="7039" y="44308"/>
                  </a:cubicBezTo>
                  <a:cubicBezTo>
                    <a:pt x="6672" y="44008"/>
                    <a:pt x="6305" y="43775"/>
                    <a:pt x="5938" y="43475"/>
                  </a:cubicBezTo>
                  <a:cubicBezTo>
                    <a:pt x="5638" y="43208"/>
                    <a:pt x="5304" y="42907"/>
                    <a:pt x="5037" y="42607"/>
                  </a:cubicBezTo>
                  <a:cubicBezTo>
                    <a:pt x="4737" y="42207"/>
                    <a:pt x="4770" y="42007"/>
                    <a:pt x="5070" y="41607"/>
                  </a:cubicBezTo>
                  <a:cubicBezTo>
                    <a:pt x="5171" y="41506"/>
                    <a:pt x="5271" y="41406"/>
                    <a:pt x="5337" y="41306"/>
                  </a:cubicBezTo>
                  <a:cubicBezTo>
                    <a:pt x="5571" y="40973"/>
                    <a:pt x="5537" y="40739"/>
                    <a:pt x="5237" y="40472"/>
                  </a:cubicBezTo>
                  <a:cubicBezTo>
                    <a:pt x="5037" y="40339"/>
                    <a:pt x="4837" y="40239"/>
                    <a:pt x="4670" y="40139"/>
                  </a:cubicBezTo>
                  <a:cubicBezTo>
                    <a:pt x="4337" y="39939"/>
                    <a:pt x="4237" y="39739"/>
                    <a:pt x="4337" y="39372"/>
                  </a:cubicBezTo>
                  <a:cubicBezTo>
                    <a:pt x="4403" y="39038"/>
                    <a:pt x="4637" y="38871"/>
                    <a:pt x="4970" y="38838"/>
                  </a:cubicBezTo>
                  <a:cubicBezTo>
                    <a:pt x="5012" y="38838"/>
                    <a:pt x="5056" y="38840"/>
                    <a:pt x="5100" y="38840"/>
                  </a:cubicBezTo>
                  <a:cubicBezTo>
                    <a:pt x="5231" y="38840"/>
                    <a:pt x="5362" y="38821"/>
                    <a:pt x="5437" y="38671"/>
                  </a:cubicBezTo>
                  <a:cubicBezTo>
                    <a:pt x="5537" y="38438"/>
                    <a:pt x="5437" y="38237"/>
                    <a:pt x="5304" y="38071"/>
                  </a:cubicBezTo>
                  <a:cubicBezTo>
                    <a:pt x="5171" y="37904"/>
                    <a:pt x="5037" y="37737"/>
                    <a:pt x="4937" y="37604"/>
                  </a:cubicBezTo>
                  <a:cubicBezTo>
                    <a:pt x="4904" y="37570"/>
                    <a:pt x="4937" y="37537"/>
                    <a:pt x="4937" y="37437"/>
                  </a:cubicBezTo>
                  <a:cubicBezTo>
                    <a:pt x="5026" y="37437"/>
                    <a:pt x="5130" y="37452"/>
                    <a:pt x="5229" y="37452"/>
                  </a:cubicBezTo>
                  <a:cubicBezTo>
                    <a:pt x="5278" y="37452"/>
                    <a:pt x="5326" y="37448"/>
                    <a:pt x="5371" y="37437"/>
                  </a:cubicBezTo>
                  <a:cubicBezTo>
                    <a:pt x="5704" y="37437"/>
                    <a:pt x="5871" y="37203"/>
                    <a:pt x="5771" y="36903"/>
                  </a:cubicBezTo>
                  <a:cubicBezTo>
                    <a:pt x="5604" y="36503"/>
                    <a:pt x="5604" y="36036"/>
                    <a:pt x="5171" y="35736"/>
                  </a:cubicBezTo>
                  <a:cubicBezTo>
                    <a:pt x="5104" y="35669"/>
                    <a:pt x="5037" y="35536"/>
                    <a:pt x="5004" y="35402"/>
                  </a:cubicBezTo>
                  <a:cubicBezTo>
                    <a:pt x="4937" y="35169"/>
                    <a:pt x="5104" y="34968"/>
                    <a:pt x="5337" y="34935"/>
                  </a:cubicBezTo>
                  <a:lnTo>
                    <a:pt x="5537" y="34935"/>
                  </a:lnTo>
                  <a:cubicBezTo>
                    <a:pt x="5632" y="34967"/>
                    <a:pt x="5734" y="34998"/>
                    <a:pt x="5825" y="34998"/>
                  </a:cubicBezTo>
                  <a:cubicBezTo>
                    <a:pt x="5928" y="34998"/>
                    <a:pt x="6018" y="34958"/>
                    <a:pt x="6071" y="34835"/>
                  </a:cubicBezTo>
                  <a:cubicBezTo>
                    <a:pt x="6105" y="34668"/>
                    <a:pt x="6038" y="34468"/>
                    <a:pt x="5971" y="34301"/>
                  </a:cubicBezTo>
                  <a:cubicBezTo>
                    <a:pt x="5771" y="33934"/>
                    <a:pt x="5571" y="33601"/>
                    <a:pt x="5337" y="33234"/>
                  </a:cubicBezTo>
                  <a:cubicBezTo>
                    <a:pt x="4937" y="32533"/>
                    <a:pt x="5371" y="31666"/>
                    <a:pt x="6171" y="31599"/>
                  </a:cubicBezTo>
                  <a:cubicBezTo>
                    <a:pt x="6305" y="31599"/>
                    <a:pt x="6438" y="31633"/>
                    <a:pt x="6505" y="31666"/>
                  </a:cubicBezTo>
                  <a:cubicBezTo>
                    <a:pt x="6905" y="31933"/>
                    <a:pt x="7305" y="32166"/>
                    <a:pt x="7572" y="32600"/>
                  </a:cubicBezTo>
                  <a:cubicBezTo>
                    <a:pt x="7639" y="32734"/>
                    <a:pt x="7739" y="32900"/>
                    <a:pt x="7872" y="33000"/>
                  </a:cubicBezTo>
                  <a:cubicBezTo>
                    <a:pt x="7950" y="33056"/>
                    <a:pt x="8028" y="33082"/>
                    <a:pt x="8099" y="33082"/>
                  </a:cubicBezTo>
                  <a:cubicBezTo>
                    <a:pt x="8239" y="33082"/>
                    <a:pt x="8351" y="32978"/>
                    <a:pt x="8373" y="32800"/>
                  </a:cubicBezTo>
                  <a:cubicBezTo>
                    <a:pt x="8373" y="32567"/>
                    <a:pt x="8339" y="32333"/>
                    <a:pt x="8273" y="32100"/>
                  </a:cubicBezTo>
                  <a:cubicBezTo>
                    <a:pt x="8173" y="31766"/>
                    <a:pt x="8039" y="31466"/>
                    <a:pt x="7872" y="31132"/>
                  </a:cubicBezTo>
                  <a:cubicBezTo>
                    <a:pt x="7639" y="30599"/>
                    <a:pt x="7506" y="30065"/>
                    <a:pt x="7472" y="29464"/>
                  </a:cubicBezTo>
                  <a:cubicBezTo>
                    <a:pt x="7439" y="28831"/>
                    <a:pt x="7672" y="28297"/>
                    <a:pt x="8106" y="27730"/>
                  </a:cubicBezTo>
                  <a:close/>
                  <a:moveTo>
                    <a:pt x="40529" y="40973"/>
                  </a:moveTo>
                  <a:lnTo>
                    <a:pt x="40596" y="41073"/>
                  </a:lnTo>
                  <a:cubicBezTo>
                    <a:pt x="40462" y="41140"/>
                    <a:pt x="40362" y="41240"/>
                    <a:pt x="40229" y="41306"/>
                  </a:cubicBezTo>
                  <a:cubicBezTo>
                    <a:pt x="40095" y="41440"/>
                    <a:pt x="39995" y="41573"/>
                    <a:pt x="39862" y="41673"/>
                  </a:cubicBezTo>
                  <a:cubicBezTo>
                    <a:pt x="38561" y="42741"/>
                    <a:pt x="37227" y="43775"/>
                    <a:pt x="35993" y="44876"/>
                  </a:cubicBezTo>
                  <a:cubicBezTo>
                    <a:pt x="34458" y="46243"/>
                    <a:pt x="33024" y="47678"/>
                    <a:pt x="31523" y="49079"/>
                  </a:cubicBezTo>
                  <a:cubicBezTo>
                    <a:pt x="31156" y="49445"/>
                    <a:pt x="30822" y="49846"/>
                    <a:pt x="30455" y="50179"/>
                  </a:cubicBezTo>
                  <a:cubicBezTo>
                    <a:pt x="29988" y="50613"/>
                    <a:pt x="29455" y="50980"/>
                    <a:pt x="29054" y="51414"/>
                  </a:cubicBezTo>
                  <a:cubicBezTo>
                    <a:pt x="28154" y="52381"/>
                    <a:pt x="27320" y="53382"/>
                    <a:pt x="26452" y="54382"/>
                  </a:cubicBezTo>
                  <a:cubicBezTo>
                    <a:pt x="26419" y="54449"/>
                    <a:pt x="26352" y="54549"/>
                    <a:pt x="26286" y="54616"/>
                  </a:cubicBezTo>
                  <a:cubicBezTo>
                    <a:pt x="25518" y="55283"/>
                    <a:pt x="24985" y="56117"/>
                    <a:pt x="24484" y="56951"/>
                  </a:cubicBezTo>
                  <a:cubicBezTo>
                    <a:pt x="23851" y="58018"/>
                    <a:pt x="23217" y="59052"/>
                    <a:pt x="22917" y="60253"/>
                  </a:cubicBezTo>
                  <a:cubicBezTo>
                    <a:pt x="22750" y="60887"/>
                    <a:pt x="22516" y="61521"/>
                    <a:pt x="22216" y="62088"/>
                  </a:cubicBezTo>
                  <a:cubicBezTo>
                    <a:pt x="21782" y="63089"/>
                    <a:pt x="21582" y="64123"/>
                    <a:pt x="21582" y="65190"/>
                  </a:cubicBezTo>
                  <a:cubicBezTo>
                    <a:pt x="21549" y="66191"/>
                    <a:pt x="21649" y="67225"/>
                    <a:pt x="21716" y="68259"/>
                  </a:cubicBezTo>
                  <a:cubicBezTo>
                    <a:pt x="21716" y="68459"/>
                    <a:pt x="21782" y="68626"/>
                    <a:pt x="21849" y="68859"/>
                  </a:cubicBezTo>
                  <a:cubicBezTo>
                    <a:pt x="22032" y="68807"/>
                    <a:pt x="22154" y="68652"/>
                    <a:pt x="22327" y="68652"/>
                  </a:cubicBezTo>
                  <a:cubicBezTo>
                    <a:pt x="22374" y="68652"/>
                    <a:pt x="22425" y="68664"/>
                    <a:pt x="22483" y="68693"/>
                  </a:cubicBezTo>
                  <a:cubicBezTo>
                    <a:pt x="22486" y="68696"/>
                    <a:pt x="22490" y="68697"/>
                    <a:pt x="22495" y="68697"/>
                  </a:cubicBezTo>
                  <a:cubicBezTo>
                    <a:pt x="22550" y="68697"/>
                    <a:pt x="22719" y="68550"/>
                    <a:pt x="22750" y="68459"/>
                  </a:cubicBezTo>
                  <a:cubicBezTo>
                    <a:pt x="22883" y="68259"/>
                    <a:pt x="22983" y="68025"/>
                    <a:pt x="23083" y="67792"/>
                  </a:cubicBezTo>
                  <a:cubicBezTo>
                    <a:pt x="23384" y="67091"/>
                    <a:pt x="23684" y="66358"/>
                    <a:pt x="23984" y="65657"/>
                  </a:cubicBezTo>
                  <a:cubicBezTo>
                    <a:pt x="24017" y="65690"/>
                    <a:pt x="24051" y="65690"/>
                    <a:pt x="24084" y="65690"/>
                  </a:cubicBezTo>
                  <a:cubicBezTo>
                    <a:pt x="24017" y="66057"/>
                    <a:pt x="23917" y="66424"/>
                    <a:pt x="23851" y="66758"/>
                  </a:cubicBezTo>
                  <a:cubicBezTo>
                    <a:pt x="23717" y="67325"/>
                    <a:pt x="23584" y="67859"/>
                    <a:pt x="23417" y="68392"/>
                  </a:cubicBezTo>
                  <a:cubicBezTo>
                    <a:pt x="23384" y="68526"/>
                    <a:pt x="23417" y="68726"/>
                    <a:pt x="23150" y="68726"/>
                  </a:cubicBezTo>
                  <a:cubicBezTo>
                    <a:pt x="23150" y="68726"/>
                    <a:pt x="23117" y="68926"/>
                    <a:pt x="23083" y="69026"/>
                  </a:cubicBezTo>
                  <a:cubicBezTo>
                    <a:pt x="22964" y="69031"/>
                    <a:pt x="22844" y="69032"/>
                    <a:pt x="22725" y="69032"/>
                  </a:cubicBezTo>
                  <a:cubicBezTo>
                    <a:pt x="22631" y="69032"/>
                    <a:pt x="22537" y="69032"/>
                    <a:pt x="22444" y="69032"/>
                  </a:cubicBezTo>
                  <a:cubicBezTo>
                    <a:pt x="21896" y="69032"/>
                    <a:pt x="21363" y="69056"/>
                    <a:pt x="20882" y="69393"/>
                  </a:cubicBezTo>
                  <a:cubicBezTo>
                    <a:pt x="20882" y="69426"/>
                    <a:pt x="20882" y="69460"/>
                    <a:pt x="20882" y="69493"/>
                  </a:cubicBezTo>
                  <a:cubicBezTo>
                    <a:pt x="20982" y="69493"/>
                    <a:pt x="21082" y="69527"/>
                    <a:pt x="21149" y="69527"/>
                  </a:cubicBezTo>
                  <a:cubicBezTo>
                    <a:pt x="21816" y="69426"/>
                    <a:pt x="22483" y="69360"/>
                    <a:pt x="23150" y="69293"/>
                  </a:cubicBezTo>
                  <a:cubicBezTo>
                    <a:pt x="23317" y="69293"/>
                    <a:pt x="23484" y="69326"/>
                    <a:pt x="23617" y="69393"/>
                  </a:cubicBezTo>
                  <a:cubicBezTo>
                    <a:pt x="24017" y="69560"/>
                    <a:pt x="24384" y="69727"/>
                    <a:pt x="24785" y="69893"/>
                  </a:cubicBezTo>
                  <a:cubicBezTo>
                    <a:pt x="25051" y="70027"/>
                    <a:pt x="25318" y="70160"/>
                    <a:pt x="25552" y="70327"/>
                  </a:cubicBezTo>
                  <a:cubicBezTo>
                    <a:pt x="25985" y="70627"/>
                    <a:pt x="26386" y="71028"/>
                    <a:pt x="26853" y="71294"/>
                  </a:cubicBezTo>
                  <a:cubicBezTo>
                    <a:pt x="27853" y="71928"/>
                    <a:pt x="28521" y="72796"/>
                    <a:pt x="28921" y="73896"/>
                  </a:cubicBezTo>
                  <a:cubicBezTo>
                    <a:pt x="29221" y="74630"/>
                    <a:pt x="29421" y="75364"/>
                    <a:pt x="29655" y="76131"/>
                  </a:cubicBezTo>
                  <a:cubicBezTo>
                    <a:pt x="29755" y="76598"/>
                    <a:pt x="29855" y="77099"/>
                    <a:pt x="29955" y="77566"/>
                  </a:cubicBezTo>
                  <a:cubicBezTo>
                    <a:pt x="30322" y="79467"/>
                    <a:pt x="29988" y="81302"/>
                    <a:pt x="29054" y="82969"/>
                  </a:cubicBezTo>
                  <a:cubicBezTo>
                    <a:pt x="28254" y="84437"/>
                    <a:pt x="27253" y="85771"/>
                    <a:pt x="25919" y="86806"/>
                  </a:cubicBezTo>
                  <a:cubicBezTo>
                    <a:pt x="25852" y="86839"/>
                    <a:pt x="25752" y="86906"/>
                    <a:pt x="25719" y="86972"/>
                  </a:cubicBezTo>
                  <a:cubicBezTo>
                    <a:pt x="25318" y="87673"/>
                    <a:pt x="24584" y="88106"/>
                    <a:pt x="24017" y="88640"/>
                  </a:cubicBezTo>
                  <a:cubicBezTo>
                    <a:pt x="23484" y="89141"/>
                    <a:pt x="23083" y="89774"/>
                    <a:pt x="22950" y="90542"/>
                  </a:cubicBezTo>
                  <a:cubicBezTo>
                    <a:pt x="22883" y="90942"/>
                    <a:pt x="22950" y="91275"/>
                    <a:pt x="23150" y="91642"/>
                  </a:cubicBezTo>
                  <a:cubicBezTo>
                    <a:pt x="23384" y="92009"/>
                    <a:pt x="23550" y="92443"/>
                    <a:pt x="23717" y="92877"/>
                  </a:cubicBezTo>
                  <a:cubicBezTo>
                    <a:pt x="24084" y="93844"/>
                    <a:pt x="24618" y="94711"/>
                    <a:pt x="25218" y="95545"/>
                  </a:cubicBezTo>
                  <a:cubicBezTo>
                    <a:pt x="26219" y="96946"/>
                    <a:pt x="27086" y="98414"/>
                    <a:pt x="27887" y="99948"/>
                  </a:cubicBezTo>
                  <a:cubicBezTo>
                    <a:pt x="29221" y="102617"/>
                    <a:pt x="30789" y="105152"/>
                    <a:pt x="32457" y="107620"/>
                  </a:cubicBezTo>
                  <a:cubicBezTo>
                    <a:pt x="33924" y="109789"/>
                    <a:pt x="35292" y="111957"/>
                    <a:pt x="36526" y="114225"/>
                  </a:cubicBezTo>
                  <a:cubicBezTo>
                    <a:pt x="36760" y="114692"/>
                    <a:pt x="37060" y="115092"/>
                    <a:pt x="37327" y="115493"/>
                  </a:cubicBezTo>
                  <a:cubicBezTo>
                    <a:pt x="37378" y="115570"/>
                    <a:pt x="37410" y="115667"/>
                    <a:pt x="37453" y="115754"/>
                  </a:cubicBezTo>
                  <a:lnTo>
                    <a:pt x="37453" y="115754"/>
                  </a:lnTo>
                  <a:cubicBezTo>
                    <a:pt x="37327" y="115639"/>
                    <a:pt x="37180" y="115546"/>
                    <a:pt x="37060" y="115426"/>
                  </a:cubicBezTo>
                  <a:cubicBezTo>
                    <a:pt x="36293" y="114459"/>
                    <a:pt x="35626" y="113425"/>
                    <a:pt x="34992" y="112357"/>
                  </a:cubicBezTo>
                  <a:cubicBezTo>
                    <a:pt x="33357" y="109655"/>
                    <a:pt x="31823" y="106887"/>
                    <a:pt x="30022" y="104285"/>
                  </a:cubicBezTo>
                  <a:cubicBezTo>
                    <a:pt x="28921" y="102717"/>
                    <a:pt x="28020" y="101016"/>
                    <a:pt x="27153" y="99348"/>
                  </a:cubicBezTo>
                  <a:cubicBezTo>
                    <a:pt x="26586" y="98280"/>
                    <a:pt x="26019" y="97246"/>
                    <a:pt x="25418" y="96212"/>
                  </a:cubicBezTo>
                  <a:cubicBezTo>
                    <a:pt x="25318" y="96012"/>
                    <a:pt x="25151" y="95812"/>
                    <a:pt x="25018" y="95612"/>
                  </a:cubicBezTo>
                  <a:cubicBezTo>
                    <a:pt x="24251" y="94678"/>
                    <a:pt x="23517" y="93710"/>
                    <a:pt x="22750" y="92743"/>
                  </a:cubicBezTo>
                  <a:cubicBezTo>
                    <a:pt x="22216" y="92109"/>
                    <a:pt x="21616" y="91576"/>
                    <a:pt x="20915" y="91109"/>
                  </a:cubicBezTo>
                  <a:cubicBezTo>
                    <a:pt x="19648" y="90241"/>
                    <a:pt x="18247" y="89708"/>
                    <a:pt x="16879" y="89074"/>
                  </a:cubicBezTo>
                  <a:cubicBezTo>
                    <a:pt x="16679" y="89007"/>
                    <a:pt x="16479" y="88840"/>
                    <a:pt x="16278" y="88740"/>
                  </a:cubicBezTo>
                  <a:cubicBezTo>
                    <a:pt x="16245" y="88707"/>
                    <a:pt x="16178" y="88707"/>
                    <a:pt x="16145" y="88707"/>
                  </a:cubicBezTo>
                  <a:cubicBezTo>
                    <a:pt x="15411" y="88440"/>
                    <a:pt x="14844" y="87973"/>
                    <a:pt x="14344" y="87406"/>
                  </a:cubicBezTo>
                  <a:cubicBezTo>
                    <a:pt x="14010" y="87072"/>
                    <a:pt x="13710" y="86739"/>
                    <a:pt x="13410" y="86372"/>
                  </a:cubicBezTo>
                  <a:cubicBezTo>
                    <a:pt x="13143" y="86005"/>
                    <a:pt x="12876" y="85638"/>
                    <a:pt x="12643" y="85238"/>
                  </a:cubicBezTo>
                  <a:cubicBezTo>
                    <a:pt x="12442" y="84904"/>
                    <a:pt x="12276" y="84537"/>
                    <a:pt x="12176" y="84137"/>
                  </a:cubicBezTo>
                  <a:cubicBezTo>
                    <a:pt x="11942" y="83203"/>
                    <a:pt x="11675" y="82269"/>
                    <a:pt x="11542" y="81335"/>
                  </a:cubicBezTo>
                  <a:cubicBezTo>
                    <a:pt x="11375" y="80001"/>
                    <a:pt x="11342" y="78633"/>
                    <a:pt x="11608" y="77265"/>
                  </a:cubicBezTo>
                  <a:cubicBezTo>
                    <a:pt x="11909" y="77165"/>
                    <a:pt x="12176" y="77065"/>
                    <a:pt x="12476" y="76999"/>
                  </a:cubicBezTo>
                  <a:cubicBezTo>
                    <a:pt x="12476" y="76932"/>
                    <a:pt x="12442" y="76898"/>
                    <a:pt x="12442" y="76865"/>
                  </a:cubicBezTo>
                  <a:cubicBezTo>
                    <a:pt x="12209" y="76865"/>
                    <a:pt x="11975" y="76898"/>
                    <a:pt x="11709" y="76898"/>
                  </a:cubicBezTo>
                  <a:cubicBezTo>
                    <a:pt x="11709" y="76798"/>
                    <a:pt x="11709" y="76665"/>
                    <a:pt x="11742" y="76532"/>
                  </a:cubicBezTo>
                  <a:cubicBezTo>
                    <a:pt x="11942" y="75964"/>
                    <a:pt x="12142" y="75364"/>
                    <a:pt x="12342" y="74797"/>
                  </a:cubicBezTo>
                  <a:cubicBezTo>
                    <a:pt x="12442" y="74530"/>
                    <a:pt x="12576" y="74430"/>
                    <a:pt x="12843" y="74430"/>
                  </a:cubicBezTo>
                  <a:cubicBezTo>
                    <a:pt x="12909" y="74430"/>
                    <a:pt x="13009" y="74397"/>
                    <a:pt x="13243" y="74330"/>
                  </a:cubicBezTo>
                  <a:cubicBezTo>
                    <a:pt x="13009" y="74263"/>
                    <a:pt x="12909" y="74230"/>
                    <a:pt x="12709" y="74163"/>
                  </a:cubicBezTo>
                  <a:cubicBezTo>
                    <a:pt x="12943" y="73896"/>
                    <a:pt x="13110" y="73596"/>
                    <a:pt x="13343" y="73329"/>
                  </a:cubicBezTo>
                  <a:cubicBezTo>
                    <a:pt x="13476" y="73229"/>
                    <a:pt x="13677" y="73196"/>
                    <a:pt x="13843" y="73162"/>
                  </a:cubicBezTo>
                  <a:cubicBezTo>
                    <a:pt x="14911" y="73062"/>
                    <a:pt x="15945" y="72962"/>
                    <a:pt x="17012" y="72829"/>
                  </a:cubicBezTo>
                  <a:cubicBezTo>
                    <a:pt x="17079" y="72829"/>
                    <a:pt x="17112" y="72796"/>
                    <a:pt x="17279" y="72695"/>
                  </a:cubicBezTo>
                  <a:cubicBezTo>
                    <a:pt x="17015" y="72603"/>
                    <a:pt x="16766" y="72573"/>
                    <a:pt x="16527" y="72573"/>
                  </a:cubicBezTo>
                  <a:cubicBezTo>
                    <a:pt x="16162" y="72573"/>
                    <a:pt x="15820" y="72642"/>
                    <a:pt x="15478" y="72662"/>
                  </a:cubicBezTo>
                  <a:cubicBezTo>
                    <a:pt x="14911" y="72729"/>
                    <a:pt x="14344" y="72829"/>
                    <a:pt x="13677" y="72962"/>
                  </a:cubicBezTo>
                  <a:cubicBezTo>
                    <a:pt x="13877" y="72729"/>
                    <a:pt x="14010" y="72495"/>
                    <a:pt x="14210" y="72362"/>
                  </a:cubicBezTo>
                  <a:cubicBezTo>
                    <a:pt x="14711" y="71928"/>
                    <a:pt x="15244" y="71495"/>
                    <a:pt x="15778" y="71094"/>
                  </a:cubicBezTo>
                  <a:cubicBezTo>
                    <a:pt x="15945" y="70961"/>
                    <a:pt x="16145" y="70928"/>
                    <a:pt x="16379" y="70928"/>
                  </a:cubicBezTo>
                  <a:cubicBezTo>
                    <a:pt x="16745" y="70928"/>
                    <a:pt x="17146" y="70827"/>
                    <a:pt x="17513" y="70794"/>
                  </a:cubicBezTo>
                  <a:cubicBezTo>
                    <a:pt x="17513" y="70761"/>
                    <a:pt x="17513" y="70694"/>
                    <a:pt x="17513" y="70661"/>
                  </a:cubicBezTo>
                  <a:cubicBezTo>
                    <a:pt x="17246" y="70694"/>
                    <a:pt x="16979" y="70694"/>
                    <a:pt x="16579" y="70727"/>
                  </a:cubicBezTo>
                  <a:cubicBezTo>
                    <a:pt x="17079" y="70327"/>
                    <a:pt x="17479" y="69994"/>
                    <a:pt x="17880" y="69693"/>
                  </a:cubicBezTo>
                  <a:cubicBezTo>
                    <a:pt x="18280" y="69427"/>
                    <a:pt x="18613" y="69093"/>
                    <a:pt x="18547" y="68560"/>
                  </a:cubicBezTo>
                  <a:lnTo>
                    <a:pt x="18547" y="68560"/>
                  </a:lnTo>
                  <a:cubicBezTo>
                    <a:pt x="18630" y="68567"/>
                    <a:pt x="18699" y="68596"/>
                    <a:pt x="18847" y="68626"/>
                  </a:cubicBezTo>
                  <a:cubicBezTo>
                    <a:pt x="18780" y="68192"/>
                    <a:pt x="18747" y="67759"/>
                    <a:pt x="18714" y="67325"/>
                  </a:cubicBezTo>
                  <a:cubicBezTo>
                    <a:pt x="18647" y="66391"/>
                    <a:pt x="18547" y="65424"/>
                    <a:pt x="18547" y="64490"/>
                  </a:cubicBezTo>
                  <a:cubicBezTo>
                    <a:pt x="18513" y="63255"/>
                    <a:pt x="18547" y="62054"/>
                    <a:pt x="18647" y="60854"/>
                  </a:cubicBezTo>
                  <a:cubicBezTo>
                    <a:pt x="18747" y="59853"/>
                    <a:pt x="18980" y="58886"/>
                    <a:pt x="19147" y="57885"/>
                  </a:cubicBezTo>
                  <a:cubicBezTo>
                    <a:pt x="19281" y="57018"/>
                    <a:pt x="19447" y="56150"/>
                    <a:pt x="19581" y="55283"/>
                  </a:cubicBezTo>
                  <a:cubicBezTo>
                    <a:pt x="19848" y="53648"/>
                    <a:pt x="20148" y="52014"/>
                    <a:pt x="20615" y="50413"/>
                  </a:cubicBezTo>
                  <a:cubicBezTo>
                    <a:pt x="21182" y="48545"/>
                    <a:pt x="21516" y="46643"/>
                    <a:pt x="21682" y="44709"/>
                  </a:cubicBezTo>
                  <a:cubicBezTo>
                    <a:pt x="21749" y="43741"/>
                    <a:pt x="22283" y="43141"/>
                    <a:pt x="23183" y="42707"/>
                  </a:cubicBezTo>
                  <a:lnTo>
                    <a:pt x="23183" y="42707"/>
                  </a:lnTo>
                  <a:cubicBezTo>
                    <a:pt x="23183" y="43841"/>
                    <a:pt x="23083" y="44909"/>
                    <a:pt x="23017" y="46010"/>
                  </a:cubicBezTo>
                  <a:cubicBezTo>
                    <a:pt x="22983" y="47077"/>
                    <a:pt x="22883" y="48111"/>
                    <a:pt x="22816" y="49179"/>
                  </a:cubicBezTo>
                  <a:cubicBezTo>
                    <a:pt x="22850" y="49212"/>
                    <a:pt x="22917" y="49212"/>
                    <a:pt x="22950" y="49212"/>
                  </a:cubicBezTo>
                  <a:cubicBezTo>
                    <a:pt x="23017" y="49012"/>
                    <a:pt x="23117" y="48812"/>
                    <a:pt x="23150" y="48578"/>
                  </a:cubicBezTo>
                  <a:cubicBezTo>
                    <a:pt x="23283" y="47911"/>
                    <a:pt x="23384" y="47211"/>
                    <a:pt x="23417" y="46510"/>
                  </a:cubicBezTo>
                  <a:cubicBezTo>
                    <a:pt x="23484" y="45376"/>
                    <a:pt x="23450" y="44275"/>
                    <a:pt x="23450" y="43174"/>
                  </a:cubicBezTo>
                  <a:cubicBezTo>
                    <a:pt x="23484" y="42974"/>
                    <a:pt x="23450" y="42807"/>
                    <a:pt x="23417" y="42574"/>
                  </a:cubicBezTo>
                  <a:cubicBezTo>
                    <a:pt x="23650" y="42541"/>
                    <a:pt x="23851" y="42507"/>
                    <a:pt x="24084" y="42474"/>
                  </a:cubicBezTo>
                  <a:cubicBezTo>
                    <a:pt x="24084" y="44075"/>
                    <a:pt x="24117" y="45609"/>
                    <a:pt x="24084" y="47144"/>
                  </a:cubicBezTo>
                  <a:cubicBezTo>
                    <a:pt x="24084" y="47544"/>
                    <a:pt x="24084" y="47944"/>
                    <a:pt x="24084" y="48311"/>
                  </a:cubicBezTo>
                  <a:cubicBezTo>
                    <a:pt x="24084" y="48411"/>
                    <a:pt x="24151" y="48545"/>
                    <a:pt x="24284" y="48645"/>
                  </a:cubicBezTo>
                  <a:cubicBezTo>
                    <a:pt x="24151" y="48912"/>
                    <a:pt x="23984" y="49145"/>
                    <a:pt x="23784" y="49445"/>
                  </a:cubicBezTo>
                  <a:cubicBezTo>
                    <a:pt x="23817" y="49479"/>
                    <a:pt x="23951" y="49579"/>
                    <a:pt x="23951" y="49579"/>
                  </a:cubicBezTo>
                  <a:cubicBezTo>
                    <a:pt x="24151" y="49412"/>
                    <a:pt x="24451" y="49379"/>
                    <a:pt x="24618" y="49112"/>
                  </a:cubicBezTo>
                  <a:cubicBezTo>
                    <a:pt x="24785" y="48878"/>
                    <a:pt x="25051" y="48645"/>
                    <a:pt x="25318" y="48511"/>
                  </a:cubicBezTo>
                  <a:cubicBezTo>
                    <a:pt x="25852" y="48245"/>
                    <a:pt x="26386" y="48044"/>
                    <a:pt x="26953" y="47811"/>
                  </a:cubicBezTo>
                  <a:lnTo>
                    <a:pt x="26953" y="47811"/>
                  </a:lnTo>
                  <a:cubicBezTo>
                    <a:pt x="26819" y="48111"/>
                    <a:pt x="26586" y="48311"/>
                    <a:pt x="26352" y="48511"/>
                  </a:cubicBezTo>
                  <a:cubicBezTo>
                    <a:pt x="25285" y="49379"/>
                    <a:pt x="24418" y="50446"/>
                    <a:pt x="23484" y="51480"/>
                  </a:cubicBezTo>
                  <a:cubicBezTo>
                    <a:pt x="23283" y="51714"/>
                    <a:pt x="23217" y="52114"/>
                    <a:pt x="22783" y="52147"/>
                  </a:cubicBezTo>
                  <a:cubicBezTo>
                    <a:pt x="22550" y="51881"/>
                    <a:pt x="22349" y="51580"/>
                    <a:pt x="22683" y="51180"/>
                  </a:cubicBezTo>
                  <a:cubicBezTo>
                    <a:pt x="22850" y="50980"/>
                    <a:pt x="22716" y="50780"/>
                    <a:pt x="22583" y="50613"/>
                  </a:cubicBezTo>
                  <a:cubicBezTo>
                    <a:pt x="22450" y="50446"/>
                    <a:pt x="22249" y="50279"/>
                    <a:pt x="22349" y="50046"/>
                  </a:cubicBezTo>
                  <a:cubicBezTo>
                    <a:pt x="22450" y="49746"/>
                    <a:pt x="22750" y="49879"/>
                    <a:pt x="22983" y="49812"/>
                  </a:cubicBezTo>
                  <a:cubicBezTo>
                    <a:pt x="23017" y="49746"/>
                    <a:pt x="23017" y="49646"/>
                    <a:pt x="23083" y="49479"/>
                  </a:cubicBezTo>
                  <a:lnTo>
                    <a:pt x="23083" y="49479"/>
                  </a:lnTo>
                  <a:cubicBezTo>
                    <a:pt x="22783" y="49512"/>
                    <a:pt x="22550" y="49512"/>
                    <a:pt x="22283" y="49546"/>
                  </a:cubicBezTo>
                  <a:cubicBezTo>
                    <a:pt x="22283" y="49445"/>
                    <a:pt x="22283" y="49312"/>
                    <a:pt x="22316" y="49179"/>
                  </a:cubicBezTo>
                  <a:cubicBezTo>
                    <a:pt x="22683" y="47444"/>
                    <a:pt x="22917" y="45676"/>
                    <a:pt x="22950" y="43908"/>
                  </a:cubicBezTo>
                  <a:cubicBezTo>
                    <a:pt x="22950" y="43675"/>
                    <a:pt x="22917" y="43475"/>
                    <a:pt x="22883" y="43274"/>
                  </a:cubicBezTo>
                  <a:lnTo>
                    <a:pt x="22783" y="43274"/>
                  </a:lnTo>
                  <a:cubicBezTo>
                    <a:pt x="22750" y="43641"/>
                    <a:pt x="22750" y="43975"/>
                    <a:pt x="22716" y="44308"/>
                  </a:cubicBezTo>
                  <a:cubicBezTo>
                    <a:pt x="22616" y="46176"/>
                    <a:pt x="22316" y="48011"/>
                    <a:pt x="21849" y="49846"/>
                  </a:cubicBezTo>
                  <a:cubicBezTo>
                    <a:pt x="21482" y="51080"/>
                    <a:pt x="21149" y="52348"/>
                    <a:pt x="20815" y="53615"/>
                  </a:cubicBezTo>
                  <a:cubicBezTo>
                    <a:pt x="20448" y="54916"/>
                    <a:pt x="20248" y="56250"/>
                    <a:pt x="20148" y="57585"/>
                  </a:cubicBezTo>
                  <a:cubicBezTo>
                    <a:pt x="20115" y="58085"/>
                    <a:pt x="20081" y="58552"/>
                    <a:pt x="20081" y="59052"/>
                  </a:cubicBezTo>
                  <a:cubicBezTo>
                    <a:pt x="20081" y="59786"/>
                    <a:pt x="20115" y="60553"/>
                    <a:pt x="20181" y="61321"/>
                  </a:cubicBezTo>
                  <a:cubicBezTo>
                    <a:pt x="20315" y="62588"/>
                    <a:pt x="20315" y="63889"/>
                    <a:pt x="20215" y="65190"/>
                  </a:cubicBezTo>
                  <a:cubicBezTo>
                    <a:pt x="20148" y="66057"/>
                    <a:pt x="19981" y="66891"/>
                    <a:pt x="19848" y="67759"/>
                  </a:cubicBezTo>
                  <a:cubicBezTo>
                    <a:pt x="19814" y="67925"/>
                    <a:pt x="19748" y="68092"/>
                    <a:pt x="19681" y="68226"/>
                  </a:cubicBezTo>
                  <a:cubicBezTo>
                    <a:pt x="19281" y="67258"/>
                    <a:pt x="19314" y="66191"/>
                    <a:pt x="19080" y="65157"/>
                  </a:cubicBezTo>
                  <a:cubicBezTo>
                    <a:pt x="19047" y="65190"/>
                    <a:pt x="18980" y="65257"/>
                    <a:pt x="18980" y="65323"/>
                  </a:cubicBezTo>
                  <a:cubicBezTo>
                    <a:pt x="19047" y="66191"/>
                    <a:pt x="19114" y="67091"/>
                    <a:pt x="19214" y="67992"/>
                  </a:cubicBezTo>
                  <a:cubicBezTo>
                    <a:pt x="19247" y="68326"/>
                    <a:pt x="19347" y="68693"/>
                    <a:pt x="19648" y="68959"/>
                  </a:cubicBezTo>
                  <a:cubicBezTo>
                    <a:pt x="19681" y="68993"/>
                    <a:pt x="19681" y="69093"/>
                    <a:pt x="19714" y="69160"/>
                  </a:cubicBezTo>
                  <a:cubicBezTo>
                    <a:pt x="19114" y="69293"/>
                    <a:pt x="18547" y="69393"/>
                    <a:pt x="17980" y="69760"/>
                  </a:cubicBezTo>
                  <a:cubicBezTo>
                    <a:pt x="18029" y="69767"/>
                    <a:pt x="18087" y="69770"/>
                    <a:pt x="18151" y="69770"/>
                  </a:cubicBezTo>
                  <a:cubicBezTo>
                    <a:pt x="18688" y="69770"/>
                    <a:pt x="19674" y="69535"/>
                    <a:pt x="20181" y="69326"/>
                  </a:cubicBezTo>
                  <a:cubicBezTo>
                    <a:pt x="20148" y="69226"/>
                    <a:pt x="20048" y="69160"/>
                    <a:pt x="20081" y="69093"/>
                  </a:cubicBezTo>
                  <a:cubicBezTo>
                    <a:pt x="20081" y="68993"/>
                    <a:pt x="20181" y="68859"/>
                    <a:pt x="20281" y="68826"/>
                  </a:cubicBezTo>
                  <a:cubicBezTo>
                    <a:pt x="20582" y="68726"/>
                    <a:pt x="20615" y="68492"/>
                    <a:pt x="20648" y="68226"/>
                  </a:cubicBezTo>
                  <a:cubicBezTo>
                    <a:pt x="20815" y="66891"/>
                    <a:pt x="20848" y="65557"/>
                    <a:pt x="20848" y="64223"/>
                  </a:cubicBezTo>
                  <a:cubicBezTo>
                    <a:pt x="20815" y="62588"/>
                    <a:pt x="20815" y="60920"/>
                    <a:pt x="20948" y="59286"/>
                  </a:cubicBezTo>
                  <a:cubicBezTo>
                    <a:pt x="21149" y="57284"/>
                    <a:pt x="21449" y="55283"/>
                    <a:pt x="21916" y="53315"/>
                  </a:cubicBezTo>
                  <a:cubicBezTo>
                    <a:pt x="21983" y="52981"/>
                    <a:pt x="22049" y="52614"/>
                    <a:pt x="22116" y="52214"/>
                  </a:cubicBezTo>
                  <a:cubicBezTo>
                    <a:pt x="22315" y="52463"/>
                    <a:pt x="22495" y="52711"/>
                    <a:pt x="22781" y="52711"/>
                  </a:cubicBezTo>
                  <a:cubicBezTo>
                    <a:pt x="22879" y="52711"/>
                    <a:pt x="22989" y="52682"/>
                    <a:pt x="23117" y="52614"/>
                  </a:cubicBezTo>
                  <a:lnTo>
                    <a:pt x="23117" y="52614"/>
                  </a:lnTo>
                  <a:cubicBezTo>
                    <a:pt x="23083" y="52781"/>
                    <a:pt x="23117" y="52915"/>
                    <a:pt x="23083" y="53048"/>
                  </a:cubicBezTo>
                  <a:cubicBezTo>
                    <a:pt x="22683" y="55016"/>
                    <a:pt x="22349" y="56984"/>
                    <a:pt x="21816" y="58952"/>
                  </a:cubicBezTo>
                  <a:cubicBezTo>
                    <a:pt x="21749" y="59252"/>
                    <a:pt x="21716" y="59619"/>
                    <a:pt x="21716" y="59953"/>
                  </a:cubicBezTo>
                  <a:cubicBezTo>
                    <a:pt x="21716" y="60053"/>
                    <a:pt x="21816" y="60186"/>
                    <a:pt x="21882" y="60387"/>
                  </a:cubicBezTo>
                  <a:cubicBezTo>
                    <a:pt x="21983" y="60253"/>
                    <a:pt x="22049" y="60186"/>
                    <a:pt x="22083" y="60120"/>
                  </a:cubicBezTo>
                  <a:cubicBezTo>
                    <a:pt x="22216" y="59286"/>
                    <a:pt x="22683" y="58552"/>
                    <a:pt x="23117" y="57851"/>
                  </a:cubicBezTo>
                  <a:cubicBezTo>
                    <a:pt x="23984" y="56350"/>
                    <a:pt x="25018" y="54949"/>
                    <a:pt x="26152" y="53648"/>
                  </a:cubicBezTo>
                  <a:cubicBezTo>
                    <a:pt x="26753" y="52981"/>
                    <a:pt x="27420" y="52381"/>
                    <a:pt x="28087" y="51747"/>
                  </a:cubicBezTo>
                  <a:cubicBezTo>
                    <a:pt x="28854" y="50980"/>
                    <a:pt x="29655" y="50246"/>
                    <a:pt x="30355" y="49445"/>
                  </a:cubicBezTo>
                  <a:cubicBezTo>
                    <a:pt x="31323" y="48378"/>
                    <a:pt x="32390" y="47411"/>
                    <a:pt x="33524" y="46510"/>
                  </a:cubicBezTo>
                  <a:cubicBezTo>
                    <a:pt x="34491" y="45743"/>
                    <a:pt x="35392" y="44942"/>
                    <a:pt x="36359" y="44175"/>
                  </a:cubicBezTo>
                  <a:cubicBezTo>
                    <a:pt x="37160" y="43541"/>
                    <a:pt x="37961" y="42907"/>
                    <a:pt x="38795" y="42307"/>
                  </a:cubicBezTo>
                  <a:cubicBezTo>
                    <a:pt x="39128" y="42040"/>
                    <a:pt x="39462" y="41773"/>
                    <a:pt x="39795" y="41540"/>
                  </a:cubicBezTo>
                  <a:cubicBezTo>
                    <a:pt x="39929" y="41440"/>
                    <a:pt x="40062" y="41373"/>
                    <a:pt x="40196" y="41273"/>
                  </a:cubicBezTo>
                  <a:cubicBezTo>
                    <a:pt x="40329" y="41173"/>
                    <a:pt x="40429" y="41073"/>
                    <a:pt x="40529" y="40973"/>
                  </a:cubicBezTo>
                  <a:close/>
                  <a:moveTo>
                    <a:pt x="37538" y="115867"/>
                  </a:moveTo>
                  <a:cubicBezTo>
                    <a:pt x="37600" y="115920"/>
                    <a:pt x="37674" y="115973"/>
                    <a:pt x="37727" y="116026"/>
                  </a:cubicBezTo>
                  <a:lnTo>
                    <a:pt x="37660" y="116093"/>
                  </a:lnTo>
                  <a:cubicBezTo>
                    <a:pt x="37610" y="116018"/>
                    <a:pt x="37579" y="115942"/>
                    <a:pt x="37538" y="115867"/>
                  </a:cubicBezTo>
                  <a:close/>
                  <a:moveTo>
                    <a:pt x="31464" y="1"/>
                  </a:moveTo>
                  <a:cubicBezTo>
                    <a:pt x="31330" y="1"/>
                    <a:pt x="31194" y="16"/>
                    <a:pt x="31056" y="43"/>
                  </a:cubicBezTo>
                  <a:cubicBezTo>
                    <a:pt x="30255" y="210"/>
                    <a:pt x="29555" y="544"/>
                    <a:pt x="29321" y="1378"/>
                  </a:cubicBezTo>
                  <a:cubicBezTo>
                    <a:pt x="29288" y="1444"/>
                    <a:pt x="29254" y="1478"/>
                    <a:pt x="29188" y="1578"/>
                  </a:cubicBezTo>
                  <a:cubicBezTo>
                    <a:pt x="29088" y="1444"/>
                    <a:pt x="29021" y="1344"/>
                    <a:pt x="28921" y="1244"/>
                  </a:cubicBezTo>
                  <a:cubicBezTo>
                    <a:pt x="28636" y="959"/>
                    <a:pt x="28215" y="793"/>
                    <a:pt x="27852" y="793"/>
                  </a:cubicBezTo>
                  <a:cubicBezTo>
                    <a:pt x="27706" y="793"/>
                    <a:pt x="27568" y="820"/>
                    <a:pt x="27453" y="877"/>
                  </a:cubicBezTo>
                  <a:cubicBezTo>
                    <a:pt x="27019" y="1111"/>
                    <a:pt x="26786" y="1511"/>
                    <a:pt x="26819" y="1978"/>
                  </a:cubicBezTo>
                  <a:cubicBezTo>
                    <a:pt x="26819" y="2679"/>
                    <a:pt x="26819" y="3413"/>
                    <a:pt x="26953" y="4080"/>
                  </a:cubicBezTo>
                  <a:cubicBezTo>
                    <a:pt x="27086" y="4914"/>
                    <a:pt x="27053" y="5714"/>
                    <a:pt x="26986" y="6548"/>
                  </a:cubicBezTo>
                  <a:cubicBezTo>
                    <a:pt x="26786" y="8283"/>
                    <a:pt x="26986" y="9951"/>
                    <a:pt x="27553" y="11618"/>
                  </a:cubicBezTo>
                  <a:cubicBezTo>
                    <a:pt x="27587" y="11752"/>
                    <a:pt x="27653" y="11885"/>
                    <a:pt x="27720" y="12119"/>
                  </a:cubicBezTo>
                  <a:cubicBezTo>
                    <a:pt x="27120" y="11685"/>
                    <a:pt x="26753" y="11285"/>
                    <a:pt x="26586" y="10684"/>
                  </a:cubicBezTo>
                  <a:cubicBezTo>
                    <a:pt x="26486" y="10351"/>
                    <a:pt x="26286" y="10017"/>
                    <a:pt x="26019" y="9750"/>
                  </a:cubicBezTo>
                  <a:cubicBezTo>
                    <a:pt x="25518" y="9217"/>
                    <a:pt x="24985" y="8716"/>
                    <a:pt x="24418" y="8249"/>
                  </a:cubicBezTo>
                  <a:cubicBezTo>
                    <a:pt x="24251" y="8083"/>
                    <a:pt x="23984" y="7949"/>
                    <a:pt x="23784" y="7949"/>
                  </a:cubicBezTo>
                  <a:cubicBezTo>
                    <a:pt x="23350" y="7949"/>
                    <a:pt x="22883" y="8016"/>
                    <a:pt x="22450" y="8083"/>
                  </a:cubicBezTo>
                  <a:cubicBezTo>
                    <a:pt x="22016" y="8183"/>
                    <a:pt x="21782" y="8516"/>
                    <a:pt x="21549" y="8850"/>
                  </a:cubicBezTo>
                  <a:cubicBezTo>
                    <a:pt x="21389" y="8850"/>
                    <a:pt x="21250" y="8807"/>
                    <a:pt x="21098" y="8807"/>
                  </a:cubicBezTo>
                  <a:cubicBezTo>
                    <a:pt x="21061" y="8807"/>
                    <a:pt x="21022" y="8810"/>
                    <a:pt x="20982" y="8816"/>
                  </a:cubicBezTo>
                  <a:cubicBezTo>
                    <a:pt x="20932" y="8826"/>
                    <a:pt x="20885" y="8831"/>
                    <a:pt x="20841" y="8831"/>
                  </a:cubicBezTo>
                  <a:cubicBezTo>
                    <a:pt x="20590" y="8831"/>
                    <a:pt x="20428" y="8676"/>
                    <a:pt x="20315" y="8449"/>
                  </a:cubicBezTo>
                  <a:cubicBezTo>
                    <a:pt x="20048" y="7916"/>
                    <a:pt x="19614" y="7716"/>
                    <a:pt x="19014" y="7716"/>
                  </a:cubicBezTo>
                  <a:cubicBezTo>
                    <a:pt x="18780" y="7716"/>
                    <a:pt x="18513" y="7649"/>
                    <a:pt x="18280" y="7616"/>
                  </a:cubicBezTo>
                  <a:cubicBezTo>
                    <a:pt x="18213" y="7415"/>
                    <a:pt x="18180" y="7249"/>
                    <a:pt x="18146" y="7115"/>
                  </a:cubicBezTo>
                  <a:cubicBezTo>
                    <a:pt x="18065" y="6680"/>
                    <a:pt x="17850" y="6445"/>
                    <a:pt x="17503" y="6445"/>
                  </a:cubicBezTo>
                  <a:cubicBezTo>
                    <a:pt x="17424" y="6445"/>
                    <a:pt x="17338" y="6457"/>
                    <a:pt x="17246" y="6481"/>
                  </a:cubicBezTo>
                  <a:cubicBezTo>
                    <a:pt x="17141" y="6516"/>
                    <a:pt x="17049" y="6531"/>
                    <a:pt x="16961" y="6531"/>
                  </a:cubicBezTo>
                  <a:cubicBezTo>
                    <a:pt x="16798" y="6531"/>
                    <a:pt x="16652" y="6480"/>
                    <a:pt x="16479" y="6415"/>
                  </a:cubicBezTo>
                  <a:cubicBezTo>
                    <a:pt x="16288" y="6293"/>
                    <a:pt x="16089" y="6235"/>
                    <a:pt x="15889" y="6235"/>
                  </a:cubicBezTo>
                  <a:cubicBezTo>
                    <a:pt x="15705" y="6235"/>
                    <a:pt x="15521" y="6285"/>
                    <a:pt x="15344" y="6381"/>
                  </a:cubicBezTo>
                  <a:cubicBezTo>
                    <a:pt x="15094" y="6520"/>
                    <a:pt x="14821" y="6590"/>
                    <a:pt x="14544" y="6590"/>
                  </a:cubicBezTo>
                  <a:cubicBezTo>
                    <a:pt x="14488" y="6590"/>
                    <a:pt x="14433" y="6587"/>
                    <a:pt x="14377" y="6581"/>
                  </a:cubicBezTo>
                  <a:cubicBezTo>
                    <a:pt x="14288" y="6581"/>
                    <a:pt x="14199" y="6578"/>
                    <a:pt x="14113" y="6578"/>
                  </a:cubicBezTo>
                  <a:cubicBezTo>
                    <a:pt x="13940" y="6578"/>
                    <a:pt x="13777" y="6593"/>
                    <a:pt x="13643" y="6682"/>
                  </a:cubicBezTo>
                  <a:cubicBezTo>
                    <a:pt x="12843" y="7149"/>
                    <a:pt x="12042" y="7249"/>
                    <a:pt x="11141" y="7249"/>
                  </a:cubicBezTo>
                  <a:cubicBezTo>
                    <a:pt x="10608" y="7249"/>
                    <a:pt x="10174" y="7716"/>
                    <a:pt x="9640" y="7782"/>
                  </a:cubicBezTo>
                  <a:cubicBezTo>
                    <a:pt x="9435" y="8064"/>
                    <a:pt x="9171" y="8130"/>
                    <a:pt x="8878" y="8130"/>
                  </a:cubicBezTo>
                  <a:cubicBezTo>
                    <a:pt x="8790" y="8130"/>
                    <a:pt x="8699" y="8124"/>
                    <a:pt x="8606" y="8116"/>
                  </a:cubicBezTo>
                  <a:lnTo>
                    <a:pt x="8106" y="8116"/>
                  </a:lnTo>
                  <a:cubicBezTo>
                    <a:pt x="7772" y="8149"/>
                    <a:pt x="7472" y="8316"/>
                    <a:pt x="7372" y="8716"/>
                  </a:cubicBezTo>
                  <a:cubicBezTo>
                    <a:pt x="7339" y="9017"/>
                    <a:pt x="7139" y="9117"/>
                    <a:pt x="6872" y="9150"/>
                  </a:cubicBezTo>
                  <a:cubicBezTo>
                    <a:pt x="6572" y="9183"/>
                    <a:pt x="6271" y="9250"/>
                    <a:pt x="5971" y="9317"/>
                  </a:cubicBezTo>
                  <a:cubicBezTo>
                    <a:pt x="5638" y="9417"/>
                    <a:pt x="5404" y="9650"/>
                    <a:pt x="5404" y="10051"/>
                  </a:cubicBezTo>
                  <a:cubicBezTo>
                    <a:pt x="5404" y="10151"/>
                    <a:pt x="5371" y="10217"/>
                    <a:pt x="5371" y="10351"/>
                  </a:cubicBezTo>
                  <a:cubicBezTo>
                    <a:pt x="4670" y="10351"/>
                    <a:pt x="4370" y="10784"/>
                    <a:pt x="4203" y="11385"/>
                  </a:cubicBezTo>
                  <a:cubicBezTo>
                    <a:pt x="3836" y="11385"/>
                    <a:pt x="3603" y="11518"/>
                    <a:pt x="3536" y="11885"/>
                  </a:cubicBezTo>
                  <a:cubicBezTo>
                    <a:pt x="3374" y="11853"/>
                    <a:pt x="3223" y="11835"/>
                    <a:pt x="3078" y="11835"/>
                  </a:cubicBezTo>
                  <a:cubicBezTo>
                    <a:pt x="2774" y="11835"/>
                    <a:pt x="2495" y="11915"/>
                    <a:pt x="2202" y="12119"/>
                  </a:cubicBezTo>
                  <a:cubicBezTo>
                    <a:pt x="1735" y="12452"/>
                    <a:pt x="1868" y="12919"/>
                    <a:pt x="1801" y="13353"/>
                  </a:cubicBezTo>
                  <a:cubicBezTo>
                    <a:pt x="1735" y="13386"/>
                    <a:pt x="1701" y="13420"/>
                    <a:pt x="1701" y="13420"/>
                  </a:cubicBezTo>
                  <a:lnTo>
                    <a:pt x="1234" y="13420"/>
                  </a:lnTo>
                  <a:cubicBezTo>
                    <a:pt x="934" y="13420"/>
                    <a:pt x="701" y="13653"/>
                    <a:pt x="601" y="13920"/>
                  </a:cubicBezTo>
                  <a:cubicBezTo>
                    <a:pt x="534" y="14187"/>
                    <a:pt x="701" y="14320"/>
                    <a:pt x="901" y="14454"/>
                  </a:cubicBezTo>
                  <a:cubicBezTo>
                    <a:pt x="968" y="14520"/>
                    <a:pt x="1101" y="14554"/>
                    <a:pt x="1268" y="14654"/>
                  </a:cubicBezTo>
                  <a:cubicBezTo>
                    <a:pt x="968" y="14854"/>
                    <a:pt x="801" y="14954"/>
                    <a:pt x="634" y="15054"/>
                  </a:cubicBezTo>
                  <a:cubicBezTo>
                    <a:pt x="0" y="15454"/>
                    <a:pt x="0" y="16188"/>
                    <a:pt x="634" y="16589"/>
                  </a:cubicBezTo>
                  <a:cubicBezTo>
                    <a:pt x="734" y="16655"/>
                    <a:pt x="834" y="16722"/>
                    <a:pt x="1001" y="16822"/>
                  </a:cubicBezTo>
                  <a:cubicBezTo>
                    <a:pt x="667" y="17056"/>
                    <a:pt x="267" y="17289"/>
                    <a:pt x="400" y="17789"/>
                  </a:cubicBezTo>
                  <a:cubicBezTo>
                    <a:pt x="534" y="18156"/>
                    <a:pt x="834" y="18223"/>
                    <a:pt x="1168" y="18256"/>
                  </a:cubicBezTo>
                  <a:cubicBezTo>
                    <a:pt x="1220" y="18651"/>
                    <a:pt x="1481" y="18693"/>
                    <a:pt x="1752" y="18693"/>
                  </a:cubicBezTo>
                  <a:cubicBezTo>
                    <a:pt x="1825" y="18693"/>
                    <a:pt x="1898" y="18690"/>
                    <a:pt x="1968" y="18690"/>
                  </a:cubicBezTo>
                  <a:cubicBezTo>
                    <a:pt x="1935" y="18957"/>
                    <a:pt x="1835" y="19190"/>
                    <a:pt x="1902" y="19357"/>
                  </a:cubicBezTo>
                  <a:cubicBezTo>
                    <a:pt x="2002" y="19557"/>
                    <a:pt x="1968" y="19724"/>
                    <a:pt x="1968" y="19958"/>
                  </a:cubicBezTo>
                  <a:cubicBezTo>
                    <a:pt x="1835" y="20391"/>
                    <a:pt x="2035" y="20725"/>
                    <a:pt x="2435" y="20892"/>
                  </a:cubicBezTo>
                  <a:cubicBezTo>
                    <a:pt x="2535" y="20925"/>
                    <a:pt x="2635" y="20958"/>
                    <a:pt x="2669" y="20958"/>
                  </a:cubicBezTo>
                  <a:cubicBezTo>
                    <a:pt x="2769" y="21259"/>
                    <a:pt x="2802" y="21492"/>
                    <a:pt x="2902" y="21692"/>
                  </a:cubicBezTo>
                  <a:cubicBezTo>
                    <a:pt x="2954" y="21795"/>
                    <a:pt x="3030" y="21824"/>
                    <a:pt x="3120" y="21824"/>
                  </a:cubicBezTo>
                  <a:cubicBezTo>
                    <a:pt x="3231" y="21824"/>
                    <a:pt x="3362" y="21780"/>
                    <a:pt x="3493" y="21780"/>
                  </a:cubicBezTo>
                  <a:cubicBezTo>
                    <a:pt x="3530" y="21780"/>
                    <a:pt x="3567" y="21783"/>
                    <a:pt x="3603" y="21792"/>
                  </a:cubicBezTo>
                  <a:cubicBezTo>
                    <a:pt x="3536" y="21959"/>
                    <a:pt x="3503" y="22093"/>
                    <a:pt x="3469" y="22193"/>
                  </a:cubicBezTo>
                  <a:cubicBezTo>
                    <a:pt x="3336" y="22626"/>
                    <a:pt x="3403" y="22826"/>
                    <a:pt x="3736" y="23093"/>
                  </a:cubicBezTo>
                  <a:cubicBezTo>
                    <a:pt x="4170" y="23393"/>
                    <a:pt x="4603" y="23627"/>
                    <a:pt x="5104" y="23694"/>
                  </a:cubicBezTo>
                  <a:cubicBezTo>
                    <a:pt x="5838" y="23794"/>
                    <a:pt x="6538" y="23994"/>
                    <a:pt x="7239" y="24027"/>
                  </a:cubicBezTo>
                  <a:cubicBezTo>
                    <a:pt x="7557" y="24053"/>
                    <a:pt x="7876" y="24064"/>
                    <a:pt x="8192" y="24064"/>
                  </a:cubicBezTo>
                  <a:cubicBezTo>
                    <a:pt x="8705" y="24064"/>
                    <a:pt x="9212" y="24035"/>
                    <a:pt x="9707" y="23994"/>
                  </a:cubicBezTo>
                  <a:cubicBezTo>
                    <a:pt x="10741" y="23927"/>
                    <a:pt x="11742" y="23760"/>
                    <a:pt x="12743" y="23627"/>
                  </a:cubicBezTo>
                  <a:cubicBezTo>
                    <a:pt x="12902" y="23598"/>
                    <a:pt x="13055" y="23575"/>
                    <a:pt x="13210" y="23575"/>
                  </a:cubicBezTo>
                  <a:cubicBezTo>
                    <a:pt x="13412" y="23575"/>
                    <a:pt x="13617" y="23614"/>
                    <a:pt x="13843" y="23727"/>
                  </a:cubicBezTo>
                  <a:cubicBezTo>
                    <a:pt x="13810" y="24027"/>
                    <a:pt x="13743" y="24327"/>
                    <a:pt x="13677" y="24594"/>
                  </a:cubicBezTo>
                  <a:cubicBezTo>
                    <a:pt x="13610" y="24961"/>
                    <a:pt x="13577" y="25328"/>
                    <a:pt x="13777" y="25628"/>
                  </a:cubicBezTo>
                  <a:cubicBezTo>
                    <a:pt x="14010" y="25929"/>
                    <a:pt x="14210" y="26229"/>
                    <a:pt x="14477" y="26496"/>
                  </a:cubicBezTo>
                  <a:cubicBezTo>
                    <a:pt x="14677" y="26729"/>
                    <a:pt x="14844" y="26929"/>
                    <a:pt x="14844" y="27230"/>
                  </a:cubicBezTo>
                  <a:cubicBezTo>
                    <a:pt x="14844" y="27663"/>
                    <a:pt x="15011" y="27997"/>
                    <a:pt x="15411" y="28164"/>
                  </a:cubicBezTo>
                  <a:cubicBezTo>
                    <a:pt x="15611" y="28264"/>
                    <a:pt x="15678" y="28430"/>
                    <a:pt x="15645" y="28664"/>
                  </a:cubicBezTo>
                  <a:cubicBezTo>
                    <a:pt x="15545" y="29364"/>
                    <a:pt x="15745" y="29698"/>
                    <a:pt x="16345" y="29998"/>
                  </a:cubicBezTo>
                  <a:cubicBezTo>
                    <a:pt x="16479" y="30065"/>
                    <a:pt x="16579" y="30132"/>
                    <a:pt x="16745" y="30232"/>
                  </a:cubicBezTo>
                  <a:cubicBezTo>
                    <a:pt x="16345" y="30298"/>
                    <a:pt x="16012" y="30298"/>
                    <a:pt x="15678" y="30398"/>
                  </a:cubicBezTo>
                  <a:cubicBezTo>
                    <a:pt x="15311" y="30532"/>
                    <a:pt x="15011" y="30832"/>
                    <a:pt x="14777" y="31166"/>
                  </a:cubicBezTo>
                  <a:cubicBezTo>
                    <a:pt x="14277" y="31900"/>
                    <a:pt x="14277" y="32333"/>
                    <a:pt x="14844" y="33034"/>
                  </a:cubicBezTo>
                  <a:cubicBezTo>
                    <a:pt x="14944" y="33201"/>
                    <a:pt x="15111" y="33334"/>
                    <a:pt x="15244" y="33467"/>
                  </a:cubicBezTo>
                  <a:cubicBezTo>
                    <a:pt x="15611" y="33801"/>
                    <a:pt x="15778" y="34201"/>
                    <a:pt x="15745" y="34702"/>
                  </a:cubicBezTo>
                  <a:cubicBezTo>
                    <a:pt x="15678" y="35435"/>
                    <a:pt x="15845" y="35702"/>
                    <a:pt x="16579" y="35969"/>
                  </a:cubicBezTo>
                  <a:cubicBezTo>
                    <a:pt x="16946" y="36103"/>
                    <a:pt x="17212" y="36336"/>
                    <a:pt x="17346" y="36703"/>
                  </a:cubicBezTo>
                  <a:cubicBezTo>
                    <a:pt x="17479" y="37070"/>
                    <a:pt x="17579" y="37437"/>
                    <a:pt x="17646" y="37804"/>
                  </a:cubicBezTo>
                  <a:cubicBezTo>
                    <a:pt x="17980" y="39138"/>
                    <a:pt x="18247" y="40506"/>
                    <a:pt x="19414" y="41440"/>
                  </a:cubicBezTo>
                  <a:cubicBezTo>
                    <a:pt x="19414" y="41440"/>
                    <a:pt x="19414" y="41473"/>
                    <a:pt x="19447" y="41506"/>
                  </a:cubicBezTo>
                  <a:cubicBezTo>
                    <a:pt x="19381" y="41506"/>
                    <a:pt x="19314" y="41540"/>
                    <a:pt x="19247" y="41573"/>
                  </a:cubicBezTo>
                  <a:cubicBezTo>
                    <a:pt x="18613" y="41740"/>
                    <a:pt x="18547" y="41840"/>
                    <a:pt x="18647" y="42541"/>
                  </a:cubicBezTo>
                  <a:cubicBezTo>
                    <a:pt x="18780" y="43341"/>
                    <a:pt x="19047" y="44075"/>
                    <a:pt x="19481" y="44775"/>
                  </a:cubicBezTo>
                  <a:cubicBezTo>
                    <a:pt x="19581" y="44942"/>
                    <a:pt x="19714" y="45076"/>
                    <a:pt x="19648" y="45376"/>
                  </a:cubicBezTo>
                  <a:cubicBezTo>
                    <a:pt x="19147" y="44842"/>
                    <a:pt x="18547" y="44642"/>
                    <a:pt x="17946" y="44475"/>
                  </a:cubicBezTo>
                  <a:cubicBezTo>
                    <a:pt x="17738" y="44413"/>
                    <a:pt x="17537" y="44380"/>
                    <a:pt x="17343" y="44380"/>
                  </a:cubicBezTo>
                  <a:cubicBezTo>
                    <a:pt x="16915" y="44380"/>
                    <a:pt x="16523" y="44542"/>
                    <a:pt x="16178" y="44909"/>
                  </a:cubicBezTo>
                  <a:cubicBezTo>
                    <a:pt x="16145" y="44942"/>
                    <a:pt x="16078" y="45009"/>
                    <a:pt x="16012" y="45042"/>
                  </a:cubicBezTo>
                  <a:cubicBezTo>
                    <a:pt x="15845" y="44942"/>
                    <a:pt x="15845" y="44809"/>
                    <a:pt x="15912" y="44709"/>
                  </a:cubicBezTo>
                  <a:cubicBezTo>
                    <a:pt x="16045" y="44509"/>
                    <a:pt x="16212" y="44342"/>
                    <a:pt x="16345" y="44175"/>
                  </a:cubicBezTo>
                  <a:cubicBezTo>
                    <a:pt x="16645" y="43841"/>
                    <a:pt x="16712" y="43608"/>
                    <a:pt x="16512" y="43208"/>
                  </a:cubicBezTo>
                  <a:cubicBezTo>
                    <a:pt x="16479" y="43141"/>
                    <a:pt x="16479" y="43074"/>
                    <a:pt x="16445" y="43041"/>
                  </a:cubicBezTo>
                  <a:cubicBezTo>
                    <a:pt x="16512" y="42941"/>
                    <a:pt x="16545" y="42874"/>
                    <a:pt x="16612" y="42807"/>
                  </a:cubicBezTo>
                  <a:cubicBezTo>
                    <a:pt x="16846" y="42374"/>
                    <a:pt x="16745" y="42107"/>
                    <a:pt x="16245" y="41973"/>
                  </a:cubicBezTo>
                  <a:cubicBezTo>
                    <a:pt x="16112" y="41940"/>
                    <a:pt x="15945" y="41907"/>
                    <a:pt x="15745" y="41873"/>
                  </a:cubicBezTo>
                  <a:cubicBezTo>
                    <a:pt x="15845" y="41773"/>
                    <a:pt x="15878" y="41673"/>
                    <a:pt x="15945" y="41640"/>
                  </a:cubicBezTo>
                  <a:cubicBezTo>
                    <a:pt x="16379" y="41473"/>
                    <a:pt x="16512" y="41106"/>
                    <a:pt x="16645" y="40773"/>
                  </a:cubicBezTo>
                  <a:cubicBezTo>
                    <a:pt x="16879" y="40105"/>
                    <a:pt x="16579" y="39405"/>
                    <a:pt x="15845" y="39405"/>
                  </a:cubicBezTo>
                  <a:cubicBezTo>
                    <a:pt x="15811" y="39405"/>
                    <a:pt x="15778" y="39372"/>
                    <a:pt x="15745" y="39338"/>
                  </a:cubicBezTo>
                  <a:cubicBezTo>
                    <a:pt x="16045" y="38905"/>
                    <a:pt x="16278" y="38438"/>
                    <a:pt x="15811" y="37937"/>
                  </a:cubicBezTo>
                  <a:cubicBezTo>
                    <a:pt x="15567" y="37674"/>
                    <a:pt x="15323" y="37549"/>
                    <a:pt x="15026" y="37549"/>
                  </a:cubicBezTo>
                  <a:cubicBezTo>
                    <a:pt x="14795" y="37549"/>
                    <a:pt x="14531" y="37625"/>
                    <a:pt x="14210" y="37770"/>
                  </a:cubicBezTo>
                  <a:cubicBezTo>
                    <a:pt x="14110" y="37704"/>
                    <a:pt x="14044" y="37604"/>
                    <a:pt x="13910" y="37537"/>
                  </a:cubicBezTo>
                  <a:cubicBezTo>
                    <a:pt x="13810" y="37470"/>
                    <a:pt x="13677" y="37437"/>
                    <a:pt x="13543" y="37404"/>
                  </a:cubicBezTo>
                  <a:cubicBezTo>
                    <a:pt x="13543" y="37137"/>
                    <a:pt x="13610" y="36870"/>
                    <a:pt x="13343" y="36703"/>
                  </a:cubicBezTo>
                  <a:cubicBezTo>
                    <a:pt x="13277" y="36654"/>
                    <a:pt x="13215" y="36635"/>
                    <a:pt x="13156" y="36635"/>
                  </a:cubicBezTo>
                  <a:cubicBezTo>
                    <a:pt x="12975" y="36635"/>
                    <a:pt x="12818" y="36811"/>
                    <a:pt x="12643" y="36836"/>
                  </a:cubicBezTo>
                  <a:cubicBezTo>
                    <a:pt x="12542" y="36536"/>
                    <a:pt x="12609" y="36303"/>
                    <a:pt x="12709" y="36036"/>
                  </a:cubicBezTo>
                  <a:cubicBezTo>
                    <a:pt x="12809" y="35769"/>
                    <a:pt x="12876" y="35469"/>
                    <a:pt x="12909" y="35169"/>
                  </a:cubicBezTo>
                  <a:cubicBezTo>
                    <a:pt x="12943" y="34802"/>
                    <a:pt x="12676" y="34602"/>
                    <a:pt x="12376" y="34435"/>
                  </a:cubicBezTo>
                  <a:cubicBezTo>
                    <a:pt x="12299" y="34397"/>
                    <a:pt x="12229" y="34380"/>
                    <a:pt x="12162" y="34380"/>
                  </a:cubicBezTo>
                  <a:cubicBezTo>
                    <a:pt x="11994" y="34380"/>
                    <a:pt x="11851" y="34482"/>
                    <a:pt x="11709" y="34602"/>
                  </a:cubicBezTo>
                  <a:cubicBezTo>
                    <a:pt x="11608" y="34668"/>
                    <a:pt x="11475" y="34735"/>
                    <a:pt x="11375" y="34835"/>
                  </a:cubicBezTo>
                  <a:cubicBezTo>
                    <a:pt x="11141" y="34535"/>
                    <a:pt x="11141" y="34268"/>
                    <a:pt x="11242" y="33968"/>
                  </a:cubicBezTo>
                  <a:cubicBezTo>
                    <a:pt x="11308" y="33734"/>
                    <a:pt x="11442" y="33501"/>
                    <a:pt x="11542" y="33234"/>
                  </a:cubicBezTo>
                  <a:cubicBezTo>
                    <a:pt x="11675" y="32800"/>
                    <a:pt x="11875" y="32333"/>
                    <a:pt x="11942" y="31900"/>
                  </a:cubicBezTo>
                  <a:cubicBezTo>
                    <a:pt x="12075" y="31032"/>
                    <a:pt x="11709" y="30398"/>
                    <a:pt x="11108" y="30132"/>
                  </a:cubicBezTo>
                  <a:cubicBezTo>
                    <a:pt x="10975" y="29464"/>
                    <a:pt x="10875" y="28831"/>
                    <a:pt x="10708" y="28230"/>
                  </a:cubicBezTo>
                  <a:cubicBezTo>
                    <a:pt x="10485" y="27422"/>
                    <a:pt x="9865" y="26939"/>
                    <a:pt x="9083" y="26939"/>
                  </a:cubicBezTo>
                  <a:cubicBezTo>
                    <a:pt x="8930" y="26939"/>
                    <a:pt x="8770" y="26958"/>
                    <a:pt x="8606" y="26996"/>
                  </a:cubicBezTo>
                  <a:cubicBezTo>
                    <a:pt x="8273" y="27063"/>
                    <a:pt x="7973" y="27196"/>
                    <a:pt x="7739" y="27496"/>
                  </a:cubicBezTo>
                  <a:cubicBezTo>
                    <a:pt x="7239" y="28097"/>
                    <a:pt x="6938" y="28797"/>
                    <a:pt x="7039" y="29631"/>
                  </a:cubicBezTo>
                  <a:cubicBezTo>
                    <a:pt x="7105" y="30198"/>
                    <a:pt x="7272" y="30765"/>
                    <a:pt x="7439" y="31332"/>
                  </a:cubicBezTo>
                  <a:cubicBezTo>
                    <a:pt x="7472" y="31499"/>
                    <a:pt x="7539" y="31633"/>
                    <a:pt x="7606" y="31866"/>
                  </a:cubicBezTo>
                  <a:cubicBezTo>
                    <a:pt x="7272" y="31666"/>
                    <a:pt x="7072" y="31499"/>
                    <a:pt x="6838" y="31332"/>
                  </a:cubicBezTo>
                  <a:cubicBezTo>
                    <a:pt x="6667" y="31235"/>
                    <a:pt x="6496" y="31173"/>
                    <a:pt x="6299" y="31173"/>
                  </a:cubicBezTo>
                  <a:cubicBezTo>
                    <a:pt x="6227" y="31173"/>
                    <a:pt x="6152" y="31181"/>
                    <a:pt x="6071" y="31199"/>
                  </a:cubicBezTo>
                  <a:cubicBezTo>
                    <a:pt x="5037" y="31499"/>
                    <a:pt x="4603" y="32533"/>
                    <a:pt x="5104" y="33467"/>
                  </a:cubicBezTo>
                  <a:cubicBezTo>
                    <a:pt x="5271" y="33801"/>
                    <a:pt x="5404" y="34168"/>
                    <a:pt x="5604" y="34535"/>
                  </a:cubicBezTo>
                  <a:cubicBezTo>
                    <a:pt x="5437" y="34568"/>
                    <a:pt x="5337" y="34568"/>
                    <a:pt x="5237" y="34602"/>
                  </a:cubicBezTo>
                  <a:cubicBezTo>
                    <a:pt x="4737" y="34735"/>
                    <a:pt x="4470" y="35235"/>
                    <a:pt x="4704" y="35736"/>
                  </a:cubicBezTo>
                  <a:cubicBezTo>
                    <a:pt x="4770" y="35869"/>
                    <a:pt x="4837" y="36003"/>
                    <a:pt x="4937" y="36069"/>
                  </a:cubicBezTo>
                  <a:cubicBezTo>
                    <a:pt x="5204" y="36336"/>
                    <a:pt x="5304" y="36636"/>
                    <a:pt x="5237" y="37037"/>
                  </a:cubicBezTo>
                  <a:cubicBezTo>
                    <a:pt x="4937" y="37037"/>
                    <a:pt x="4670" y="37103"/>
                    <a:pt x="4570" y="37404"/>
                  </a:cubicBezTo>
                  <a:cubicBezTo>
                    <a:pt x="4437" y="37770"/>
                    <a:pt x="4637" y="37971"/>
                    <a:pt x="4870" y="38204"/>
                  </a:cubicBezTo>
                  <a:cubicBezTo>
                    <a:pt x="4970" y="38304"/>
                    <a:pt x="5070" y="38404"/>
                    <a:pt x="5204" y="38538"/>
                  </a:cubicBezTo>
                  <a:cubicBezTo>
                    <a:pt x="5070" y="38571"/>
                    <a:pt x="5037" y="38604"/>
                    <a:pt x="5004" y="38604"/>
                  </a:cubicBezTo>
                  <a:cubicBezTo>
                    <a:pt x="4437" y="38638"/>
                    <a:pt x="4103" y="38905"/>
                    <a:pt x="3936" y="39438"/>
                  </a:cubicBezTo>
                  <a:cubicBezTo>
                    <a:pt x="3770" y="39972"/>
                    <a:pt x="3903" y="40372"/>
                    <a:pt x="4337" y="40706"/>
                  </a:cubicBezTo>
                  <a:cubicBezTo>
                    <a:pt x="4503" y="40839"/>
                    <a:pt x="4670" y="40939"/>
                    <a:pt x="4870" y="41073"/>
                  </a:cubicBezTo>
                  <a:cubicBezTo>
                    <a:pt x="4770" y="41206"/>
                    <a:pt x="4704" y="41306"/>
                    <a:pt x="4637" y="41406"/>
                  </a:cubicBezTo>
                  <a:cubicBezTo>
                    <a:pt x="4237" y="41973"/>
                    <a:pt x="4203" y="42374"/>
                    <a:pt x="4603" y="42941"/>
                  </a:cubicBezTo>
                  <a:cubicBezTo>
                    <a:pt x="4737" y="43141"/>
                    <a:pt x="4870" y="43341"/>
                    <a:pt x="5037" y="43475"/>
                  </a:cubicBezTo>
                  <a:cubicBezTo>
                    <a:pt x="5504" y="43875"/>
                    <a:pt x="5938" y="44242"/>
                    <a:pt x="6438" y="44575"/>
                  </a:cubicBezTo>
                  <a:cubicBezTo>
                    <a:pt x="7906" y="45576"/>
                    <a:pt x="8640" y="47010"/>
                    <a:pt x="8873" y="48745"/>
                  </a:cubicBezTo>
                  <a:cubicBezTo>
                    <a:pt x="9007" y="49546"/>
                    <a:pt x="9073" y="50379"/>
                    <a:pt x="9173" y="51180"/>
                  </a:cubicBezTo>
                  <a:cubicBezTo>
                    <a:pt x="9507" y="53148"/>
                    <a:pt x="10141" y="55016"/>
                    <a:pt x="11175" y="56751"/>
                  </a:cubicBezTo>
                  <a:cubicBezTo>
                    <a:pt x="11342" y="57051"/>
                    <a:pt x="11542" y="57384"/>
                    <a:pt x="11675" y="57718"/>
                  </a:cubicBezTo>
                  <a:cubicBezTo>
                    <a:pt x="12176" y="58986"/>
                    <a:pt x="12643" y="60287"/>
                    <a:pt x="13110" y="61554"/>
                  </a:cubicBezTo>
                  <a:cubicBezTo>
                    <a:pt x="13343" y="62188"/>
                    <a:pt x="13510" y="62855"/>
                    <a:pt x="13877" y="63422"/>
                  </a:cubicBezTo>
                  <a:cubicBezTo>
                    <a:pt x="14677" y="64823"/>
                    <a:pt x="15611" y="66157"/>
                    <a:pt x="16479" y="67525"/>
                  </a:cubicBezTo>
                  <a:cubicBezTo>
                    <a:pt x="16645" y="67759"/>
                    <a:pt x="16846" y="67925"/>
                    <a:pt x="17012" y="68126"/>
                  </a:cubicBezTo>
                  <a:cubicBezTo>
                    <a:pt x="17279" y="68426"/>
                    <a:pt x="17513" y="68726"/>
                    <a:pt x="17813" y="69060"/>
                  </a:cubicBezTo>
                  <a:cubicBezTo>
                    <a:pt x="17546" y="69193"/>
                    <a:pt x="17246" y="69360"/>
                    <a:pt x="16946" y="69560"/>
                  </a:cubicBezTo>
                  <a:cubicBezTo>
                    <a:pt x="16379" y="69860"/>
                    <a:pt x="15778" y="70127"/>
                    <a:pt x="15278" y="70494"/>
                  </a:cubicBezTo>
                  <a:cubicBezTo>
                    <a:pt x="13510" y="71728"/>
                    <a:pt x="12209" y="73329"/>
                    <a:pt x="11442" y="75364"/>
                  </a:cubicBezTo>
                  <a:cubicBezTo>
                    <a:pt x="10941" y="76665"/>
                    <a:pt x="10775" y="77999"/>
                    <a:pt x="10741" y="79367"/>
                  </a:cubicBezTo>
                  <a:cubicBezTo>
                    <a:pt x="10674" y="81035"/>
                    <a:pt x="10941" y="82669"/>
                    <a:pt x="11408" y="84304"/>
                  </a:cubicBezTo>
                  <a:cubicBezTo>
                    <a:pt x="11508" y="84737"/>
                    <a:pt x="11709" y="85171"/>
                    <a:pt x="11942" y="85571"/>
                  </a:cubicBezTo>
                  <a:cubicBezTo>
                    <a:pt x="12176" y="86038"/>
                    <a:pt x="12442" y="86439"/>
                    <a:pt x="12743" y="86872"/>
                  </a:cubicBezTo>
                  <a:cubicBezTo>
                    <a:pt x="13476" y="87906"/>
                    <a:pt x="14344" y="88807"/>
                    <a:pt x="15478" y="89407"/>
                  </a:cubicBezTo>
                  <a:cubicBezTo>
                    <a:pt x="17112" y="90241"/>
                    <a:pt x="18780" y="90975"/>
                    <a:pt x="20515" y="91509"/>
                  </a:cubicBezTo>
                  <a:cubicBezTo>
                    <a:pt x="21115" y="91709"/>
                    <a:pt x="21582" y="92009"/>
                    <a:pt x="21949" y="92476"/>
                  </a:cubicBezTo>
                  <a:cubicBezTo>
                    <a:pt x="22049" y="92610"/>
                    <a:pt x="22149" y="92743"/>
                    <a:pt x="22283" y="92877"/>
                  </a:cubicBezTo>
                  <a:cubicBezTo>
                    <a:pt x="23083" y="93911"/>
                    <a:pt x="23817" y="95011"/>
                    <a:pt x="24751" y="95912"/>
                  </a:cubicBezTo>
                  <a:cubicBezTo>
                    <a:pt x="24885" y="96045"/>
                    <a:pt x="24985" y="96179"/>
                    <a:pt x="25051" y="96312"/>
                  </a:cubicBezTo>
                  <a:cubicBezTo>
                    <a:pt x="25685" y="97413"/>
                    <a:pt x="26352" y="98481"/>
                    <a:pt x="26886" y="99615"/>
                  </a:cubicBezTo>
                  <a:cubicBezTo>
                    <a:pt x="27787" y="101549"/>
                    <a:pt x="28721" y="103484"/>
                    <a:pt x="29955" y="105219"/>
                  </a:cubicBezTo>
                  <a:cubicBezTo>
                    <a:pt x="30389" y="105853"/>
                    <a:pt x="30856" y="106453"/>
                    <a:pt x="31222" y="107087"/>
                  </a:cubicBezTo>
                  <a:cubicBezTo>
                    <a:pt x="32657" y="109388"/>
                    <a:pt x="34058" y="111690"/>
                    <a:pt x="35459" y="113958"/>
                  </a:cubicBezTo>
                  <a:cubicBezTo>
                    <a:pt x="36426" y="115559"/>
                    <a:pt x="37594" y="116994"/>
                    <a:pt x="38995" y="118195"/>
                  </a:cubicBezTo>
                  <a:cubicBezTo>
                    <a:pt x="40796" y="119729"/>
                    <a:pt x="42731" y="121063"/>
                    <a:pt x="44799" y="122198"/>
                  </a:cubicBezTo>
                  <a:cubicBezTo>
                    <a:pt x="45766" y="122765"/>
                    <a:pt x="46700" y="123332"/>
                    <a:pt x="47601" y="123965"/>
                  </a:cubicBezTo>
                  <a:cubicBezTo>
                    <a:pt x="48568" y="124633"/>
                    <a:pt x="49602" y="125233"/>
                    <a:pt x="50703" y="125600"/>
                  </a:cubicBezTo>
                  <a:cubicBezTo>
                    <a:pt x="51608" y="125936"/>
                    <a:pt x="52513" y="126112"/>
                    <a:pt x="53448" y="126112"/>
                  </a:cubicBezTo>
                  <a:cubicBezTo>
                    <a:pt x="53720" y="126112"/>
                    <a:pt x="53994" y="126097"/>
                    <a:pt x="54272" y="126067"/>
                  </a:cubicBezTo>
                  <a:cubicBezTo>
                    <a:pt x="54840" y="125994"/>
                    <a:pt x="55397" y="125941"/>
                    <a:pt x="55955" y="125941"/>
                  </a:cubicBezTo>
                  <a:cubicBezTo>
                    <a:pt x="56414" y="125941"/>
                    <a:pt x="56874" y="125977"/>
                    <a:pt x="57341" y="126067"/>
                  </a:cubicBezTo>
                  <a:cubicBezTo>
                    <a:pt x="57441" y="126100"/>
                    <a:pt x="57558" y="126125"/>
                    <a:pt x="57679" y="126125"/>
                  </a:cubicBezTo>
                  <a:cubicBezTo>
                    <a:pt x="57800" y="126125"/>
                    <a:pt x="57925" y="126100"/>
                    <a:pt x="58042" y="126034"/>
                  </a:cubicBezTo>
                  <a:cubicBezTo>
                    <a:pt x="57942" y="125733"/>
                    <a:pt x="57675" y="125667"/>
                    <a:pt x="57441" y="125567"/>
                  </a:cubicBezTo>
                  <a:cubicBezTo>
                    <a:pt x="56973" y="125393"/>
                    <a:pt x="56496" y="125337"/>
                    <a:pt x="56015" y="125337"/>
                  </a:cubicBezTo>
                  <a:cubicBezTo>
                    <a:pt x="55570" y="125337"/>
                    <a:pt x="55121" y="125385"/>
                    <a:pt x="54673" y="125433"/>
                  </a:cubicBezTo>
                  <a:cubicBezTo>
                    <a:pt x="54017" y="125523"/>
                    <a:pt x="53388" y="125639"/>
                    <a:pt x="52738" y="125639"/>
                  </a:cubicBezTo>
                  <a:cubicBezTo>
                    <a:pt x="52661" y="125639"/>
                    <a:pt x="52583" y="125637"/>
                    <a:pt x="52504" y="125633"/>
                  </a:cubicBezTo>
                  <a:cubicBezTo>
                    <a:pt x="51203" y="125533"/>
                    <a:pt x="50003" y="125033"/>
                    <a:pt x="48902" y="124332"/>
                  </a:cubicBezTo>
                  <a:cubicBezTo>
                    <a:pt x="48168" y="123865"/>
                    <a:pt x="47467" y="123298"/>
                    <a:pt x="46734" y="122831"/>
                  </a:cubicBezTo>
                  <a:cubicBezTo>
                    <a:pt x="45399" y="121964"/>
                    <a:pt x="44032" y="121097"/>
                    <a:pt x="42697" y="120229"/>
                  </a:cubicBezTo>
                  <a:cubicBezTo>
                    <a:pt x="41363" y="119329"/>
                    <a:pt x="40162" y="118261"/>
                    <a:pt x="39128" y="117027"/>
                  </a:cubicBezTo>
                  <a:cubicBezTo>
                    <a:pt x="37927" y="115626"/>
                    <a:pt x="36960" y="114092"/>
                    <a:pt x="35993" y="112524"/>
                  </a:cubicBezTo>
                  <a:cubicBezTo>
                    <a:pt x="34491" y="109989"/>
                    <a:pt x="32924" y="107520"/>
                    <a:pt x="31423" y="104985"/>
                  </a:cubicBezTo>
                  <a:cubicBezTo>
                    <a:pt x="30322" y="103217"/>
                    <a:pt x="29254" y="101416"/>
                    <a:pt x="28254" y="99548"/>
                  </a:cubicBezTo>
                  <a:cubicBezTo>
                    <a:pt x="27520" y="98247"/>
                    <a:pt x="26786" y="96946"/>
                    <a:pt x="25885" y="95745"/>
                  </a:cubicBezTo>
                  <a:cubicBezTo>
                    <a:pt x="24985" y="94544"/>
                    <a:pt x="24284" y="93277"/>
                    <a:pt x="23650" y="91943"/>
                  </a:cubicBezTo>
                  <a:cubicBezTo>
                    <a:pt x="23317" y="91242"/>
                    <a:pt x="23384" y="90642"/>
                    <a:pt x="23717" y="90008"/>
                  </a:cubicBezTo>
                  <a:cubicBezTo>
                    <a:pt x="23884" y="89774"/>
                    <a:pt x="24051" y="89541"/>
                    <a:pt x="24217" y="89307"/>
                  </a:cubicBezTo>
                  <a:cubicBezTo>
                    <a:pt x="24818" y="88607"/>
                    <a:pt x="25485" y="87973"/>
                    <a:pt x="26252" y="87439"/>
                  </a:cubicBezTo>
                  <a:cubicBezTo>
                    <a:pt x="27787" y="86372"/>
                    <a:pt x="28887" y="84938"/>
                    <a:pt x="29788" y="83336"/>
                  </a:cubicBezTo>
                  <a:cubicBezTo>
                    <a:pt x="30622" y="81835"/>
                    <a:pt x="31022" y="80167"/>
                    <a:pt x="30856" y="78433"/>
                  </a:cubicBezTo>
                  <a:cubicBezTo>
                    <a:pt x="30722" y="76798"/>
                    <a:pt x="30322" y="75164"/>
                    <a:pt x="29688" y="73629"/>
                  </a:cubicBezTo>
                  <a:cubicBezTo>
                    <a:pt x="29154" y="72362"/>
                    <a:pt x="28387" y="71361"/>
                    <a:pt x="27186" y="70694"/>
                  </a:cubicBezTo>
                  <a:cubicBezTo>
                    <a:pt x="26819" y="70494"/>
                    <a:pt x="26486" y="70227"/>
                    <a:pt x="26152" y="69960"/>
                  </a:cubicBezTo>
                  <a:cubicBezTo>
                    <a:pt x="25752" y="69627"/>
                    <a:pt x="25318" y="69393"/>
                    <a:pt x="24785" y="69260"/>
                  </a:cubicBezTo>
                  <a:cubicBezTo>
                    <a:pt x="24418" y="69160"/>
                    <a:pt x="24084" y="69026"/>
                    <a:pt x="23750" y="68893"/>
                  </a:cubicBezTo>
                  <a:cubicBezTo>
                    <a:pt x="23851" y="68526"/>
                    <a:pt x="23951" y="68226"/>
                    <a:pt x="24017" y="67892"/>
                  </a:cubicBezTo>
                  <a:cubicBezTo>
                    <a:pt x="24318" y="66257"/>
                    <a:pt x="24751" y="64656"/>
                    <a:pt x="25352" y="63089"/>
                  </a:cubicBezTo>
                  <a:cubicBezTo>
                    <a:pt x="25618" y="62355"/>
                    <a:pt x="25985" y="61654"/>
                    <a:pt x="26552" y="61087"/>
                  </a:cubicBezTo>
                  <a:cubicBezTo>
                    <a:pt x="26653" y="60987"/>
                    <a:pt x="26753" y="60820"/>
                    <a:pt x="26853" y="60687"/>
                  </a:cubicBezTo>
                  <a:cubicBezTo>
                    <a:pt x="27286" y="60186"/>
                    <a:pt x="27653" y="59653"/>
                    <a:pt x="28120" y="59186"/>
                  </a:cubicBezTo>
                  <a:cubicBezTo>
                    <a:pt x="28554" y="58719"/>
                    <a:pt x="29088" y="58285"/>
                    <a:pt x="29588" y="57818"/>
                  </a:cubicBezTo>
                  <a:cubicBezTo>
                    <a:pt x="31056" y="56484"/>
                    <a:pt x="32590" y="55216"/>
                    <a:pt x="34158" y="54049"/>
                  </a:cubicBezTo>
                  <a:cubicBezTo>
                    <a:pt x="34658" y="53682"/>
                    <a:pt x="35125" y="53315"/>
                    <a:pt x="35659" y="52915"/>
                  </a:cubicBezTo>
                  <a:lnTo>
                    <a:pt x="35659" y="52915"/>
                  </a:lnTo>
                  <a:cubicBezTo>
                    <a:pt x="35592" y="53115"/>
                    <a:pt x="35592" y="53215"/>
                    <a:pt x="35559" y="53348"/>
                  </a:cubicBezTo>
                  <a:cubicBezTo>
                    <a:pt x="35392" y="53915"/>
                    <a:pt x="35492" y="54449"/>
                    <a:pt x="35759" y="54983"/>
                  </a:cubicBezTo>
                  <a:cubicBezTo>
                    <a:pt x="35993" y="55416"/>
                    <a:pt x="36359" y="55583"/>
                    <a:pt x="36826" y="55683"/>
                  </a:cubicBezTo>
                  <a:cubicBezTo>
                    <a:pt x="36860" y="55683"/>
                    <a:pt x="36927" y="55717"/>
                    <a:pt x="36960" y="55717"/>
                  </a:cubicBezTo>
                  <a:cubicBezTo>
                    <a:pt x="37127" y="55817"/>
                    <a:pt x="37227" y="55917"/>
                    <a:pt x="37193" y="56117"/>
                  </a:cubicBezTo>
                  <a:cubicBezTo>
                    <a:pt x="36993" y="56984"/>
                    <a:pt x="37360" y="57618"/>
                    <a:pt x="37927" y="58218"/>
                  </a:cubicBezTo>
                  <a:cubicBezTo>
                    <a:pt x="38319" y="58610"/>
                    <a:pt x="38793" y="58757"/>
                    <a:pt x="39323" y="58757"/>
                  </a:cubicBezTo>
                  <a:cubicBezTo>
                    <a:pt x="39380" y="58757"/>
                    <a:pt x="39437" y="58755"/>
                    <a:pt x="39495" y="58752"/>
                  </a:cubicBezTo>
                  <a:cubicBezTo>
                    <a:pt x="39895" y="58719"/>
                    <a:pt x="40129" y="58519"/>
                    <a:pt x="40229" y="58118"/>
                  </a:cubicBezTo>
                  <a:cubicBezTo>
                    <a:pt x="40262" y="57952"/>
                    <a:pt x="40296" y="57818"/>
                    <a:pt x="40329" y="57685"/>
                  </a:cubicBezTo>
                  <a:cubicBezTo>
                    <a:pt x="40429" y="57451"/>
                    <a:pt x="40529" y="57251"/>
                    <a:pt x="40663" y="57051"/>
                  </a:cubicBezTo>
                  <a:cubicBezTo>
                    <a:pt x="40929" y="57203"/>
                    <a:pt x="41185" y="57280"/>
                    <a:pt x="41437" y="57280"/>
                  </a:cubicBezTo>
                  <a:cubicBezTo>
                    <a:pt x="41625" y="57280"/>
                    <a:pt x="41811" y="57237"/>
                    <a:pt x="41997" y="57151"/>
                  </a:cubicBezTo>
                  <a:cubicBezTo>
                    <a:pt x="42497" y="56917"/>
                    <a:pt x="42531" y="56450"/>
                    <a:pt x="42631" y="56050"/>
                  </a:cubicBezTo>
                  <a:lnTo>
                    <a:pt x="43164" y="56050"/>
                  </a:lnTo>
                  <a:cubicBezTo>
                    <a:pt x="43665" y="56017"/>
                    <a:pt x="44132" y="56017"/>
                    <a:pt x="44599" y="55983"/>
                  </a:cubicBezTo>
                  <a:cubicBezTo>
                    <a:pt x="45566" y="55883"/>
                    <a:pt x="46700" y="54816"/>
                    <a:pt x="46367" y="53615"/>
                  </a:cubicBezTo>
                  <a:cubicBezTo>
                    <a:pt x="46333" y="53582"/>
                    <a:pt x="46333" y="53515"/>
                    <a:pt x="46333" y="53482"/>
                  </a:cubicBezTo>
                  <a:cubicBezTo>
                    <a:pt x="46267" y="53015"/>
                    <a:pt x="46367" y="52614"/>
                    <a:pt x="46667" y="52247"/>
                  </a:cubicBezTo>
                  <a:cubicBezTo>
                    <a:pt x="47167" y="51614"/>
                    <a:pt x="47768" y="51147"/>
                    <a:pt x="48602" y="50980"/>
                  </a:cubicBezTo>
                  <a:cubicBezTo>
                    <a:pt x="49169" y="50846"/>
                    <a:pt x="49736" y="50680"/>
                    <a:pt x="50269" y="50446"/>
                  </a:cubicBezTo>
                  <a:cubicBezTo>
                    <a:pt x="50970" y="50113"/>
                    <a:pt x="51470" y="49579"/>
                    <a:pt x="51570" y="48745"/>
                  </a:cubicBezTo>
                  <a:cubicBezTo>
                    <a:pt x="51637" y="48111"/>
                    <a:pt x="51504" y="47544"/>
                    <a:pt x="50903" y="47177"/>
                  </a:cubicBezTo>
                  <a:cubicBezTo>
                    <a:pt x="51303" y="46543"/>
                    <a:pt x="51270" y="46010"/>
                    <a:pt x="50870" y="45543"/>
                  </a:cubicBezTo>
                  <a:cubicBezTo>
                    <a:pt x="50603" y="45242"/>
                    <a:pt x="50269" y="45042"/>
                    <a:pt x="49902" y="44942"/>
                  </a:cubicBezTo>
                  <a:cubicBezTo>
                    <a:pt x="49702" y="44876"/>
                    <a:pt x="49502" y="44842"/>
                    <a:pt x="49269" y="44775"/>
                  </a:cubicBezTo>
                  <a:cubicBezTo>
                    <a:pt x="49369" y="44709"/>
                    <a:pt x="49402" y="44675"/>
                    <a:pt x="49435" y="44642"/>
                  </a:cubicBezTo>
                  <a:cubicBezTo>
                    <a:pt x="50236" y="44275"/>
                    <a:pt x="51070" y="44008"/>
                    <a:pt x="51937" y="43908"/>
                  </a:cubicBezTo>
                  <a:cubicBezTo>
                    <a:pt x="52055" y="43895"/>
                    <a:pt x="52170" y="43888"/>
                    <a:pt x="52283" y="43888"/>
                  </a:cubicBezTo>
                  <a:cubicBezTo>
                    <a:pt x="52744" y="43888"/>
                    <a:pt x="53163" y="44000"/>
                    <a:pt x="53538" y="44242"/>
                  </a:cubicBezTo>
                  <a:cubicBezTo>
                    <a:pt x="54105" y="44542"/>
                    <a:pt x="54606" y="44876"/>
                    <a:pt x="55206" y="45042"/>
                  </a:cubicBezTo>
                  <a:cubicBezTo>
                    <a:pt x="55340" y="45076"/>
                    <a:pt x="55440" y="45176"/>
                    <a:pt x="55506" y="45242"/>
                  </a:cubicBezTo>
                  <a:cubicBezTo>
                    <a:pt x="56474" y="45876"/>
                    <a:pt x="57441" y="46443"/>
                    <a:pt x="58509" y="46844"/>
                  </a:cubicBezTo>
                  <a:cubicBezTo>
                    <a:pt x="59142" y="47110"/>
                    <a:pt x="59743" y="47377"/>
                    <a:pt x="60277" y="47744"/>
                  </a:cubicBezTo>
                  <a:cubicBezTo>
                    <a:pt x="61077" y="48245"/>
                    <a:pt x="61811" y="48845"/>
                    <a:pt x="62578" y="49445"/>
                  </a:cubicBezTo>
                  <a:cubicBezTo>
                    <a:pt x="62712" y="49512"/>
                    <a:pt x="62812" y="49646"/>
                    <a:pt x="62945" y="49712"/>
                  </a:cubicBezTo>
                  <a:cubicBezTo>
                    <a:pt x="63022" y="49760"/>
                    <a:pt x="63109" y="49783"/>
                    <a:pt x="63194" y="49783"/>
                  </a:cubicBezTo>
                  <a:cubicBezTo>
                    <a:pt x="63406" y="49783"/>
                    <a:pt x="63603" y="49640"/>
                    <a:pt x="63579" y="49379"/>
                  </a:cubicBezTo>
                  <a:cubicBezTo>
                    <a:pt x="63579" y="49312"/>
                    <a:pt x="63579" y="49245"/>
                    <a:pt x="63579" y="49145"/>
                  </a:cubicBezTo>
                  <a:cubicBezTo>
                    <a:pt x="63746" y="49212"/>
                    <a:pt x="63879" y="49279"/>
                    <a:pt x="63979" y="49345"/>
                  </a:cubicBezTo>
                  <a:cubicBezTo>
                    <a:pt x="64062" y="49371"/>
                    <a:pt x="64137" y="49383"/>
                    <a:pt x="64204" y="49383"/>
                  </a:cubicBezTo>
                  <a:cubicBezTo>
                    <a:pt x="64490" y="49383"/>
                    <a:pt x="64627" y="49163"/>
                    <a:pt x="64546" y="48812"/>
                  </a:cubicBezTo>
                  <a:cubicBezTo>
                    <a:pt x="64513" y="48645"/>
                    <a:pt x="64480" y="48511"/>
                    <a:pt x="64413" y="48245"/>
                  </a:cubicBezTo>
                  <a:lnTo>
                    <a:pt x="64413" y="48245"/>
                  </a:lnTo>
                  <a:cubicBezTo>
                    <a:pt x="64546" y="48345"/>
                    <a:pt x="64613" y="48411"/>
                    <a:pt x="64680" y="48445"/>
                  </a:cubicBezTo>
                  <a:cubicBezTo>
                    <a:pt x="65380" y="49012"/>
                    <a:pt x="65881" y="49746"/>
                    <a:pt x="66348" y="50480"/>
                  </a:cubicBezTo>
                  <a:cubicBezTo>
                    <a:pt x="66548" y="50813"/>
                    <a:pt x="66781" y="51147"/>
                    <a:pt x="67081" y="51414"/>
                  </a:cubicBezTo>
                  <a:cubicBezTo>
                    <a:pt x="67270" y="51588"/>
                    <a:pt x="67434" y="51674"/>
                    <a:pt x="67583" y="51674"/>
                  </a:cubicBezTo>
                  <a:cubicBezTo>
                    <a:pt x="67776" y="51674"/>
                    <a:pt x="67946" y="51529"/>
                    <a:pt x="68115" y="51247"/>
                  </a:cubicBezTo>
                  <a:cubicBezTo>
                    <a:pt x="68316" y="51480"/>
                    <a:pt x="68516" y="51680"/>
                    <a:pt x="68716" y="51914"/>
                  </a:cubicBezTo>
                  <a:cubicBezTo>
                    <a:pt x="68885" y="52083"/>
                    <a:pt x="69079" y="52229"/>
                    <a:pt x="69317" y="52229"/>
                  </a:cubicBezTo>
                  <a:cubicBezTo>
                    <a:pt x="69360" y="52229"/>
                    <a:pt x="69404" y="52224"/>
                    <a:pt x="69450" y="52214"/>
                  </a:cubicBezTo>
                  <a:cubicBezTo>
                    <a:pt x="69474" y="52211"/>
                    <a:pt x="69498" y="52209"/>
                    <a:pt x="69521" y="52209"/>
                  </a:cubicBezTo>
                  <a:cubicBezTo>
                    <a:pt x="69712" y="52209"/>
                    <a:pt x="69834" y="52328"/>
                    <a:pt x="69983" y="52448"/>
                  </a:cubicBezTo>
                  <a:cubicBezTo>
                    <a:pt x="70217" y="52681"/>
                    <a:pt x="70484" y="52915"/>
                    <a:pt x="70751" y="53081"/>
                  </a:cubicBezTo>
                  <a:cubicBezTo>
                    <a:pt x="70922" y="53228"/>
                    <a:pt x="71128" y="53321"/>
                    <a:pt x="71345" y="53321"/>
                  </a:cubicBezTo>
                  <a:cubicBezTo>
                    <a:pt x="71424" y="53321"/>
                    <a:pt x="71504" y="53308"/>
                    <a:pt x="71585" y="53282"/>
                  </a:cubicBezTo>
                  <a:cubicBezTo>
                    <a:pt x="71751" y="53181"/>
                    <a:pt x="71885" y="52981"/>
                    <a:pt x="72052" y="52815"/>
                  </a:cubicBezTo>
                  <a:cubicBezTo>
                    <a:pt x="72593" y="53119"/>
                    <a:pt x="72946" y="53269"/>
                    <a:pt x="73231" y="53269"/>
                  </a:cubicBezTo>
                  <a:cubicBezTo>
                    <a:pt x="73509" y="53269"/>
                    <a:pt x="73723" y="53127"/>
                    <a:pt x="73986" y="52848"/>
                  </a:cubicBezTo>
                  <a:cubicBezTo>
                    <a:pt x="74387" y="52915"/>
                    <a:pt x="74754" y="53015"/>
                    <a:pt x="75154" y="53081"/>
                  </a:cubicBezTo>
                  <a:cubicBezTo>
                    <a:pt x="75888" y="53181"/>
                    <a:pt x="76588" y="53248"/>
                    <a:pt x="77322" y="53348"/>
                  </a:cubicBezTo>
                  <a:cubicBezTo>
                    <a:pt x="77378" y="53356"/>
                    <a:pt x="77431" y="53359"/>
                    <a:pt x="77480" y="53359"/>
                  </a:cubicBezTo>
                  <a:cubicBezTo>
                    <a:pt x="77871" y="53359"/>
                    <a:pt x="78048" y="53126"/>
                    <a:pt x="77989" y="52681"/>
                  </a:cubicBezTo>
                  <a:cubicBezTo>
                    <a:pt x="77922" y="52314"/>
                    <a:pt x="77789" y="51947"/>
                    <a:pt x="77689" y="51580"/>
                  </a:cubicBezTo>
                  <a:cubicBezTo>
                    <a:pt x="77756" y="51447"/>
                    <a:pt x="77889" y="51280"/>
                    <a:pt x="77922" y="51113"/>
                  </a:cubicBezTo>
                  <a:cubicBezTo>
                    <a:pt x="77989" y="50546"/>
                    <a:pt x="78023" y="49979"/>
                    <a:pt x="77622" y="49479"/>
                  </a:cubicBezTo>
                  <a:cubicBezTo>
                    <a:pt x="77389" y="49212"/>
                    <a:pt x="77222" y="48878"/>
                    <a:pt x="76988" y="48645"/>
                  </a:cubicBezTo>
                  <a:cubicBezTo>
                    <a:pt x="76255" y="47978"/>
                    <a:pt x="75521" y="47344"/>
                    <a:pt x="74754" y="46744"/>
                  </a:cubicBezTo>
                  <a:cubicBezTo>
                    <a:pt x="74053" y="46176"/>
                    <a:pt x="73286" y="45743"/>
                    <a:pt x="72419" y="45509"/>
                  </a:cubicBezTo>
                  <a:cubicBezTo>
                    <a:pt x="72118" y="45409"/>
                    <a:pt x="71785" y="45343"/>
                    <a:pt x="71585" y="45076"/>
                  </a:cubicBezTo>
                  <a:cubicBezTo>
                    <a:pt x="71751" y="44542"/>
                    <a:pt x="71718" y="44409"/>
                    <a:pt x="71184" y="44342"/>
                  </a:cubicBezTo>
                  <a:cubicBezTo>
                    <a:pt x="70717" y="44242"/>
                    <a:pt x="70484" y="43975"/>
                    <a:pt x="70317" y="43541"/>
                  </a:cubicBezTo>
                  <a:cubicBezTo>
                    <a:pt x="70217" y="43274"/>
                    <a:pt x="70050" y="43008"/>
                    <a:pt x="69917" y="42741"/>
                  </a:cubicBezTo>
                  <a:cubicBezTo>
                    <a:pt x="69516" y="42040"/>
                    <a:pt x="68849" y="41573"/>
                    <a:pt x="68282" y="41039"/>
                  </a:cubicBezTo>
                  <a:cubicBezTo>
                    <a:pt x="67648" y="40439"/>
                    <a:pt x="66915" y="39972"/>
                    <a:pt x="66147" y="39572"/>
                  </a:cubicBezTo>
                  <a:cubicBezTo>
                    <a:pt x="65882" y="39447"/>
                    <a:pt x="65630" y="39387"/>
                    <a:pt x="65383" y="39387"/>
                  </a:cubicBezTo>
                  <a:cubicBezTo>
                    <a:pt x="65104" y="39387"/>
                    <a:pt x="64830" y="39463"/>
                    <a:pt x="64546" y="39605"/>
                  </a:cubicBezTo>
                  <a:cubicBezTo>
                    <a:pt x="64279" y="39739"/>
                    <a:pt x="64013" y="39839"/>
                    <a:pt x="63779" y="39939"/>
                  </a:cubicBezTo>
                  <a:cubicBezTo>
                    <a:pt x="63701" y="39965"/>
                    <a:pt x="63629" y="39980"/>
                    <a:pt x="63559" y="39980"/>
                  </a:cubicBezTo>
                  <a:cubicBezTo>
                    <a:pt x="63450" y="39980"/>
                    <a:pt x="63347" y="39941"/>
                    <a:pt x="63245" y="39839"/>
                  </a:cubicBezTo>
                  <a:cubicBezTo>
                    <a:pt x="62978" y="39538"/>
                    <a:pt x="62645" y="39472"/>
                    <a:pt x="62245" y="39472"/>
                  </a:cubicBezTo>
                  <a:lnTo>
                    <a:pt x="60577" y="39472"/>
                  </a:lnTo>
                  <a:cubicBezTo>
                    <a:pt x="60343" y="39472"/>
                    <a:pt x="60076" y="39472"/>
                    <a:pt x="59876" y="39305"/>
                  </a:cubicBezTo>
                  <a:cubicBezTo>
                    <a:pt x="60010" y="38971"/>
                    <a:pt x="60010" y="38971"/>
                    <a:pt x="60510" y="38504"/>
                  </a:cubicBezTo>
                  <a:cubicBezTo>
                    <a:pt x="60910" y="38104"/>
                    <a:pt x="61044" y="37670"/>
                    <a:pt x="60810" y="37137"/>
                  </a:cubicBezTo>
                  <a:cubicBezTo>
                    <a:pt x="60621" y="36633"/>
                    <a:pt x="60284" y="36367"/>
                    <a:pt x="59741" y="36367"/>
                  </a:cubicBezTo>
                  <a:cubicBezTo>
                    <a:pt x="59709" y="36367"/>
                    <a:pt x="59676" y="36368"/>
                    <a:pt x="59643" y="36369"/>
                  </a:cubicBezTo>
                  <a:cubicBezTo>
                    <a:pt x="59142" y="36369"/>
                    <a:pt x="59142" y="36369"/>
                    <a:pt x="58942" y="35836"/>
                  </a:cubicBezTo>
                  <a:cubicBezTo>
                    <a:pt x="58809" y="35569"/>
                    <a:pt x="58642" y="35435"/>
                    <a:pt x="58342" y="35435"/>
                  </a:cubicBezTo>
                  <a:cubicBezTo>
                    <a:pt x="58208" y="35435"/>
                    <a:pt x="58042" y="35435"/>
                    <a:pt x="57908" y="35469"/>
                  </a:cubicBezTo>
                  <a:cubicBezTo>
                    <a:pt x="57805" y="35500"/>
                    <a:pt x="57714" y="35515"/>
                    <a:pt x="57631" y="35515"/>
                  </a:cubicBezTo>
                  <a:cubicBezTo>
                    <a:pt x="57444" y="35515"/>
                    <a:pt x="57292" y="35440"/>
                    <a:pt x="57108" y="35302"/>
                  </a:cubicBezTo>
                  <a:cubicBezTo>
                    <a:pt x="56886" y="35114"/>
                    <a:pt x="56716" y="35022"/>
                    <a:pt x="56541" y="35022"/>
                  </a:cubicBezTo>
                  <a:cubicBezTo>
                    <a:pt x="56374" y="35022"/>
                    <a:pt x="56201" y="35106"/>
                    <a:pt x="55973" y="35269"/>
                  </a:cubicBezTo>
                  <a:cubicBezTo>
                    <a:pt x="55673" y="35435"/>
                    <a:pt x="55406" y="35669"/>
                    <a:pt x="55106" y="35836"/>
                  </a:cubicBezTo>
                  <a:cubicBezTo>
                    <a:pt x="54873" y="35969"/>
                    <a:pt x="54639" y="36036"/>
                    <a:pt x="54406" y="36136"/>
                  </a:cubicBezTo>
                  <a:cubicBezTo>
                    <a:pt x="54372" y="36103"/>
                    <a:pt x="54372" y="36069"/>
                    <a:pt x="54372" y="36036"/>
                  </a:cubicBezTo>
                  <a:cubicBezTo>
                    <a:pt x="54572" y="35836"/>
                    <a:pt x="54806" y="35669"/>
                    <a:pt x="54973" y="35469"/>
                  </a:cubicBezTo>
                  <a:cubicBezTo>
                    <a:pt x="55573" y="34835"/>
                    <a:pt x="55473" y="34401"/>
                    <a:pt x="54739" y="34101"/>
                  </a:cubicBezTo>
                  <a:cubicBezTo>
                    <a:pt x="54706" y="34101"/>
                    <a:pt x="54706" y="34068"/>
                    <a:pt x="54673" y="34068"/>
                  </a:cubicBezTo>
                  <a:cubicBezTo>
                    <a:pt x="54639" y="33934"/>
                    <a:pt x="54606" y="33801"/>
                    <a:pt x="54539" y="33668"/>
                  </a:cubicBezTo>
                  <a:cubicBezTo>
                    <a:pt x="54472" y="33567"/>
                    <a:pt x="54372" y="33467"/>
                    <a:pt x="54306" y="33401"/>
                  </a:cubicBezTo>
                  <a:cubicBezTo>
                    <a:pt x="54506" y="32800"/>
                    <a:pt x="54506" y="32800"/>
                    <a:pt x="54139" y="32433"/>
                  </a:cubicBezTo>
                  <a:cubicBezTo>
                    <a:pt x="54139" y="32166"/>
                    <a:pt x="54239" y="31900"/>
                    <a:pt x="54139" y="31733"/>
                  </a:cubicBezTo>
                  <a:cubicBezTo>
                    <a:pt x="54039" y="31566"/>
                    <a:pt x="53739" y="31466"/>
                    <a:pt x="53572" y="31366"/>
                  </a:cubicBezTo>
                  <a:cubicBezTo>
                    <a:pt x="53605" y="30999"/>
                    <a:pt x="53638" y="30632"/>
                    <a:pt x="53605" y="30298"/>
                  </a:cubicBezTo>
                  <a:cubicBezTo>
                    <a:pt x="53538" y="29931"/>
                    <a:pt x="53372" y="29565"/>
                    <a:pt x="53238" y="29198"/>
                  </a:cubicBezTo>
                  <a:cubicBezTo>
                    <a:pt x="53038" y="28631"/>
                    <a:pt x="52838" y="28497"/>
                    <a:pt x="52237" y="28497"/>
                  </a:cubicBezTo>
                  <a:lnTo>
                    <a:pt x="52004" y="28497"/>
                  </a:lnTo>
                  <a:cubicBezTo>
                    <a:pt x="51670" y="28164"/>
                    <a:pt x="51437" y="27897"/>
                    <a:pt x="51203" y="27630"/>
                  </a:cubicBezTo>
                  <a:cubicBezTo>
                    <a:pt x="50775" y="27180"/>
                    <a:pt x="49961" y="26840"/>
                    <a:pt x="49142" y="26840"/>
                  </a:cubicBezTo>
                  <a:cubicBezTo>
                    <a:pt x="48686" y="26840"/>
                    <a:pt x="48228" y="26946"/>
                    <a:pt x="47834" y="27196"/>
                  </a:cubicBezTo>
                  <a:cubicBezTo>
                    <a:pt x="47378" y="27510"/>
                    <a:pt x="46898" y="27604"/>
                    <a:pt x="46393" y="27604"/>
                  </a:cubicBezTo>
                  <a:cubicBezTo>
                    <a:pt x="46307" y="27604"/>
                    <a:pt x="46220" y="27601"/>
                    <a:pt x="46133" y="27596"/>
                  </a:cubicBezTo>
                  <a:cubicBezTo>
                    <a:pt x="44932" y="27596"/>
                    <a:pt x="43865" y="27930"/>
                    <a:pt x="42864" y="28564"/>
                  </a:cubicBezTo>
                  <a:cubicBezTo>
                    <a:pt x="42497" y="28797"/>
                    <a:pt x="42130" y="29098"/>
                    <a:pt x="41930" y="29531"/>
                  </a:cubicBezTo>
                  <a:cubicBezTo>
                    <a:pt x="41730" y="29931"/>
                    <a:pt x="41396" y="30132"/>
                    <a:pt x="41029" y="30332"/>
                  </a:cubicBezTo>
                  <a:cubicBezTo>
                    <a:pt x="40696" y="30499"/>
                    <a:pt x="40396" y="30732"/>
                    <a:pt x="40129" y="30966"/>
                  </a:cubicBezTo>
                  <a:cubicBezTo>
                    <a:pt x="39695" y="31399"/>
                    <a:pt x="39495" y="31966"/>
                    <a:pt x="39328" y="32500"/>
                  </a:cubicBezTo>
                  <a:cubicBezTo>
                    <a:pt x="39295" y="32633"/>
                    <a:pt x="39228" y="32767"/>
                    <a:pt x="39195" y="32800"/>
                  </a:cubicBezTo>
                  <a:cubicBezTo>
                    <a:pt x="38795" y="32734"/>
                    <a:pt x="38428" y="32633"/>
                    <a:pt x="38061" y="32633"/>
                  </a:cubicBezTo>
                  <a:cubicBezTo>
                    <a:pt x="37694" y="32633"/>
                    <a:pt x="37327" y="32734"/>
                    <a:pt x="36927" y="32800"/>
                  </a:cubicBezTo>
                  <a:cubicBezTo>
                    <a:pt x="36848" y="32811"/>
                    <a:pt x="36776" y="32816"/>
                    <a:pt x="36708" y="32816"/>
                  </a:cubicBezTo>
                  <a:cubicBezTo>
                    <a:pt x="36345" y="32816"/>
                    <a:pt x="36133" y="32655"/>
                    <a:pt x="35993" y="32233"/>
                  </a:cubicBezTo>
                  <a:cubicBezTo>
                    <a:pt x="35896" y="31969"/>
                    <a:pt x="35800" y="31843"/>
                    <a:pt x="35617" y="31843"/>
                  </a:cubicBezTo>
                  <a:cubicBezTo>
                    <a:pt x="35546" y="31843"/>
                    <a:pt x="35462" y="31862"/>
                    <a:pt x="35359" y="31900"/>
                  </a:cubicBezTo>
                  <a:cubicBezTo>
                    <a:pt x="34992" y="32000"/>
                    <a:pt x="34592" y="32133"/>
                    <a:pt x="34258" y="32333"/>
                  </a:cubicBezTo>
                  <a:cubicBezTo>
                    <a:pt x="33859" y="32519"/>
                    <a:pt x="33460" y="32663"/>
                    <a:pt x="33011" y="32663"/>
                  </a:cubicBezTo>
                  <a:cubicBezTo>
                    <a:pt x="32896" y="32663"/>
                    <a:pt x="32779" y="32654"/>
                    <a:pt x="32657" y="32633"/>
                  </a:cubicBezTo>
                  <a:cubicBezTo>
                    <a:pt x="32558" y="32605"/>
                    <a:pt x="32453" y="32595"/>
                    <a:pt x="32348" y="32595"/>
                  </a:cubicBezTo>
                  <a:cubicBezTo>
                    <a:pt x="32204" y="32595"/>
                    <a:pt x="32058" y="32614"/>
                    <a:pt x="31923" y="32633"/>
                  </a:cubicBezTo>
                  <a:cubicBezTo>
                    <a:pt x="31556" y="32633"/>
                    <a:pt x="31289" y="32834"/>
                    <a:pt x="31189" y="33167"/>
                  </a:cubicBezTo>
                  <a:cubicBezTo>
                    <a:pt x="31022" y="33634"/>
                    <a:pt x="30889" y="34135"/>
                    <a:pt x="30755" y="34602"/>
                  </a:cubicBezTo>
                  <a:cubicBezTo>
                    <a:pt x="30722" y="34735"/>
                    <a:pt x="30655" y="34835"/>
                    <a:pt x="30622" y="35002"/>
                  </a:cubicBezTo>
                  <a:cubicBezTo>
                    <a:pt x="30196" y="34743"/>
                    <a:pt x="29791" y="34623"/>
                    <a:pt x="29400" y="34623"/>
                  </a:cubicBezTo>
                  <a:cubicBezTo>
                    <a:pt x="28934" y="34623"/>
                    <a:pt x="28489" y="34794"/>
                    <a:pt x="28054" y="35102"/>
                  </a:cubicBezTo>
                  <a:cubicBezTo>
                    <a:pt x="27553" y="35469"/>
                    <a:pt x="27053" y="35736"/>
                    <a:pt x="26552" y="36036"/>
                  </a:cubicBezTo>
                  <a:cubicBezTo>
                    <a:pt x="26319" y="36169"/>
                    <a:pt x="26119" y="36336"/>
                    <a:pt x="25885" y="36470"/>
                  </a:cubicBezTo>
                  <a:cubicBezTo>
                    <a:pt x="25952" y="36203"/>
                    <a:pt x="26019" y="35936"/>
                    <a:pt x="26286" y="35869"/>
                  </a:cubicBezTo>
                  <a:cubicBezTo>
                    <a:pt x="26619" y="35802"/>
                    <a:pt x="26919" y="35569"/>
                    <a:pt x="27220" y="35402"/>
                  </a:cubicBezTo>
                  <a:cubicBezTo>
                    <a:pt x="28154" y="34835"/>
                    <a:pt x="29088" y="34235"/>
                    <a:pt x="29955" y="33534"/>
                  </a:cubicBezTo>
                  <a:cubicBezTo>
                    <a:pt x="31122" y="32533"/>
                    <a:pt x="32323" y="31533"/>
                    <a:pt x="33124" y="30165"/>
                  </a:cubicBezTo>
                  <a:cubicBezTo>
                    <a:pt x="33329" y="29813"/>
                    <a:pt x="33585" y="29513"/>
                    <a:pt x="34007" y="29513"/>
                  </a:cubicBezTo>
                  <a:cubicBezTo>
                    <a:pt x="34065" y="29513"/>
                    <a:pt x="34126" y="29519"/>
                    <a:pt x="34191" y="29531"/>
                  </a:cubicBezTo>
                  <a:cubicBezTo>
                    <a:pt x="34221" y="29541"/>
                    <a:pt x="34247" y="29545"/>
                    <a:pt x="34272" y="29545"/>
                  </a:cubicBezTo>
                  <a:cubicBezTo>
                    <a:pt x="34333" y="29545"/>
                    <a:pt x="34387" y="29521"/>
                    <a:pt x="34458" y="29498"/>
                  </a:cubicBezTo>
                  <a:cubicBezTo>
                    <a:pt x="35159" y="29431"/>
                    <a:pt x="35859" y="29298"/>
                    <a:pt x="36560" y="29264"/>
                  </a:cubicBezTo>
                  <a:cubicBezTo>
                    <a:pt x="37093" y="29231"/>
                    <a:pt x="37327" y="29031"/>
                    <a:pt x="37260" y="28497"/>
                  </a:cubicBezTo>
                  <a:cubicBezTo>
                    <a:pt x="37227" y="28197"/>
                    <a:pt x="37360" y="27997"/>
                    <a:pt x="37560" y="27830"/>
                  </a:cubicBezTo>
                  <a:cubicBezTo>
                    <a:pt x="37913" y="27536"/>
                    <a:pt x="38291" y="27424"/>
                    <a:pt x="38741" y="27424"/>
                  </a:cubicBezTo>
                  <a:cubicBezTo>
                    <a:pt x="38802" y="27424"/>
                    <a:pt x="38864" y="27426"/>
                    <a:pt x="38928" y="27430"/>
                  </a:cubicBezTo>
                  <a:cubicBezTo>
                    <a:pt x="39108" y="27444"/>
                    <a:pt x="39287" y="27452"/>
                    <a:pt x="39467" y="27452"/>
                  </a:cubicBezTo>
                  <a:cubicBezTo>
                    <a:pt x="39721" y="27452"/>
                    <a:pt x="39975" y="27435"/>
                    <a:pt x="40229" y="27396"/>
                  </a:cubicBezTo>
                  <a:cubicBezTo>
                    <a:pt x="40696" y="27296"/>
                    <a:pt x="40729" y="27129"/>
                    <a:pt x="40462" y="26729"/>
                  </a:cubicBezTo>
                  <a:cubicBezTo>
                    <a:pt x="40529" y="26629"/>
                    <a:pt x="40663" y="26562"/>
                    <a:pt x="40696" y="26462"/>
                  </a:cubicBezTo>
                  <a:cubicBezTo>
                    <a:pt x="40696" y="26195"/>
                    <a:pt x="40896" y="26062"/>
                    <a:pt x="41096" y="25962"/>
                  </a:cubicBezTo>
                  <a:cubicBezTo>
                    <a:pt x="41296" y="25862"/>
                    <a:pt x="41496" y="25728"/>
                    <a:pt x="41697" y="25662"/>
                  </a:cubicBezTo>
                  <a:cubicBezTo>
                    <a:pt x="42330" y="25495"/>
                    <a:pt x="42597" y="24995"/>
                    <a:pt x="42831" y="24461"/>
                  </a:cubicBezTo>
                  <a:cubicBezTo>
                    <a:pt x="42998" y="24127"/>
                    <a:pt x="42931" y="23961"/>
                    <a:pt x="42597" y="23794"/>
                  </a:cubicBezTo>
                  <a:cubicBezTo>
                    <a:pt x="42497" y="23727"/>
                    <a:pt x="42397" y="23694"/>
                    <a:pt x="42330" y="23660"/>
                  </a:cubicBezTo>
                  <a:cubicBezTo>
                    <a:pt x="42497" y="23260"/>
                    <a:pt x="42564" y="23227"/>
                    <a:pt x="42831" y="23060"/>
                  </a:cubicBezTo>
                  <a:cubicBezTo>
                    <a:pt x="42964" y="22960"/>
                    <a:pt x="43131" y="22926"/>
                    <a:pt x="43231" y="22826"/>
                  </a:cubicBezTo>
                  <a:cubicBezTo>
                    <a:pt x="43465" y="22626"/>
                    <a:pt x="43431" y="22426"/>
                    <a:pt x="43198" y="22259"/>
                  </a:cubicBezTo>
                  <a:cubicBezTo>
                    <a:pt x="43131" y="22226"/>
                    <a:pt x="43064" y="22193"/>
                    <a:pt x="42998" y="22159"/>
                  </a:cubicBezTo>
                  <a:cubicBezTo>
                    <a:pt x="43131" y="21859"/>
                    <a:pt x="43331" y="21626"/>
                    <a:pt x="43631" y="21525"/>
                  </a:cubicBezTo>
                  <a:cubicBezTo>
                    <a:pt x="44098" y="21325"/>
                    <a:pt x="44098" y="20892"/>
                    <a:pt x="44132" y="20525"/>
                  </a:cubicBezTo>
                  <a:cubicBezTo>
                    <a:pt x="44198" y="20158"/>
                    <a:pt x="43965" y="19958"/>
                    <a:pt x="43665" y="19858"/>
                  </a:cubicBezTo>
                  <a:cubicBezTo>
                    <a:pt x="43965" y="19357"/>
                    <a:pt x="43965" y="19357"/>
                    <a:pt x="43665" y="18957"/>
                  </a:cubicBezTo>
                  <a:cubicBezTo>
                    <a:pt x="43798" y="18824"/>
                    <a:pt x="43932" y="18690"/>
                    <a:pt x="44032" y="18557"/>
                  </a:cubicBezTo>
                  <a:cubicBezTo>
                    <a:pt x="44332" y="18090"/>
                    <a:pt x="44298" y="17956"/>
                    <a:pt x="43831" y="17689"/>
                  </a:cubicBezTo>
                  <a:cubicBezTo>
                    <a:pt x="43798" y="17689"/>
                    <a:pt x="43765" y="17656"/>
                    <a:pt x="43698" y="17589"/>
                  </a:cubicBezTo>
                  <a:cubicBezTo>
                    <a:pt x="43731" y="17489"/>
                    <a:pt x="43798" y="17389"/>
                    <a:pt x="43831" y="17256"/>
                  </a:cubicBezTo>
                  <a:cubicBezTo>
                    <a:pt x="43965" y="16889"/>
                    <a:pt x="44165" y="16522"/>
                    <a:pt x="44265" y="16155"/>
                  </a:cubicBezTo>
                  <a:cubicBezTo>
                    <a:pt x="44499" y="15388"/>
                    <a:pt x="44132" y="14787"/>
                    <a:pt x="43398" y="14621"/>
                  </a:cubicBezTo>
                  <a:cubicBezTo>
                    <a:pt x="43275" y="14596"/>
                    <a:pt x="43147" y="14589"/>
                    <a:pt x="43018" y="14589"/>
                  </a:cubicBezTo>
                  <a:cubicBezTo>
                    <a:pt x="42877" y="14589"/>
                    <a:pt x="42734" y="14597"/>
                    <a:pt x="42595" y="14597"/>
                  </a:cubicBezTo>
                  <a:cubicBezTo>
                    <a:pt x="42517" y="14597"/>
                    <a:pt x="42439" y="14595"/>
                    <a:pt x="42364" y="14587"/>
                  </a:cubicBezTo>
                  <a:cubicBezTo>
                    <a:pt x="42241" y="14587"/>
                    <a:pt x="42110" y="14608"/>
                    <a:pt x="41979" y="14608"/>
                  </a:cubicBezTo>
                  <a:cubicBezTo>
                    <a:pt x="41827" y="14608"/>
                    <a:pt x="41673" y="14579"/>
                    <a:pt x="41530" y="14454"/>
                  </a:cubicBezTo>
                  <a:cubicBezTo>
                    <a:pt x="41630" y="14254"/>
                    <a:pt x="41730" y="14087"/>
                    <a:pt x="41797" y="13920"/>
                  </a:cubicBezTo>
                  <a:cubicBezTo>
                    <a:pt x="41963" y="13653"/>
                    <a:pt x="42097" y="13386"/>
                    <a:pt x="42230" y="13119"/>
                  </a:cubicBezTo>
                  <a:cubicBezTo>
                    <a:pt x="42364" y="12786"/>
                    <a:pt x="42297" y="12719"/>
                    <a:pt x="42030" y="12552"/>
                  </a:cubicBezTo>
                  <a:cubicBezTo>
                    <a:pt x="41863" y="12486"/>
                    <a:pt x="41730" y="12386"/>
                    <a:pt x="41597" y="12352"/>
                  </a:cubicBezTo>
                  <a:cubicBezTo>
                    <a:pt x="41563" y="11985"/>
                    <a:pt x="41763" y="11785"/>
                    <a:pt x="41963" y="11618"/>
                  </a:cubicBezTo>
                  <a:cubicBezTo>
                    <a:pt x="42330" y="11251"/>
                    <a:pt x="42364" y="10818"/>
                    <a:pt x="42030" y="10451"/>
                  </a:cubicBezTo>
                  <a:cubicBezTo>
                    <a:pt x="41897" y="10317"/>
                    <a:pt x="41763" y="10217"/>
                    <a:pt x="41597" y="10084"/>
                  </a:cubicBezTo>
                  <a:cubicBezTo>
                    <a:pt x="41463" y="9984"/>
                    <a:pt x="41330" y="9917"/>
                    <a:pt x="41230" y="9850"/>
                  </a:cubicBezTo>
                  <a:cubicBezTo>
                    <a:pt x="41430" y="9083"/>
                    <a:pt x="41463" y="8950"/>
                    <a:pt x="41163" y="8249"/>
                  </a:cubicBezTo>
                  <a:cubicBezTo>
                    <a:pt x="40996" y="7816"/>
                    <a:pt x="40729" y="7415"/>
                    <a:pt x="40462" y="7015"/>
                  </a:cubicBezTo>
                  <a:cubicBezTo>
                    <a:pt x="40262" y="6715"/>
                    <a:pt x="39995" y="6515"/>
                    <a:pt x="39662" y="6415"/>
                  </a:cubicBezTo>
                  <a:cubicBezTo>
                    <a:pt x="39528" y="6381"/>
                    <a:pt x="39395" y="6248"/>
                    <a:pt x="39295" y="6181"/>
                  </a:cubicBezTo>
                  <a:cubicBezTo>
                    <a:pt x="39829" y="5147"/>
                    <a:pt x="39195" y="4447"/>
                    <a:pt x="38328" y="4347"/>
                  </a:cubicBezTo>
                  <a:cubicBezTo>
                    <a:pt x="38328" y="4013"/>
                    <a:pt x="38394" y="3646"/>
                    <a:pt x="38361" y="3312"/>
                  </a:cubicBezTo>
                  <a:cubicBezTo>
                    <a:pt x="38329" y="2840"/>
                    <a:pt x="38001" y="2576"/>
                    <a:pt x="37543" y="2576"/>
                  </a:cubicBezTo>
                  <a:cubicBezTo>
                    <a:pt x="37516" y="2576"/>
                    <a:pt x="37488" y="2577"/>
                    <a:pt x="37460" y="2579"/>
                  </a:cubicBezTo>
                  <a:cubicBezTo>
                    <a:pt x="37360" y="2579"/>
                    <a:pt x="37293" y="2612"/>
                    <a:pt x="37193" y="2612"/>
                  </a:cubicBezTo>
                  <a:cubicBezTo>
                    <a:pt x="37144" y="2617"/>
                    <a:pt x="37100" y="2620"/>
                    <a:pt x="37062" y="2620"/>
                  </a:cubicBezTo>
                  <a:cubicBezTo>
                    <a:pt x="36841" y="2620"/>
                    <a:pt x="36788" y="2529"/>
                    <a:pt x="36760" y="2245"/>
                  </a:cubicBezTo>
                  <a:cubicBezTo>
                    <a:pt x="36726" y="1845"/>
                    <a:pt x="36693" y="1444"/>
                    <a:pt x="36593" y="1111"/>
                  </a:cubicBezTo>
                  <a:cubicBezTo>
                    <a:pt x="36452" y="687"/>
                    <a:pt x="36142" y="454"/>
                    <a:pt x="35747" y="454"/>
                  </a:cubicBezTo>
                  <a:cubicBezTo>
                    <a:pt x="35676" y="454"/>
                    <a:pt x="35602" y="462"/>
                    <a:pt x="35526" y="477"/>
                  </a:cubicBezTo>
                  <a:cubicBezTo>
                    <a:pt x="35259" y="544"/>
                    <a:pt x="35025" y="677"/>
                    <a:pt x="34792" y="811"/>
                  </a:cubicBezTo>
                  <a:cubicBezTo>
                    <a:pt x="34625" y="877"/>
                    <a:pt x="34525" y="1011"/>
                    <a:pt x="34358" y="1144"/>
                  </a:cubicBezTo>
                  <a:cubicBezTo>
                    <a:pt x="34258" y="1011"/>
                    <a:pt x="34158" y="911"/>
                    <a:pt x="34058" y="811"/>
                  </a:cubicBezTo>
                  <a:cubicBezTo>
                    <a:pt x="33839" y="619"/>
                    <a:pt x="33598" y="451"/>
                    <a:pt x="33317" y="451"/>
                  </a:cubicBezTo>
                  <a:cubicBezTo>
                    <a:pt x="33255" y="451"/>
                    <a:pt x="33190" y="459"/>
                    <a:pt x="33124" y="477"/>
                  </a:cubicBezTo>
                  <a:cubicBezTo>
                    <a:pt x="33048" y="505"/>
                    <a:pt x="32978" y="518"/>
                    <a:pt x="32911" y="518"/>
                  </a:cubicBezTo>
                  <a:cubicBezTo>
                    <a:pt x="32743" y="518"/>
                    <a:pt x="32600" y="439"/>
                    <a:pt x="32457" y="344"/>
                  </a:cubicBezTo>
                  <a:cubicBezTo>
                    <a:pt x="32143" y="102"/>
                    <a:pt x="31812" y="1"/>
                    <a:pt x="31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69"/>
            <p:cNvSpPr/>
            <p:nvPr/>
          </p:nvSpPr>
          <p:spPr>
            <a:xfrm>
              <a:off x="1569625" y="2422325"/>
              <a:ext cx="172650" cy="19300"/>
            </a:xfrm>
            <a:custGeom>
              <a:rect b="b" l="l" r="r" t="t"/>
              <a:pathLst>
                <a:path extrusionOk="0" h="772" w="6906">
                  <a:moveTo>
                    <a:pt x="297" y="1"/>
                  </a:moveTo>
                  <a:cubicBezTo>
                    <a:pt x="198" y="1"/>
                    <a:pt x="99" y="29"/>
                    <a:pt x="1" y="128"/>
                  </a:cubicBezTo>
                  <a:cubicBezTo>
                    <a:pt x="578" y="498"/>
                    <a:pt x="3015" y="772"/>
                    <a:pt x="4911" y="772"/>
                  </a:cubicBezTo>
                  <a:cubicBezTo>
                    <a:pt x="5751" y="772"/>
                    <a:pt x="6486" y="718"/>
                    <a:pt x="6905" y="595"/>
                  </a:cubicBezTo>
                  <a:cubicBezTo>
                    <a:pt x="6839" y="417"/>
                    <a:pt x="6728" y="387"/>
                    <a:pt x="6621" y="387"/>
                  </a:cubicBezTo>
                  <a:cubicBezTo>
                    <a:pt x="6568" y="387"/>
                    <a:pt x="6516" y="395"/>
                    <a:pt x="6472" y="395"/>
                  </a:cubicBezTo>
                  <a:cubicBezTo>
                    <a:pt x="5438" y="361"/>
                    <a:pt x="4437" y="361"/>
                    <a:pt x="3403" y="295"/>
                  </a:cubicBezTo>
                  <a:cubicBezTo>
                    <a:pt x="2436" y="261"/>
                    <a:pt x="1468" y="128"/>
                    <a:pt x="501" y="28"/>
                  </a:cubicBezTo>
                  <a:cubicBezTo>
                    <a:pt x="433" y="14"/>
                    <a:pt x="365" y="1"/>
                    <a:pt x="2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69"/>
            <p:cNvSpPr/>
            <p:nvPr/>
          </p:nvSpPr>
          <p:spPr>
            <a:xfrm>
              <a:off x="1543775" y="2275375"/>
              <a:ext cx="143150" cy="15550"/>
            </a:xfrm>
            <a:custGeom>
              <a:rect b="b" l="l" r="r" t="t"/>
              <a:pathLst>
                <a:path extrusionOk="0" h="622" w="5726">
                  <a:moveTo>
                    <a:pt x="5433" y="1"/>
                  </a:moveTo>
                  <a:cubicBezTo>
                    <a:pt x="5400" y="1"/>
                    <a:pt x="5368" y="2"/>
                    <a:pt x="5338" y="2"/>
                  </a:cubicBezTo>
                  <a:cubicBezTo>
                    <a:pt x="4337" y="35"/>
                    <a:pt x="3336" y="68"/>
                    <a:pt x="2302" y="135"/>
                  </a:cubicBezTo>
                  <a:cubicBezTo>
                    <a:pt x="1668" y="202"/>
                    <a:pt x="1001" y="302"/>
                    <a:pt x="367" y="402"/>
                  </a:cubicBezTo>
                  <a:cubicBezTo>
                    <a:pt x="267" y="435"/>
                    <a:pt x="167" y="502"/>
                    <a:pt x="0" y="569"/>
                  </a:cubicBezTo>
                  <a:cubicBezTo>
                    <a:pt x="118" y="605"/>
                    <a:pt x="423" y="621"/>
                    <a:pt x="836" y="621"/>
                  </a:cubicBezTo>
                  <a:cubicBezTo>
                    <a:pt x="2296" y="621"/>
                    <a:pt x="5099" y="425"/>
                    <a:pt x="5671" y="269"/>
                  </a:cubicBezTo>
                  <a:cubicBezTo>
                    <a:pt x="5726" y="23"/>
                    <a:pt x="5579" y="1"/>
                    <a:pt x="54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69"/>
            <p:cNvSpPr/>
            <p:nvPr/>
          </p:nvSpPr>
          <p:spPr>
            <a:xfrm>
              <a:off x="1556275" y="2353800"/>
              <a:ext cx="142625" cy="15675"/>
            </a:xfrm>
            <a:custGeom>
              <a:rect b="b" l="l" r="r" t="t"/>
              <a:pathLst>
                <a:path extrusionOk="0" h="627" w="5705">
                  <a:moveTo>
                    <a:pt x="5705" y="0"/>
                  </a:moveTo>
                  <a:cubicBezTo>
                    <a:pt x="5138" y="34"/>
                    <a:pt x="4571" y="67"/>
                    <a:pt x="4004" y="100"/>
                  </a:cubicBezTo>
                  <a:cubicBezTo>
                    <a:pt x="2870" y="134"/>
                    <a:pt x="1769" y="167"/>
                    <a:pt x="668" y="200"/>
                  </a:cubicBezTo>
                  <a:cubicBezTo>
                    <a:pt x="434" y="200"/>
                    <a:pt x="168" y="234"/>
                    <a:pt x="1" y="434"/>
                  </a:cubicBezTo>
                  <a:cubicBezTo>
                    <a:pt x="260" y="569"/>
                    <a:pt x="804" y="626"/>
                    <a:pt x="1463" y="626"/>
                  </a:cubicBezTo>
                  <a:cubicBezTo>
                    <a:pt x="2922" y="626"/>
                    <a:pt x="4947" y="345"/>
                    <a:pt x="57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69"/>
            <p:cNvSpPr/>
            <p:nvPr/>
          </p:nvSpPr>
          <p:spPr>
            <a:xfrm>
              <a:off x="1587975" y="2455525"/>
              <a:ext cx="171800" cy="11700"/>
            </a:xfrm>
            <a:custGeom>
              <a:rect b="b" l="l" r="r" t="t"/>
              <a:pathLst>
                <a:path extrusionOk="0" h="468" w="6872">
                  <a:moveTo>
                    <a:pt x="6472" y="1"/>
                  </a:moveTo>
                  <a:cubicBezTo>
                    <a:pt x="6038" y="34"/>
                    <a:pt x="5638" y="34"/>
                    <a:pt x="5204" y="101"/>
                  </a:cubicBezTo>
                  <a:cubicBezTo>
                    <a:pt x="4536" y="179"/>
                    <a:pt x="3862" y="206"/>
                    <a:pt x="3183" y="206"/>
                  </a:cubicBezTo>
                  <a:cubicBezTo>
                    <a:pt x="2403" y="206"/>
                    <a:pt x="1619" y="170"/>
                    <a:pt x="834" y="134"/>
                  </a:cubicBezTo>
                  <a:cubicBezTo>
                    <a:pt x="567" y="134"/>
                    <a:pt x="301" y="201"/>
                    <a:pt x="0" y="234"/>
                  </a:cubicBezTo>
                  <a:cubicBezTo>
                    <a:pt x="267" y="268"/>
                    <a:pt x="534" y="368"/>
                    <a:pt x="801" y="368"/>
                  </a:cubicBezTo>
                  <a:cubicBezTo>
                    <a:pt x="1868" y="401"/>
                    <a:pt x="2936" y="468"/>
                    <a:pt x="4003" y="468"/>
                  </a:cubicBezTo>
                  <a:cubicBezTo>
                    <a:pt x="4971" y="468"/>
                    <a:pt x="5905" y="334"/>
                    <a:pt x="6872" y="268"/>
                  </a:cubicBezTo>
                  <a:cubicBezTo>
                    <a:pt x="6805" y="1"/>
                    <a:pt x="6638" y="1"/>
                    <a:pt x="64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69"/>
            <p:cNvSpPr/>
            <p:nvPr/>
          </p:nvSpPr>
          <p:spPr>
            <a:xfrm>
              <a:off x="1543775" y="2391325"/>
              <a:ext cx="120950" cy="17675"/>
            </a:xfrm>
            <a:custGeom>
              <a:rect b="b" l="l" r="r" t="t"/>
              <a:pathLst>
                <a:path extrusionOk="0" h="707" w="4838">
                  <a:moveTo>
                    <a:pt x="0" y="0"/>
                  </a:moveTo>
                  <a:lnTo>
                    <a:pt x="0" y="0"/>
                  </a:lnTo>
                  <a:cubicBezTo>
                    <a:pt x="421" y="395"/>
                    <a:pt x="2541" y="706"/>
                    <a:pt x="3926" y="706"/>
                  </a:cubicBezTo>
                  <a:cubicBezTo>
                    <a:pt x="4299" y="706"/>
                    <a:pt x="4618" y="684"/>
                    <a:pt x="4837" y="634"/>
                  </a:cubicBezTo>
                  <a:cubicBezTo>
                    <a:pt x="4704" y="567"/>
                    <a:pt x="4637" y="501"/>
                    <a:pt x="4537" y="467"/>
                  </a:cubicBezTo>
                  <a:cubicBezTo>
                    <a:pt x="3036" y="301"/>
                    <a:pt x="1535" y="1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69"/>
            <p:cNvSpPr/>
            <p:nvPr/>
          </p:nvSpPr>
          <p:spPr>
            <a:xfrm>
              <a:off x="1570450" y="2146825"/>
              <a:ext cx="116775" cy="15200"/>
            </a:xfrm>
            <a:custGeom>
              <a:rect b="b" l="l" r="r" t="t"/>
              <a:pathLst>
                <a:path extrusionOk="0" h="608" w="4671">
                  <a:moveTo>
                    <a:pt x="4114" y="1"/>
                  </a:moveTo>
                  <a:cubicBezTo>
                    <a:pt x="2712" y="1"/>
                    <a:pt x="1357" y="120"/>
                    <a:pt x="1" y="474"/>
                  </a:cubicBezTo>
                  <a:cubicBezTo>
                    <a:pt x="1" y="507"/>
                    <a:pt x="1" y="540"/>
                    <a:pt x="1" y="607"/>
                  </a:cubicBezTo>
                  <a:lnTo>
                    <a:pt x="435" y="607"/>
                  </a:lnTo>
                  <a:cubicBezTo>
                    <a:pt x="1268" y="507"/>
                    <a:pt x="2069" y="440"/>
                    <a:pt x="2903" y="374"/>
                  </a:cubicBezTo>
                  <a:cubicBezTo>
                    <a:pt x="3370" y="307"/>
                    <a:pt x="3870" y="307"/>
                    <a:pt x="4371" y="274"/>
                  </a:cubicBezTo>
                  <a:cubicBezTo>
                    <a:pt x="4395" y="274"/>
                    <a:pt x="4420" y="275"/>
                    <a:pt x="4446" y="275"/>
                  </a:cubicBezTo>
                  <a:cubicBezTo>
                    <a:pt x="4559" y="275"/>
                    <a:pt x="4671" y="252"/>
                    <a:pt x="4671" y="7"/>
                  </a:cubicBezTo>
                  <a:cubicBezTo>
                    <a:pt x="4484" y="3"/>
                    <a:pt x="4299" y="1"/>
                    <a:pt x="41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69"/>
            <p:cNvSpPr/>
            <p:nvPr/>
          </p:nvSpPr>
          <p:spPr>
            <a:xfrm>
              <a:off x="1591300" y="2114450"/>
              <a:ext cx="105100" cy="15050"/>
            </a:xfrm>
            <a:custGeom>
              <a:rect b="b" l="l" r="r" t="t"/>
              <a:pathLst>
                <a:path extrusionOk="0" h="602" w="4204">
                  <a:moveTo>
                    <a:pt x="4170" y="34"/>
                  </a:moveTo>
                  <a:lnTo>
                    <a:pt x="4170" y="34"/>
                  </a:lnTo>
                  <a:cubicBezTo>
                    <a:pt x="2769" y="134"/>
                    <a:pt x="1335" y="1"/>
                    <a:pt x="1" y="434"/>
                  </a:cubicBezTo>
                  <a:cubicBezTo>
                    <a:pt x="1" y="501"/>
                    <a:pt x="1" y="534"/>
                    <a:pt x="1" y="601"/>
                  </a:cubicBezTo>
                  <a:lnTo>
                    <a:pt x="535" y="601"/>
                  </a:lnTo>
                  <a:cubicBezTo>
                    <a:pt x="1235" y="568"/>
                    <a:pt x="1902" y="501"/>
                    <a:pt x="2603" y="434"/>
                  </a:cubicBezTo>
                  <a:cubicBezTo>
                    <a:pt x="3003" y="401"/>
                    <a:pt x="3437" y="401"/>
                    <a:pt x="3870" y="368"/>
                  </a:cubicBezTo>
                  <a:cubicBezTo>
                    <a:pt x="4037" y="368"/>
                    <a:pt x="4204" y="334"/>
                    <a:pt x="4170" y="3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69"/>
            <p:cNvSpPr/>
            <p:nvPr/>
          </p:nvSpPr>
          <p:spPr>
            <a:xfrm>
              <a:off x="1782275" y="2428025"/>
              <a:ext cx="89250" cy="31100"/>
            </a:xfrm>
            <a:custGeom>
              <a:rect b="b" l="l" r="r" t="t"/>
              <a:pathLst>
                <a:path extrusionOk="0" h="1244" w="3570">
                  <a:moveTo>
                    <a:pt x="3570" y="0"/>
                  </a:moveTo>
                  <a:lnTo>
                    <a:pt x="3570" y="0"/>
                  </a:lnTo>
                  <a:cubicBezTo>
                    <a:pt x="2436" y="167"/>
                    <a:pt x="1368" y="534"/>
                    <a:pt x="301" y="901"/>
                  </a:cubicBezTo>
                  <a:cubicBezTo>
                    <a:pt x="201" y="934"/>
                    <a:pt x="101" y="1034"/>
                    <a:pt x="1" y="1067"/>
                  </a:cubicBezTo>
                  <a:cubicBezTo>
                    <a:pt x="1" y="1134"/>
                    <a:pt x="1" y="1168"/>
                    <a:pt x="34" y="1201"/>
                  </a:cubicBezTo>
                  <a:cubicBezTo>
                    <a:pt x="114" y="1201"/>
                    <a:pt x="215" y="1244"/>
                    <a:pt x="304" y="1244"/>
                  </a:cubicBezTo>
                  <a:cubicBezTo>
                    <a:pt x="326" y="1244"/>
                    <a:pt x="347" y="1241"/>
                    <a:pt x="368" y="1234"/>
                  </a:cubicBezTo>
                  <a:cubicBezTo>
                    <a:pt x="1502" y="967"/>
                    <a:pt x="2602" y="701"/>
                    <a:pt x="35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69"/>
            <p:cNvSpPr/>
            <p:nvPr/>
          </p:nvSpPr>
          <p:spPr>
            <a:xfrm>
              <a:off x="1529600" y="2210350"/>
              <a:ext cx="141800" cy="19225"/>
            </a:xfrm>
            <a:custGeom>
              <a:rect b="b" l="l" r="r" t="t"/>
              <a:pathLst>
                <a:path extrusionOk="0" h="769" w="5672">
                  <a:moveTo>
                    <a:pt x="5671" y="1"/>
                  </a:moveTo>
                  <a:cubicBezTo>
                    <a:pt x="3770" y="68"/>
                    <a:pt x="1835" y="68"/>
                    <a:pt x="0" y="568"/>
                  </a:cubicBezTo>
                  <a:cubicBezTo>
                    <a:pt x="34" y="635"/>
                    <a:pt x="34" y="701"/>
                    <a:pt x="34" y="768"/>
                  </a:cubicBezTo>
                  <a:cubicBezTo>
                    <a:pt x="1902" y="501"/>
                    <a:pt x="3770" y="268"/>
                    <a:pt x="56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69"/>
            <p:cNvSpPr/>
            <p:nvPr/>
          </p:nvSpPr>
          <p:spPr>
            <a:xfrm>
              <a:off x="1574625" y="2177825"/>
              <a:ext cx="107600" cy="16725"/>
            </a:xfrm>
            <a:custGeom>
              <a:rect b="b" l="l" r="r" t="t"/>
              <a:pathLst>
                <a:path extrusionOk="0" h="669" w="4304">
                  <a:moveTo>
                    <a:pt x="4004" y="1"/>
                  </a:moveTo>
                  <a:cubicBezTo>
                    <a:pt x="2969" y="68"/>
                    <a:pt x="1935" y="134"/>
                    <a:pt x="901" y="234"/>
                  </a:cubicBezTo>
                  <a:cubicBezTo>
                    <a:pt x="668" y="234"/>
                    <a:pt x="434" y="301"/>
                    <a:pt x="201" y="368"/>
                  </a:cubicBezTo>
                  <a:cubicBezTo>
                    <a:pt x="134" y="401"/>
                    <a:pt x="67" y="501"/>
                    <a:pt x="1" y="568"/>
                  </a:cubicBezTo>
                  <a:cubicBezTo>
                    <a:pt x="34" y="601"/>
                    <a:pt x="34" y="635"/>
                    <a:pt x="67" y="668"/>
                  </a:cubicBezTo>
                  <a:cubicBezTo>
                    <a:pt x="1468" y="568"/>
                    <a:pt x="2903" y="401"/>
                    <a:pt x="4304" y="168"/>
                  </a:cubicBezTo>
                  <a:cubicBezTo>
                    <a:pt x="4304" y="101"/>
                    <a:pt x="4304" y="68"/>
                    <a:pt x="4270" y="34"/>
                  </a:cubicBezTo>
                  <a:cubicBezTo>
                    <a:pt x="4204" y="1"/>
                    <a:pt x="4104" y="1"/>
                    <a:pt x="40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69"/>
            <p:cNvSpPr/>
            <p:nvPr/>
          </p:nvSpPr>
          <p:spPr>
            <a:xfrm>
              <a:off x="1527925" y="2245375"/>
              <a:ext cx="97600" cy="15050"/>
            </a:xfrm>
            <a:custGeom>
              <a:rect b="b" l="l" r="r" t="t"/>
              <a:pathLst>
                <a:path extrusionOk="0" h="602" w="3904">
                  <a:moveTo>
                    <a:pt x="3637" y="1"/>
                  </a:moveTo>
                  <a:cubicBezTo>
                    <a:pt x="2936" y="1"/>
                    <a:pt x="2269" y="1"/>
                    <a:pt x="1568" y="34"/>
                  </a:cubicBezTo>
                  <a:cubicBezTo>
                    <a:pt x="1168" y="68"/>
                    <a:pt x="735" y="168"/>
                    <a:pt x="334" y="268"/>
                  </a:cubicBezTo>
                  <a:cubicBezTo>
                    <a:pt x="201" y="301"/>
                    <a:pt x="34" y="334"/>
                    <a:pt x="1" y="601"/>
                  </a:cubicBezTo>
                  <a:cubicBezTo>
                    <a:pt x="1335" y="401"/>
                    <a:pt x="2636" y="468"/>
                    <a:pt x="3903" y="68"/>
                  </a:cubicBezTo>
                  <a:cubicBezTo>
                    <a:pt x="3837" y="34"/>
                    <a:pt x="3737" y="1"/>
                    <a:pt x="36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69"/>
            <p:cNvSpPr/>
            <p:nvPr/>
          </p:nvSpPr>
          <p:spPr>
            <a:xfrm>
              <a:off x="1629675" y="2056925"/>
              <a:ext cx="94250" cy="16700"/>
            </a:xfrm>
            <a:custGeom>
              <a:rect b="b" l="l" r="r" t="t"/>
              <a:pathLst>
                <a:path extrusionOk="0" h="668" w="3770">
                  <a:moveTo>
                    <a:pt x="3770" y="0"/>
                  </a:moveTo>
                  <a:cubicBezTo>
                    <a:pt x="2502" y="100"/>
                    <a:pt x="1201" y="100"/>
                    <a:pt x="0" y="534"/>
                  </a:cubicBezTo>
                  <a:lnTo>
                    <a:pt x="0" y="667"/>
                  </a:lnTo>
                  <a:cubicBezTo>
                    <a:pt x="300" y="634"/>
                    <a:pt x="634" y="601"/>
                    <a:pt x="934" y="567"/>
                  </a:cubicBezTo>
                  <a:cubicBezTo>
                    <a:pt x="1768" y="500"/>
                    <a:pt x="2569" y="434"/>
                    <a:pt x="3403" y="400"/>
                  </a:cubicBezTo>
                  <a:cubicBezTo>
                    <a:pt x="3636" y="367"/>
                    <a:pt x="3770" y="300"/>
                    <a:pt x="37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69"/>
            <p:cNvSpPr/>
            <p:nvPr/>
          </p:nvSpPr>
          <p:spPr>
            <a:xfrm>
              <a:off x="1759750" y="2413000"/>
              <a:ext cx="95950" cy="25050"/>
            </a:xfrm>
            <a:custGeom>
              <a:rect b="b" l="l" r="r" t="t"/>
              <a:pathLst>
                <a:path extrusionOk="0" h="1002" w="3838">
                  <a:moveTo>
                    <a:pt x="3837" y="1"/>
                  </a:moveTo>
                  <a:lnTo>
                    <a:pt x="3837" y="1"/>
                  </a:lnTo>
                  <a:cubicBezTo>
                    <a:pt x="2536" y="234"/>
                    <a:pt x="1235" y="568"/>
                    <a:pt x="1" y="1001"/>
                  </a:cubicBezTo>
                  <a:cubicBezTo>
                    <a:pt x="1335" y="901"/>
                    <a:pt x="2603" y="501"/>
                    <a:pt x="38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69"/>
            <p:cNvSpPr/>
            <p:nvPr/>
          </p:nvSpPr>
          <p:spPr>
            <a:xfrm>
              <a:off x="1699725" y="1775875"/>
              <a:ext cx="8350" cy="104275"/>
            </a:xfrm>
            <a:custGeom>
              <a:rect b="b" l="l" r="r" t="t"/>
              <a:pathLst>
                <a:path extrusionOk="0" h="4171" w="334">
                  <a:moveTo>
                    <a:pt x="334" y="1"/>
                  </a:moveTo>
                  <a:cubicBezTo>
                    <a:pt x="0" y="2035"/>
                    <a:pt x="0" y="3537"/>
                    <a:pt x="334" y="4170"/>
                  </a:cubicBezTo>
                  <a:lnTo>
                    <a:pt x="3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69"/>
            <p:cNvSpPr/>
            <p:nvPr/>
          </p:nvSpPr>
          <p:spPr>
            <a:xfrm>
              <a:off x="1914050" y="2296125"/>
              <a:ext cx="52550" cy="24325"/>
            </a:xfrm>
            <a:custGeom>
              <a:rect b="b" l="l" r="r" t="t"/>
              <a:pathLst>
                <a:path extrusionOk="0" h="973" w="2102">
                  <a:moveTo>
                    <a:pt x="1958" y="1"/>
                  </a:moveTo>
                  <a:cubicBezTo>
                    <a:pt x="1898" y="1"/>
                    <a:pt x="1830" y="24"/>
                    <a:pt x="1768" y="39"/>
                  </a:cubicBezTo>
                  <a:cubicBezTo>
                    <a:pt x="1268" y="206"/>
                    <a:pt x="801" y="339"/>
                    <a:pt x="334" y="473"/>
                  </a:cubicBezTo>
                  <a:cubicBezTo>
                    <a:pt x="67" y="539"/>
                    <a:pt x="0" y="706"/>
                    <a:pt x="33" y="973"/>
                  </a:cubicBezTo>
                  <a:cubicBezTo>
                    <a:pt x="367" y="906"/>
                    <a:pt x="634" y="873"/>
                    <a:pt x="901" y="773"/>
                  </a:cubicBezTo>
                  <a:cubicBezTo>
                    <a:pt x="1234" y="673"/>
                    <a:pt x="1568" y="573"/>
                    <a:pt x="1901" y="406"/>
                  </a:cubicBezTo>
                  <a:cubicBezTo>
                    <a:pt x="2001" y="373"/>
                    <a:pt x="2102" y="206"/>
                    <a:pt x="2102" y="139"/>
                  </a:cubicBezTo>
                  <a:cubicBezTo>
                    <a:pt x="2084" y="31"/>
                    <a:pt x="2027" y="1"/>
                    <a:pt x="19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69"/>
            <p:cNvSpPr/>
            <p:nvPr/>
          </p:nvSpPr>
          <p:spPr>
            <a:xfrm>
              <a:off x="1755600" y="1895975"/>
              <a:ext cx="10850" cy="90925"/>
            </a:xfrm>
            <a:custGeom>
              <a:rect b="b" l="l" r="r" t="t"/>
              <a:pathLst>
                <a:path extrusionOk="0" h="3637" w="434">
                  <a:moveTo>
                    <a:pt x="300" y="0"/>
                  </a:moveTo>
                  <a:lnTo>
                    <a:pt x="300" y="0"/>
                  </a:lnTo>
                  <a:cubicBezTo>
                    <a:pt x="134" y="367"/>
                    <a:pt x="167" y="801"/>
                    <a:pt x="134" y="1201"/>
                  </a:cubicBezTo>
                  <a:cubicBezTo>
                    <a:pt x="134" y="1601"/>
                    <a:pt x="100" y="2002"/>
                    <a:pt x="67" y="2402"/>
                  </a:cubicBezTo>
                  <a:cubicBezTo>
                    <a:pt x="0" y="3269"/>
                    <a:pt x="0" y="3336"/>
                    <a:pt x="234" y="3636"/>
                  </a:cubicBezTo>
                  <a:cubicBezTo>
                    <a:pt x="434" y="2369"/>
                    <a:pt x="267" y="1168"/>
                    <a:pt x="3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69"/>
            <p:cNvSpPr/>
            <p:nvPr/>
          </p:nvSpPr>
          <p:spPr>
            <a:xfrm>
              <a:off x="1537925" y="2316275"/>
              <a:ext cx="55900" cy="10700"/>
            </a:xfrm>
            <a:custGeom>
              <a:rect b="b" l="l" r="r" t="t"/>
              <a:pathLst>
                <a:path extrusionOk="0" h="428" w="2236">
                  <a:moveTo>
                    <a:pt x="1281" y="0"/>
                  </a:moveTo>
                  <a:cubicBezTo>
                    <a:pt x="960" y="0"/>
                    <a:pt x="635" y="34"/>
                    <a:pt x="301" y="100"/>
                  </a:cubicBezTo>
                  <a:cubicBezTo>
                    <a:pt x="201" y="134"/>
                    <a:pt x="101" y="200"/>
                    <a:pt x="1" y="267"/>
                  </a:cubicBezTo>
                  <a:cubicBezTo>
                    <a:pt x="1" y="300"/>
                    <a:pt x="34" y="367"/>
                    <a:pt x="34" y="400"/>
                  </a:cubicBezTo>
                  <a:cubicBezTo>
                    <a:pt x="175" y="419"/>
                    <a:pt x="314" y="427"/>
                    <a:pt x="451" y="427"/>
                  </a:cubicBezTo>
                  <a:cubicBezTo>
                    <a:pt x="1060" y="427"/>
                    <a:pt x="1637" y="264"/>
                    <a:pt x="2236" y="100"/>
                  </a:cubicBezTo>
                  <a:cubicBezTo>
                    <a:pt x="1919" y="34"/>
                    <a:pt x="1602" y="0"/>
                    <a:pt x="12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69"/>
            <p:cNvSpPr/>
            <p:nvPr/>
          </p:nvSpPr>
          <p:spPr>
            <a:xfrm>
              <a:off x="1921550" y="2230375"/>
              <a:ext cx="51725" cy="19200"/>
            </a:xfrm>
            <a:custGeom>
              <a:rect b="b" l="l" r="r" t="t"/>
              <a:pathLst>
                <a:path extrusionOk="0" h="768" w="2069">
                  <a:moveTo>
                    <a:pt x="1902" y="0"/>
                  </a:moveTo>
                  <a:cubicBezTo>
                    <a:pt x="1335" y="134"/>
                    <a:pt x="767" y="267"/>
                    <a:pt x="200" y="401"/>
                  </a:cubicBezTo>
                  <a:cubicBezTo>
                    <a:pt x="167" y="401"/>
                    <a:pt x="100" y="401"/>
                    <a:pt x="100" y="434"/>
                  </a:cubicBezTo>
                  <a:cubicBezTo>
                    <a:pt x="67" y="534"/>
                    <a:pt x="34" y="601"/>
                    <a:pt x="0" y="768"/>
                  </a:cubicBezTo>
                  <a:cubicBezTo>
                    <a:pt x="767" y="634"/>
                    <a:pt x="1468" y="601"/>
                    <a:pt x="2068" y="167"/>
                  </a:cubicBezTo>
                  <a:cubicBezTo>
                    <a:pt x="2068" y="134"/>
                    <a:pt x="2035" y="100"/>
                    <a:pt x="2035" y="34"/>
                  </a:cubicBezTo>
                  <a:cubicBezTo>
                    <a:pt x="1968" y="34"/>
                    <a:pt x="1935" y="0"/>
                    <a:pt x="19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69"/>
            <p:cNvSpPr/>
            <p:nvPr/>
          </p:nvSpPr>
          <p:spPr>
            <a:xfrm>
              <a:off x="1919050" y="2177825"/>
              <a:ext cx="41725" cy="17550"/>
            </a:xfrm>
            <a:custGeom>
              <a:rect b="b" l="l" r="r" t="t"/>
              <a:pathLst>
                <a:path extrusionOk="0" h="702" w="1669">
                  <a:moveTo>
                    <a:pt x="1401" y="1"/>
                  </a:moveTo>
                  <a:cubicBezTo>
                    <a:pt x="1034" y="101"/>
                    <a:pt x="634" y="201"/>
                    <a:pt x="234" y="268"/>
                  </a:cubicBezTo>
                  <a:cubicBezTo>
                    <a:pt x="0" y="334"/>
                    <a:pt x="0" y="468"/>
                    <a:pt x="100" y="701"/>
                  </a:cubicBezTo>
                  <a:cubicBezTo>
                    <a:pt x="601" y="635"/>
                    <a:pt x="1101" y="601"/>
                    <a:pt x="1535" y="368"/>
                  </a:cubicBezTo>
                  <a:cubicBezTo>
                    <a:pt x="1601" y="334"/>
                    <a:pt x="1601" y="201"/>
                    <a:pt x="1668" y="134"/>
                  </a:cubicBezTo>
                  <a:cubicBezTo>
                    <a:pt x="1568" y="68"/>
                    <a:pt x="1468" y="1"/>
                    <a:pt x="14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69"/>
            <p:cNvSpPr/>
            <p:nvPr/>
          </p:nvSpPr>
          <p:spPr>
            <a:xfrm>
              <a:off x="1914050" y="2146150"/>
              <a:ext cx="41700" cy="18025"/>
            </a:xfrm>
            <a:custGeom>
              <a:rect b="b" l="l" r="r" t="t"/>
              <a:pathLst>
                <a:path extrusionOk="0" h="721" w="1668">
                  <a:moveTo>
                    <a:pt x="1635" y="0"/>
                  </a:moveTo>
                  <a:lnTo>
                    <a:pt x="1635" y="0"/>
                  </a:lnTo>
                  <a:cubicBezTo>
                    <a:pt x="1034" y="134"/>
                    <a:pt x="534" y="367"/>
                    <a:pt x="0" y="567"/>
                  </a:cubicBezTo>
                  <a:cubicBezTo>
                    <a:pt x="131" y="670"/>
                    <a:pt x="256" y="721"/>
                    <a:pt x="411" y="721"/>
                  </a:cubicBezTo>
                  <a:cubicBezTo>
                    <a:pt x="610" y="721"/>
                    <a:pt x="859" y="636"/>
                    <a:pt x="1234" y="467"/>
                  </a:cubicBezTo>
                  <a:cubicBezTo>
                    <a:pt x="1401" y="401"/>
                    <a:pt x="1668" y="367"/>
                    <a:pt x="16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69"/>
            <p:cNvSpPr/>
            <p:nvPr/>
          </p:nvSpPr>
          <p:spPr>
            <a:xfrm>
              <a:off x="1907375" y="2330450"/>
              <a:ext cx="45050" cy="17525"/>
            </a:xfrm>
            <a:custGeom>
              <a:rect b="b" l="l" r="r" t="t"/>
              <a:pathLst>
                <a:path extrusionOk="0" h="701" w="1802">
                  <a:moveTo>
                    <a:pt x="1801" y="0"/>
                  </a:moveTo>
                  <a:lnTo>
                    <a:pt x="1801" y="0"/>
                  </a:lnTo>
                  <a:cubicBezTo>
                    <a:pt x="1168" y="100"/>
                    <a:pt x="234" y="501"/>
                    <a:pt x="0" y="701"/>
                  </a:cubicBezTo>
                  <a:cubicBezTo>
                    <a:pt x="767" y="667"/>
                    <a:pt x="1601" y="334"/>
                    <a:pt x="18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69"/>
            <p:cNvSpPr/>
            <p:nvPr/>
          </p:nvSpPr>
          <p:spPr>
            <a:xfrm>
              <a:off x="1927375" y="2203675"/>
              <a:ext cx="33400" cy="11300"/>
            </a:xfrm>
            <a:custGeom>
              <a:rect b="b" l="l" r="r" t="t"/>
              <a:pathLst>
                <a:path extrusionOk="0" h="452" w="1336">
                  <a:moveTo>
                    <a:pt x="1335" y="1"/>
                  </a:moveTo>
                  <a:lnTo>
                    <a:pt x="1335" y="1"/>
                  </a:lnTo>
                  <a:cubicBezTo>
                    <a:pt x="901" y="68"/>
                    <a:pt x="434" y="68"/>
                    <a:pt x="1" y="401"/>
                  </a:cubicBezTo>
                  <a:cubicBezTo>
                    <a:pt x="134" y="435"/>
                    <a:pt x="268" y="451"/>
                    <a:pt x="397" y="451"/>
                  </a:cubicBezTo>
                  <a:cubicBezTo>
                    <a:pt x="785" y="451"/>
                    <a:pt x="1135" y="301"/>
                    <a:pt x="13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69"/>
            <p:cNvSpPr/>
            <p:nvPr/>
          </p:nvSpPr>
          <p:spPr>
            <a:xfrm>
              <a:off x="1904025" y="2125300"/>
              <a:ext cx="35900" cy="7775"/>
            </a:xfrm>
            <a:custGeom>
              <a:rect b="b" l="l" r="r" t="t"/>
              <a:pathLst>
                <a:path extrusionOk="0" h="311" w="1436">
                  <a:moveTo>
                    <a:pt x="1435" y="0"/>
                  </a:moveTo>
                  <a:cubicBezTo>
                    <a:pt x="935" y="0"/>
                    <a:pt x="468" y="34"/>
                    <a:pt x="1" y="267"/>
                  </a:cubicBezTo>
                  <a:cubicBezTo>
                    <a:pt x="121" y="297"/>
                    <a:pt x="236" y="310"/>
                    <a:pt x="348" y="310"/>
                  </a:cubicBezTo>
                  <a:cubicBezTo>
                    <a:pt x="732" y="310"/>
                    <a:pt x="1073" y="155"/>
                    <a:pt x="14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69"/>
            <p:cNvSpPr/>
            <p:nvPr/>
          </p:nvSpPr>
          <p:spPr>
            <a:xfrm>
              <a:off x="1648025" y="2307825"/>
              <a:ext cx="35050" cy="7275"/>
            </a:xfrm>
            <a:custGeom>
              <a:rect b="b" l="l" r="r" t="t"/>
              <a:pathLst>
                <a:path extrusionOk="0" h="291" w="1402">
                  <a:moveTo>
                    <a:pt x="702" y="0"/>
                  </a:moveTo>
                  <a:cubicBezTo>
                    <a:pt x="428" y="0"/>
                    <a:pt x="214" y="69"/>
                    <a:pt x="0" y="205"/>
                  </a:cubicBezTo>
                  <a:cubicBezTo>
                    <a:pt x="155" y="267"/>
                    <a:pt x="307" y="290"/>
                    <a:pt x="456" y="290"/>
                  </a:cubicBezTo>
                  <a:cubicBezTo>
                    <a:pt x="787" y="290"/>
                    <a:pt x="1102" y="174"/>
                    <a:pt x="1401" y="105"/>
                  </a:cubicBezTo>
                  <a:cubicBezTo>
                    <a:pt x="1123" y="35"/>
                    <a:pt x="897" y="0"/>
                    <a:pt x="7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69"/>
            <p:cNvSpPr/>
            <p:nvPr/>
          </p:nvSpPr>
          <p:spPr>
            <a:xfrm>
              <a:off x="1800625" y="2468050"/>
              <a:ext cx="36725" cy="10850"/>
            </a:xfrm>
            <a:custGeom>
              <a:rect b="b" l="l" r="r" t="t"/>
              <a:pathLst>
                <a:path extrusionOk="0" h="434" w="1469">
                  <a:moveTo>
                    <a:pt x="1468" y="0"/>
                  </a:moveTo>
                  <a:cubicBezTo>
                    <a:pt x="934" y="0"/>
                    <a:pt x="467" y="167"/>
                    <a:pt x="0" y="434"/>
                  </a:cubicBezTo>
                  <a:cubicBezTo>
                    <a:pt x="534" y="400"/>
                    <a:pt x="1001" y="267"/>
                    <a:pt x="1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69"/>
            <p:cNvSpPr/>
            <p:nvPr/>
          </p:nvSpPr>
          <p:spPr>
            <a:xfrm>
              <a:off x="1899850" y="2373800"/>
              <a:ext cx="30050" cy="9450"/>
            </a:xfrm>
            <a:custGeom>
              <a:rect b="b" l="l" r="r" t="t"/>
              <a:pathLst>
                <a:path extrusionOk="0" h="378" w="1202">
                  <a:moveTo>
                    <a:pt x="1202" y="1"/>
                  </a:moveTo>
                  <a:lnTo>
                    <a:pt x="1202" y="1"/>
                  </a:lnTo>
                  <a:cubicBezTo>
                    <a:pt x="768" y="34"/>
                    <a:pt x="368" y="101"/>
                    <a:pt x="1" y="368"/>
                  </a:cubicBezTo>
                  <a:cubicBezTo>
                    <a:pt x="86" y="374"/>
                    <a:pt x="170" y="378"/>
                    <a:pt x="251" y="378"/>
                  </a:cubicBezTo>
                  <a:cubicBezTo>
                    <a:pt x="612" y="378"/>
                    <a:pt x="929" y="301"/>
                    <a:pt x="1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69"/>
            <p:cNvSpPr/>
            <p:nvPr/>
          </p:nvSpPr>
          <p:spPr>
            <a:xfrm>
              <a:off x="1714725" y="2031900"/>
              <a:ext cx="29225" cy="7750"/>
            </a:xfrm>
            <a:custGeom>
              <a:rect b="b" l="l" r="r" t="t"/>
              <a:pathLst>
                <a:path extrusionOk="0" h="310" w="1169">
                  <a:moveTo>
                    <a:pt x="1168" y="0"/>
                  </a:moveTo>
                  <a:lnTo>
                    <a:pt x="1168" y="0"/>
                  </a:lnTo>
                  <a:cubicBezTo>
                    <a:pt x="768" y="34"/>
                    <a:pt x="401" y="34"/>
                    <a:pt x="1" y="267"/>
                  </a:cubicBezTo>
                  <a:cubicBezTo>
                    <a:pt x="216" y="267"/>
                    <a:pt x="418" y="310"/>
                    <a:pt x="601" y="310"/>
                  </a:cubicBezTo>
                  <a:cubicBezTo>
                    <a:pt x="816" y="310"/>
                    <a:pt x="1007" y="252"/>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69"/>
            <p:cNvSpPr/>
            <p:nvPr/>
          </p:nvSpPr>
          <p:spPr>
            <a:xfrm>
              <a:off x="1783100" y="2029125"/>
              <a:ext cx="20050" cy="7050"/>
            </a:xfrm>
            <a:custGeom>
              <a:rect b="b" l="l" r="r" t="t"/>
              <a:pathLst>
                <a:path extrusionOk="0" h="282" w="802">
                  <a:moveTo>
                    <a:pt x="336" y="1"/>
                  </a:moveTo>
                  <a:cubicBezTo>
                    <a:pt x="230" y="1"/>
                    <a:pt x="121" y="11"/>
                    <a:pt x="1" y="11"/>
                  </a:cubicBezTo>
                  <a:cubicBezTo>
                    <a:pt x="189" y="199"/>
                    <a:pt x="282" y="281"/>
                    <a:pt x="404" y="281"/>
                  </a:cubicBezTo>
                  <a:cubicBezTo>
                    <a:pt x="499" y="281"/>
                    <a:pt x="612" y="232"/>
                    <a:pt x="802" y="145"/>
                  </a:cubicBezTo>
                  <a:cubicBezTo>
                    <a:pt x="641" y="25"/>
                    <a:pt x="493" y="1"/>
                    <a:pt x="3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69"/>
            <p:cNvSpPr/>
            <p:nvPr/>
          </p:nvSpPr>
          <p:spPr>
            <a:xfrm>
              <a:off x="1889025" y="2096950"/>
              <a:ext cx="17525" cy="4725"/>
            </a:xfrm>
            <a:custGeom>
              <a:rect b="b" l="l" r="r" t="t"/>
              <a:pathLst>
                <a:path extrusionOk="0" h="189" w="701">
                  <a:moveTo>
                    <a:pt x="0" y="0"/>
                  </a:moveTo>
                  <a:cubicBezTo>
                    <a:pt x="0" y="34"/>
                    <a:pt x="0" y="100"/>
                    <a:pt x="0" y="134"/>
                  </a:cubicBezTo>
                  <a:cubicBezTo>
                    <a:pt x="69" y="173"/>
                    <a:pt x="137" y="189"/>
                    <a:pt x="205" y="189"/>
                  </a:cubicBezTo>
                  <a:cubicBezTo>
                    <a:pt x="371" y="189"/>
                    <a:pt x="536" y="95"/>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69"/>
            <p:cNvSpPr/>
            <p:nvPr/>
          </p:nvSpPr>
          <p:spPr>
            <a:xfrm>
              <a:off x="1874000" y="2071100"/>
              <a:ext cx="16725" cy="7375"/>
            </a:xfrm>
            <a:custGeom>
              <a:rect b="b" l="l" r="r" t="t"/>
              <a:pathLst>
                <a:path extrusionOk="0" h="295" w="669">
                  <a:moveTo>
                    <a:pt x="668" y="0"/>
                  </a:moveTo>
                  <a:cubicBezTo>
                    <a:pt x="468" y="67"/>
                    <a:pt x="268" y="100"/>
                    <a:pt x="1" y="167"/>
                  </a:cubicBezTo>
                  <a:cubicBezTo>
                    <a:pt x="133" y="260"/>
                    <a:pt x="239" y="295"/>
                    <a:pt x="330" y="295"/>
                  </a:cubicBezTo>
                  <a:cubicBezTo>
                    <a:pt x="467" y="295"/>
                    <a:pt x="567" y="214"/>
                    <a:pt x="668" y="134"/>
                  </a:cubicBezTo>
                  <a:cubicBezTo>
                    <a:pt x="668" y="100"/>
                    <a:pt x="668" y="34"/>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69"/>
            <p:cNvSpPr/>
            <p:nvPr/>
          </p:nvSpPr>
          <p:spPr>
            <a:xfrm>
              <a:off x="1671375" y="2240375"/>
              <a:ext cx="10025" cy="7100"/>
            </a:xfrm>
            <a:custGeom>
              <a:rect b="b" l="l" r="r" t="t"/>
              <a:pathLst>
                <a:path extrusionOk="0" h="284" w="401">
                  <a:moveTo>
                    <a:pt x="367" y="1"/>
                  </a:moveTo>
                  <a:cubicBezTo>
                    <a:pt x="234" y="34"/>
                    <a:pt x="134" y="67"/>
                    <a:pt x="0" y="134"/>
                  </a:cubicBezTo>
                  <a:cubicBezTo>
                    <a:pt x="58" y="231"/>
                    <a:pt x="128" y="283"/>
                    <a:pt x="202" y="283"/>
                  </a:cubicBezTo>
                  <a:cubicBezTo>
                    <a:pt x="256" y="283"/>
                    <a:pt x="311" y="257"/>
                    <a:pt x="367" y="201"/>
                  </a:cubicBezTo>
                  <a:cubicBezTo>
                    <a:pt x="400" y="167"/>
                    <a:pt x="367" y="10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69"/>
            <p:cNvSpPr/>
            <p:nvPr/>
          </p:nvSpPr>
          <p:spPr>
            <a:xfrm>
              <a:off x="1694725" y="2089450"/>
              <a:ext cx="13350" cy="5050"/>
            </a:xfrm>
            <a:custGeom>
              <a:rect b="b" l="l" r="r" t="t"/>
              <a:pathLst>
                <a:path extrusionOk="0" h="202" w="534">
                  <a:moveTo>
                    <a:pt x="534" y="0"/>
                  </a:moveTo>
                  <a:lnTo>
                    <a:pt x="534" y="0"/>
                  </a:lnTo>
                  <a:cubicBezTo>
                    <a:pt x="334" y="33"/>
                    <a:pt x="234" y="67"/>
                    <a:pt x="0" y="100"/>
                  </a:cubicBezTo>
                  <a:cubicBezTo>
                    <a:pt x="122" y="161"/>
                    <a:pt x="209" y="201"/>
                    <a:pt x="284" y="201"/>
                  </a:cubicBezTo>
                  <a:cubicBezTo>
                    <a:pt x="372" y="201"/>
                    <a:pt x="443" y="145"/>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69"/>
            <p:cNvSpPr/>
            <p:nvPr/>
          </p:nvSpPr>
          <p:spPr>
            <a:xfrm>
              <a:off x="1854000" y="2043575"/>
              <a:ext cx="10025" cy="4850"/>
            </a:xfrm>
            <a:custGeom>
              <a:rect b="b" l="l" r="r" t="t"/>
              <a:pathLst>
                <a:path extrusionOk="0" h="194" w="401">
                  <a:moveTo>
                    <a:pt x="0" y="0"/>
                  </a:moveTo>
                  <a:cubicBezTo>
                    <a:pt x="54" y="125"/>
                    <a:pt x="107" y="193"/>
                    <a:pt x="176" y="193"/>
                  </a:cubicBezTo>
                  <a:cubicBezTo>
                    <a:pt x="236" y="193"/>
                    <a:pt x="308" y="142"/>
                    <a:pt x="401" y="34"/>
                  </a:cubicBezTo>
                  <a:cubicBezTo>
                    <a:pt x="234" y="34"/>
                    <a:pt x="10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69"/>
            <p:cNvSpPr/>
            <p:nvPr/>
          </p:nvSpPr>
          <p:spPr>
            <a:xfrm>
              <a:off x="1920700" y="2276250"/>
              <a:ext cx="5050" cy="6675"/>
            </a:xfrm>
            <a:custGeom>
              <a:rect b="b" l="l" r="r" t="t"/>
              <a:pathLst>
                <a:path extrusionOk="0" h="267" w="202">
                  <a:moveTo>
                    <a:pt x="68" y="0"/>
                  </a:moveTo>
                  <a:cubicBezTo>
                    <a:pt x="34" y="67"/>
                    <a:pt x="34" y="167"/>
                    <a:pt x="1" y="234"/>
                  </a:cubicBezTo>
                  <a:lnTo>
                    <a:pt x="68" y="267"/>
                  </a:lnTo>
                  <a:cubicBezTo>
                    <a:pt x="101" y="200"/>
                    <a:pt x="168" y="100"/>
                    <a:pt x="201" y="33"/>
                  </a:cubicBezTo>
                  <a:cubicBezTo>
                    <a:pt x="134" y="33"/>
                    <a:pt x="101" y="0"/>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69"/>
            <p:cNvSpPr/>
            <p:nvPr/>
          </p:nvSpPr>
          <p:spPr>
            <a:xfrm>
              <a:off x="2223425" y="1505950"/>
              <a:ext cx="134300" cy="13950"/>
            </a:xfrm>
            <a:custGeom>
              <a:rect b="b" l="l" r="r" t="t"/>
              <a:pathLst>
                <a:path extrusionOk="0" h="558" w="5372">
                  <a:moveTo>
                    <a:pt x="1504" y="1"/>
                  </a:moveTo>
                  <a:cubicBezTo>
                    <a:pt x="841" y="1"/>
                    <a:pt x="279" y="50"/>
                    <a:pt x="1" y="157"/>
                  </a:cubicBezTo>
                  <a:cubicBezTo>
                    <a:pt x="201" y="157"/>
                    <a:pt x="334" y="190"/>
                    <a:pt x="468" y="190"/>
                  </a:cubicBezTo>
                  <a:cubicBezTo>
                    <a:pt x="690" y="190"/>
                    <a:pt x="912" y="175"/>
                    <a:pt x="1135" y="175"/>
                  </a:cubicBezTo>
                  <a:cubicBezTo>
                    <a:pt x="1246" y="175"/>
                    <a:pt x="1357" y="179"/>
                    <a:pt x="1468" y="190"/>
                  </a:cubicBezTo>
                  <a:cubicBezTo>
                    <a:pt x="2302" y="290"/>
                    <a:pt x="3169" y="390"/>
                    <a:pt x="4003" y="490"/>
                  </a:cubicBezTo>
                  <a:cubicBezTo>
                    <a:pt x="4470" y="524"/>
                    <a:pt x="4904" y="524"/>
                    <a:pt x="5371" y="557"/>
                  </a:cubicBezTo>
                  <a:cubicBezTo>
                    <a:pt x="4760" y="218"/>
                    <a:pt x="2905" y="1"/>
                    <a:pt x="15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69"/>
            <p:cNvSpPr/>
            <p:nvPr/>
          </p:nvSpPr>
          <p:spPr>
            <a:xfrm>
              <a:off x="2618700" y="1303875"/>
              <a:ext cx="70925" cy="81750"/>
            </a:xfrm>
            <a:custGeom>
              <a:rect b="b" l="l" r="r" t="t"/>
              <a:pathLst>
                <a:path extrusionOk="0" h="3270" w="2837">
                  <a:moveTo>
                    <a:pt x="1" y="1"/>
                  </a:moveTo>
                  <a:lnTo>
                    <a:pt x="1" y="1"/>
                  </a:lnTo>
                  <a:cubicBezTo>
                    <a:pt x="868" y="1068"/>
                    <a:pt x="1702" y="2069"/>
                    <a:pt x="2536" y="3103"/>
                  </a:cubicBezTo>
                  <a:cubicBezTo>
                    <a:pt x="2569" y="3169"/>
                    <a:pt x="2669" y="3169"/>
                    <a:pt x="2836" y="3270"/>
                  </a:cubicBezTo>
                  <a:cubicBezTo>
                    <a:pt x="2536" y="2536"/>
                    <a:pt x="601" y="3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69"/>
            <p:cNvSpPr/>
            <p:nvPr/>
          </p:nvSpPr>
          <p:spPr>
            <a:xfrm>
              <a:off x="2180900" y="1439800"/>
              <a:ext cx="60075" cy="11025"/>
            </a:xfrm>
            <a:custGeom>
              <a:rect b="b" l="l" r="r" t="t"/>
              <a:pathLst>
                <a:path extrusionOk="0" h="441" w="2403">
                  <a:moveTo>
                    <a:pt x="2002" y="1"/>
                  </a:moveTo>
                  <a:cubicBezTo>
                    <a:pt x="1368" y="67"/>
                    <a:pt x="768" y="168"/>
                    <a:pt x="134" y="301"/>
                  </a:cubicBezTo>
                  <a:cubicBezTo>
                    <a:pt x="100" y="301"/>
                    <a:pt x="67" y="368"/>
                    <a:pt x="0" y="434"/>
                  </a:cubicBezTo>
                  <a:cubicBezTo>
                    <a:pt x="150" y="439"/>
                    <a:pt x="294" y="441"/>
                    <a:pt x="430" y="441"/>
                  </a:cubicBezTo>
                  <a:cubicBezTo>
                    <a:pt x="1388" y="441"/>
                    <a:pt x="2023" y="338"/>
                    <a:pt x="2402" y="134"/>
                  </a:cubicBezTo>
                  <a:cubicBezTo>
                    <a:pt x="2202" y="67"/>
                    <a:pt x="2102" y="1"/>
                    <a:pt x="2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69"/>
            <p:cNvSpPr/>
            <p:nvPr/>
          </p:nvSpPr>
          <p:spPr>
            <a:xfrm>
              <a:off x="2242600" y="1360075"/>
              <a:ext cx="67575" cy="10550"/>
            </a:xfrm>
            <a:custGeom>
              <a:rect b="b" l="l" r="r" t="t"/>
              <a:pathLst>
                <a:path extrusionOk="0" h="422" w="2703">
                  <a:moveTo>
                    <a:pt x="1698" y="0"/>
                  </a:moveTo>
                  <a:cubicBezTo>
                    <a:pt x="1052" y="0"/>
                    <a:pt x="330" y="154"/>
                    <a:pt x="1" y="421"/>
                  </a:cubicBezTo>
                  <a:cubicBezTo>
                    <a:pt x="935" y="354"/>
                    <a:pt x="1802" y="254"/>
                    <a:pt x="2703" y="188"/>
                  </a:cubicBezTo>
                  <a:cubicBezTo>
                    <a:pt x="2472" y="60"/>
                    <a:pt x="2100" y="0"/>
                    <a:pt x="16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69"/>
            <p:cNvSpPr/>
            <p:nvPr/>
          </p:nvSpPr>
          <p:spPr>
            <a:xfrm>
              <a:off x="2341850" y="1484425"/>
              <a:ext cx="29200" cy="9400"/>
            </a:xfrm>
            <a:custGeom>
              <a:rect b="b" l="l" r="r" t="t"/>
              <a:pathLst>
                <a:path extrusionOk="0" h="376" w="1168">
                  <a:moveTo>
                    <a:pt x="609" y="0"/>
                  </a:moveTo>
                  <a:cubicBezTo>
                    <a:pt x="392" y="0"/>
                    <a:pt x="167" y="84"/>
                    <a:pt x="0" y="251"/>
                  </a:cubicBezTo>
                  <a:cubicBezTo>
                    <a:pt x="200" y="334"/>
                    <a:pt x="401" y="376"/>
                    <a:pt x="596" y="376"/>
                  </a:cubicBezTo>
                  <a:cubicBezTo>
                    <a:pt x="792" y="376"/>
                    <a:pt x="984" y="334"/>
                    <a:pt x="1168" y="251"/>
                  </a:cubicBezTo>
                  <a:cubicBezTo>
                    <a:pt x="1034" y="84"/>
                    <a:pt x="826" y="0"/>
                    <a:pt x="6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69"/>
            <p:cNvSpPr/>
            <p:nvPr/>
          </p:nvSpPr>
          <p:spPr>
            <a:xfrm>
              <a:off x="2523650" y="1090400"/>
              <a:ext cx="33375" cy="24200"/>
            </a:xfrm>
            <a:custGeom>
              <a:rect b="b" l="l" r="r" t="t"/>
              <a:pathLst>
                <a:path extrusionOk="0" h="968" w="1335">
                  <a:moveTo>
                    <a:pt x="1334" y="0"/>
                  </a:moveTo>
                  <a:cubicBezTo>
                    <a:pt x="801" y="200"/>
                    <a:pt x="367" y="534"/>
                    <a:pt x="0" y="967"/>
                  </a:cubicBezTo>
                  <a:cubicBezTo>
                    <a:pt x="534" y="767"/>
                    <a:pt x="934" y="400"/>
                    <a:pt x="1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69"/>
            <p:cNvSpPr/>
            <p:nvPr/>
          </p:nvSpPr>
          <p:spPr>
            <a:xfrm>
              <a:off x="2506125" y="1215475"/>
              <a:ext cx="31725" cy="21700"/>
            </a:xfrm>
            <a:custGeom>
              <a:rect b="b" l="l" r="r" t="t"/>
              <a:pathLst>
                <a:path extrusionOk="0" h="868" w="1269">
                  <a:moveTo>
                    <a:pt x="1268" y="1"/>
                  </a:moveTo>
                  <a:cubicBezTo>
                    <a:pt x="768" y="268"/>
                    <a:pt x="301" y="468"/>
                    <a:pt x="1" y="868"/>
                  </a:cubicBezTo>
                  <a:cubicBezTo>
                    <a:pt x="501" y="768"/>
                    <a:pt x="1001" y="401"/>
                    <a:pt x="1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69"/>
            <p:cNvSpPr/>
            <p:nvPr/>
          </p:nvSpPr>
          <p:spPr>
            <a:xfrm>
              <a:off x="1468725" y="767075"/>
              <a:ext cx="110100" cy="27300"/>
            </a:xfrm>
            <a:custGeom>
              <a:rect b="b" l="l" r="r" t="t"/>
              <a:pathLst>
                <a:path extrusionOk="0" h="1092" w="4404">
                  <a:moveTo>
                    <a:pt x="283" y="0"/>
                  </a:moveTo>
                  <a:cubicBezTo>
                    <a:pt x="187" y="0"/>
                    <a:pt x="87" y="40"/>
                    <a:pt x="0" y="191"/>
                  </a:cubicBezTo>
                  <a:cubicBezTo>
                    <a:pt x="1435" y="791"/>
                    <a:pt x="2869" y="1058"/>
                    <a:pt x="4403" y="1091"/>
                  </a:cubicBezTo>
                  <a:cubicBezTo>
                    <a:pt x="4303" y="1025"/>
                    <a:pt x="4170" y="991"/>
                    <a:pt x="4070" y="958"/>
                  </a:cubicBezTo>
                  <a:cubicBezTo>
                    <a:pt x="3403" y="791"/>
                    <a:pt x="2702" y="624"/>
                    <a:pt x="2035" y="424"/>
                  </a:cubicBezTo>
                  <a:cubicBezTo>
                    <a:pt x="1501" y="291"/>
                    <a:pt x="968" y="157"/>
                    <a:pt x="434" y="24"/>
                  </a:cubicBezTo>
                  <a:cubicBezTo>
                    <a:pt x="387" y="12"/>
                    <a:pt x="335" y="0"/>
                    <a:pt x="2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69"/>
            <p:cNvSpPr/>
            <p:nvPr/>
          </p:nvSpPr>
          <p:spPr>
            <a:xfrm>
              <a:off x="1643850" y="868875"/>
              <a:ext cx="72575" cy="13625"/>
            </a:xfrm>
            <a:custGeom>
              <a:rect b="b" l="l" r="r" t="t"/>
              <a:pathLst>
                <a:path extrusionOk="0" h="545" w="2903">
                  <a:moveTo>
                    <a:pt x="448" y="0"/>
                  </a:moveTo>
                  <a:cubicBezTo>
                    <a:pt x="241" y="0"/>
                    <a:pt x="157" y="50"/>
                    <a:pt x="0" y="155"/>
                  </a:cubicBezTo>
                  <a:cubicBezTo>
                    <a:pt x="435" y="359"/>
                    <a:pt x="1635" y="544"/>
                    <a:pt x="2381" y="544"/>
                  </a:cubicBezTo>
                  <a:cubicBezTo>
                    <a:pt x="2608" y="544"/>
                    <a:pt x="2793" y="527"/>
                    <a:pt x="2902" y="488"/>
                  </a:cubicBezTo>
                  <a:cubicBezTo>
                    <a:pt x="2435" y="222"/>
                    <a:pt x="1935" y="188"/>
                    <a:pt x="1468" y="121"/>
                  </a:cubicBezTo>
                  <a:cubicBezTo>
                    <a:pt x="927" y="42"/>
                    <a:pt x="636" y="0"/>
                    <a:pt x="4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69"/>
            <p:cNvSpPr/>
            <p:nvPr/>
          </p:nvSpPr>
          <p:spPr>
            <a:xfrm>
              <a:off x="1607975" y="844800"/>
              <a:ext cx="40075" cy="9200"/>
            </a:xfrm>
            <a:custGeom>
              <a:rect b="b" l="l" r="r" t="t"/>
              <a:pathLst>
                <a:path extrusionOk="0" h="368" w="1603">
                  <a:moveTo>
                    <a:pt x="290" y="0"/>
                  </a:moveTo>
                  <a:cubicBezTo>
                    <a:pt x="195" y="0"/>
                    <a:pt x="98" y="6"/>
                    <a:pt x="1" y="17"/>
                  </a:cubicBezTo>
                  <a:cubicBezTo>
                    <a:pt x="415" y="238"/>
                    <a:pt x="853" y="368"/>
                    <a:pt x="1313" y="368"/>
                  </a:cubicBezTo>
                  <a:cubicBezTo>
                    <a:pt x="1408" y="368"/>
                    <a:pt x="1505" y="362"/>
                    <a:pt x="1602" y="351"/>
                  </a:cubicBezTo>
                  <a:cubicBezTo>
                    <a:pt x="1188" y="130"/>
                    <a:pt x="750" y="0"/>
                    <a:pt x="2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69"/>
            <p:cNvSpPr/>
            <p:nvPr/>
          </p:nvSpPr>
          <p:spPr>
            <a:xfrm>
              <a:off x="1374475" y="719300"/>
              <a:ext cx="34225" cy="10850"/>
            </a:xfrm>
            <a:custGeom>
              <a:rect b="b" l="l" r="r" t="t"/>
              <a:pathLst>
                <a:path extrusionOk="0" h="434" w="1369">
                  <a:moveTo>
                    <a:pt x="1" y="0"/>
                  </a:moveTo>
                  <a:lnTo>
                    <a:pt x="1" y="0"/>
                  </a:lnTo>
                  <a:cubicBezTo>
                    <a:pt x="435" y="234"/>
                    <a:pt x="868" y="434"/>
                    <a:pt x="1369" y="434"/>
                  </a:cubicBezTo>
                  <a:cubicBezTo>
                    <a:pt x="968" y="234"/>
                    <a:pt x="501" y="33"/>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69"/>
            <p:cNvSpPr/>
            <p:nvPr/>
          </p:nvSpPr>
          <p:spPr>
            <a:xfrm>
              <a:off x="1673025" y="853775"/>
              <a:ext cx="30900" cy="7225"/>
            </a:xfrm>
            <a:custGeom>
              <a:rect b="b" l="l" r="r" t="t"/>
              <a:pathLst>
                <a:path extrusionOk="0" h="289" w="1236">
                  <a:moveTo>
                    <a:pt x="343" y="0"/>
                  </a:moveTo>
                  <a:cubicBezTo>
                    <a:pt x="236" y="0"/>
                    <a:pt x="122" y="9"/>
                    <a:pt x="1" y="25"/>
                  </a:cubicBezTo>
                  <a:cubicBezTo>
                    <a:pt x="313" y="217"/>
                    <a:pt x="607" y="288"/>
                    <a:pt x="897" y="288"/>
                  </a:cubicBezTo>
                  <a:cubicBezTo>
                    <a:pt x="1010" y="288"/>
                    <a:pt x="1123" y="277"/>
                    <a:pt x="1235" y="258"/>
                  </a:cubicBezTo>
                  <a:cubicBezTo>
                    <a:pt x="957" y="82"/>
                    <a:pt x="679" y="0"/>
                    <a:pt x="3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69"/>
            <p:cNvSpPr/>
            <p:nvPr/>
          </p:nvSpPr>
          <p:spPr>
            <a:xfrm>
              <a:off x="1406175" y="1217975"/>
              <a:ext cx="61725" cy="85925"/>
            </a:xfrm>
            <a:custGeom>
              <a:rect b="b" l="l" r="r" t="t"/>
              <a:pathLst>
                <a:path extrusionOk="0" h="3437" w="2469">
                  <a:moveTo>
                    <a:pt x="1" y="1"/>
                  </a:moveTo>
                  <a:lnTo>
                    <a:pt x="1" y="1"/>
                  </a:lnTo>
                  <a:cubicBezTo>
                    <a:pt x="34" y="168"/>
                    <a:pt x="34" y="201"/>
                    <a:pt x="34" y="234"/>
                  </a:cubicBezTo>
                  <a:cubicBezTo>
                    <a:pt x="668" y="1168"/>
                    <a:pt x="1301" y="2102"/>
                    <a:pt x="1969" y="3036"/>
                  </a:cubicBezTo>
                  <a:cubicBezTo>
                    <a:pt x="2069" y="3170"/>
                    <a:pt x="2202" y="3270"/>
                    <a:pt x="2402" y="3437"/>
                  </a:cubicBezTo>
                  <a:cubicBezTo>
                    <a:pt x="2469" y="3003"/>
                    <a:pt x="2235" y="2836"/>
                    <a:pt x="2102" y="2603"/>
                  </a:cubicBezTo>
                  <a:cubicBezTo>
                    <a:pt x="1935" y="2369"/>
                    <a:pt x="1768" y="2136"/>
                    <a:pt x="1602" y="1935"/>
                  </a:cubicBezTo>
                  <a:cubicBezTo>
                    <a:pt x="1435" y="1702"/>
                    <a:pt x="1268" y="1502"/>
                    <a:pt x="1101" y="1302"/>
                  </a:cubicBezTo>
                  <a:cubicBezTo>
                    <a:pt x="935" y="1068"/>
                    <a:pt x="734" y="835"/>
                    <a:pt x="568" y="635"/>
                  </a:cubicBezTo>
                  <a:cubicBezTo>
                    <a:pt x="401" y="434"/>
                    <a:pt x="234" y="2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69"/>
            <p:cNvSpPr/>
            <p:nvPr/>
          </p:nvSpPr>
          <p:spPr>
            <a:xfrm>
              <a:off x="1413675" y="1323050"/>
              <a:ext cx="55900" cy="93425"/>
            </a:xfrm>
            <a:custGeom>
              <a:rect b="b" l="l" r="r" t="t"/>
              <a:pathLst>
                <a:path extrusionOk="0" h="3737" w="2236">
                  <a:moveTo>
                    <a:pt x="1" y="1"/>
                  </a:moveTo>
                  <a:lnTo>
                    <a:pt x="1" y="1"/>
                  </a:lnTo>
                  <a:cubicBezTo>
                    <a:pt x="768" y="1268"/>
                    <a:pt x="1502" y="2503"/>
                    <a:pt x="2236" y="3737"/>
                  </a:cubicBezTo>
                  <a:cubicBezTo>
                    <a:pt x="2102" y="2803"/>
                    <a:pt x="601" y="4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69"/>
            <p:cNvSpPr/>
            <p:nvPr/>
          </p:nvSpPr>
          <p:spPr>
            <a:xfrm>
              <a:off x="1390325" y="1162950"/>
              <a:ext cx="55900" cy="80075"/>
            </a:xfrm>
            <a:custGeom>
              <a:rect b="b" l="l" r="r" t="t"/>
              <a:pathLst>
                <a:path extrusionOk="0" h="3203" w="2236">
                  <a:moveTo>
                    <a:pt x="1" y="0"/>
                  </a:moveTo>
                  <a:lnTo>
                    <a:pt x="1" y="0"/>
                  </a:lnTo>
                  <a:cubicBezTo>
                    <a:pt x="201" y="567"/>
                    <a:pt x="1802" y="2902"/>
                    <a:pt x="2236" y="3202"/>
                  </a:cubicBezTo>
                  <a:cubicBezTo>
                    <a:pt x="1635" y="2035"/>
                    <a:pt x="835" y="100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69"/>
            <p:cNvSpPr/>
            <p:nvPr/>
          </p:nvSpPr>
          <p:spPr>
            <a:xfrm>
              <a:off x="1389500" y="1095400"/>
              <a:ext cx="40875" cy="57550"/>
            </a:xfrm>
            <a:custGeom>
              <a:rect b="b" l="l" r="r" t="t"/>
              <a:pathLst>
                <a:path extrusionOk="0" h="2302" w="1635">
                  <a:moveTo>
                    <a:pt x="0" y="0"/>
                  </a:moveTo>
                  <a:lnTo>
                    <a:pt x="0" y="0"/>
                  </a:lnTo>
                  <a:cubicBezTo>
                    <a:pt x="301" y="801"/>
                    <a:pt x="1201" y="2102"/>
                    <a:pt x="1635" y="2302"/>
                  </a:cubicBezTo>
                  <a:cubicBezTo>
                    <a:pt x="1602" y="1835"/>
                    <a:pt x="768" y="6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69"/>
            <p:cNvSpPr/>
            <p:nvPr/>
          </p:nvSpPr>
          <p:spPr>
            <a:xfrm>
              <a:off x="1513750" y="1674150"/>
              <a:ext cx="41725" cy="65900"/>
            </a:xfrm>
            <a:custGeom>
              <a:rect b="b" l="l" r="r" t="t"/>
              <a:pathLst>
                <a:path extrusionOk="0" h="2636" w="1669">
                  <a:moveTo>
                    <a:pt x="1" y="0"/>
                  </a:moveTo>
                  <a:lnTo>
                    <a:pt x="1" y="0"/>
                  </a:lnTo>
                  <a:cubicBezTo>
                    <a:pt x="601" y="867"/>
                    <a:pt x="935" y="1835"/>
                    <a:pt x="1668" y="2635"/>
                  </a:cubicBezTo>
                  <a:cubicBezTo>
                    <a:pt x="1568" y="1968"/>
                    <a:pt x="534" y="3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69"/>
            <p:cNvSpPr/>
            <p:nvPr/>
          </p:nvSpPr>
          <p:spPr>
            <a:xfrm>
              <a:off x="1455375" y="1259675"/>
              <a:ext cx="32550" cy="53400"/>
            </a:xfrm>
            <a:custGeom>
              <a:rect b="b" l="l" r="r" t="t"/>
              <a:pathLst>
                <a:path extrusionOk="0" h="2136" w="1302">
                  <a:moveTo>
                    <a:pt x="101" y="1"/>
                  </a:moveTo>
                  <a:cubicBezTo>
                    <a:pt x="67" y="1"/>
                    <a:pt x="34" y="34"/>
                    <a:pt x="1" y="34"/>
                  </a:cubicBezTo>
                  <a:cubicBezTo>
                    <a:pt x="434" y="734"/>
                    <a:pt x="868" y="1435"/>
                    <a:pt x="1302" y="2135"/>
                  </a:cubicBezTo>
                  <a:cubicBezTo>
                    <a:pt x="1101" y="1302"/>
                    <a:pt x="601" y="634"/>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69"/>
            <p:cNvSpPr/>
            <p:nvPr/>
          </p:nvSpPr>
          <p:spPr>
            <a:xfrm>
              <a:off x="1475400" y="1316375"/>
              <a:ext cx="18375" cy="29225"/>
            </a:xfrm>
            <a:custGeom>
              <a:rect b="b" l="l" r="r" t="t"/>
              <a:pathLst>
                <a:path extrusionOk="0" h="1169" w="735">
                  <a:moveTo>
                    <a:pt x="0" y="1"/>
                  </a:moveTo>
                  <a:lnTo>
                    <a:pt x="0" y="1"/>
                  </a:lnTo>
                  <a:cubicBezTo>
                    <a:pt x="134" y="468"/>
                    <a:pt x="367" y="868"/>
                    <a:pt x="734" y="1168"/>
                  </a:cubicBezTo>
                  <a:cubicBezTo>
                    <a:pt x="667" y="668"/>
                    <a:pt x="367" y="3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69"/>
            <p:cNvSpPr/>
            <p:nvPr/>
          </p:nvSpPr>
          <p:spPr>
            <a:xfrm>
              <a:off x="1538775" y="1303750"/>
              <a:ext cx="67575" cy="136925"/>
            </a:xfrm>
            <a:custGeom>
              <a:rect b="b" l="l" r="r" t="t"/>
              <a:pathLst>
                <a:path extrusionOk="0" h="5477" w="2703">
                  <a:moveTo>
                    <a:pt x="2586" y="0"/>
                  </a:moveTo>
                  <a:cubicBezTo>
                    <a:pt x="2535" y="0"/>
                    <a:pt x="2474" y="20"/>
                    <a:pt x="2435" y="39"/>
                  </a:cubicBezTo>
                  <a:cubicBezTo>
                    <a:pt x="2369" y="39"/>
                    <a:pt x="2335" y="139"/>
                    <a:pt x="2302" y="172"/>
                  </a:cubicBezTo>
                  <a:cubicBezTo>
                    <a:pt x="1468" y="1240"/>
                    <a:pt x="868" y="2407"/>
                    <a:pt x="434" y="3675"/>
                  </a:cubicBezTo>
                  <a:cubicBezTo>
                    <a:pt x="267" y="4242"/>
                    <a:pt x="0" y="4842"/>
                    <a:pt x="67" y="5476"/>
                  </a:cubicBezTo>
                  <a:cubicBezTo>
                    <a:pt x="267" y="4842"/>
                    <a:pt x="434" y="4209"/>
                    <a:pt x="701" y="3608"/>
                  </a:cubicBezTo>
                  <a:cubicBezTo>
                    <a:pt x="1168" y="2474"/>
                    <a:pt x="1635" y="1340"/>
                    <a:pt x="2535" y="439"/>
                  </a:cubicBezTo>
                  <a:cubicBezTo>
                    <a:pt x="2602" y="406"/>
                    <a:pt x="2669" y="339"/>
                    <a:pt x="2702" y="239"/>
                  </a:cubicBezTo>
                  <a:cubicBezTo>
                    <a:pt x="2702" y="172"/>
                    <a:pt x="2702" y="72"/>
                    <a:pt x="2669" y="39"/>
                  </a:cubicBezTo>
                  <a:cubicBezTo>
                    <a:pt x="2655" y="11"/>
                    <a:pt x="2623" y="0"/>
                    <a:pt x="25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69"/>
            <p:cNvSpPr/>
            <p:nvPr/>
          </p:nvSpPr>
          <p:spPr>
            <a:xfrm>
              <a:off x="1517100" y="1264675"/>
              <a:ext cx="55875" cy="117625"/>
            </a:xfrm>
            <a:custGeom>
              <a:rect b="b" l="l" r="r" t="t"/>
              <a:pathLst>
                <a:path extrusionOk="0" h="4705" w="2235">
                  <a:moveTo>
                    <a:pt x="2102" y="1"/>
                  </a:moveTo>
                  <a:cubicBezTo>
                    <a:pt x="1968" y="134"/>
                    <a:pt x="1801" y="234"/>
                    <a:pt x="1701" y="401"/>
                  </a:cubicBezTo>
                  <a:cubicBezTo>
                    <a:pt x="901" y="1502"/>
                    <a:pt x="400" y="2769"/>
                    <a:pt x="33" y="4070"/>
                  </a:cubicBezTo>
                  <a:cubicBezTo>
                    <a:pt x="0" y="4270"/>
                    <a:pt x="67" y="4504"/>
                    <a:pt x="67" y="4704"/>
                  </a:cubicBezTo>
                  <a:cubicBezTo>
                    <a:pt x="434" y="3203"/>
                    <a:pt x="1034" y="1835"/>
                    <a:pt x="1935" y="568"/>
                  </a:cubicBezTo>
                  <a:cubicBezTo>
                    <a:pt x="2035" y="401"/>
                    <a:pt x="2135" y="268"/>
                    <a:pt x="2235" y="101"/>
                  </a:cubicBezTo>
                  <a:cubicBezTo>
                    <a:pt x="2168" y="67"/>
                    <a:pt x="2135" y="34"/>
                    <a:pt x="21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69"/>
            <p:cNvSpPr/>
            <p:nvPr/>
          </p:nvSpPr>
          <p:spPr>
            <a:xfrm>
              <a:off x="1557125" y="1462325"/>
              <a:ext cx="25025" cy="53400"/>
            </a:xfrm>
            <a:custGeom>
              <a:rect b="b" l="l" r="r" t="t"/>
              <a:pathLst>
                <a:path extrusionOk="0" h="2136" w="1001">
                  <a:moveTo>
                    <a:pt x="1001" y="0"/>
                  </a:moveTo>
                  <a:lnTo>
                    <a:pt x="1001" y="0"/>
                  </a:lnTo>
                  <a:cubicBezTo>
                    <a:pt x="534" y="301"/>
                    <a:pt x="400" y="801"/>
                    <a:pt x="234" y="1268"/>
                  </a:cubicBezTo>
                  <a:cubicBezTo>
                    <a:pt x="134" y="1501"/>
                    <a:pt x="0" y="1768"/>
                    <a:pt x="200" y="2135"/>
                  </a:cubicBezTo>
                  <a:cubicBezTo>
                    <a:pt x="601" y="1401"/>
                    <a:pt x="901" y="768"/>
                    <a:pt x="10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69"/>
            <p:cNvSpPr/>
            <p:nvPr/>
          </p:nvSpPr>
          <p:spPr>
            <a:xfrm>
              <a:off x="1537925" y="1323050"/>
              <a:ext cx="25900" cy="60075"/>
            </a:xfrm>
            <a:custGeom>
              <a:rect b="b" l="l" r="r" t="t"/>
              <a:pathLst>
                <a:path extrusionOk="0" h="2403" w="1036">
                  <a:moveTo>
                    <a:pt x="1035" y="1"/>
                  </a:moveTo>
                  <a:lnTo>
                    <a:pt x="1035" y="1"/>
                  </a:lnTo>
                  <a:cubicBezTo>
                    <a:pt x="601" y="268"/>
                    <a:pt x="501" y="701"/>
                    <a:pt x="335" y="1102"/>
                  </a:cubicBezTo>
                  <a:cubicBezTo>
                    <a:pt x="168" y="1502"/>
                    <a:pt x="1" y="1935"/>
                    <a:pt x="34" y="2402"/>
                  </a:cubicBezTo>
                  <a:cubicBezTo>
                    <a:pt x="368" y="1602"/>
                    <a:pt x="835" y="868"/>
                    <a:pt x="10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69"/>
            <p:cNvSpPr/>
            <p:nvPr/>
          </p:nvSpPr>
          <p:spPr>
            <a:xfrm>
              <a:off x="1512925" y="1226325"/>
              <a:ext cx="29200" cy="45875"/>
            </a:xfrm>
            <a:custGeom>
              <a:rect b="b" l="l" r="r" t="t"/>
              <a:pathLst>
                <a:path extrusionOk="0" h="1835" w="1168">
                  <a:moveTo>
                    <a:pt x="1168" y="0"/>
                  </a:moveTo>
                  <a:lnTo>
                    <a:pt x="1168" y="0"/>
                  </a:lnTo>
                  <a:cubicBezTo>
                    <a:pt x="601" y="100"/>
                    <a:pt x="34" y="1034"/>
                    <a:pt x="0" y="1835"/>
                  </a:cubicBezTo>
                  <a:cubicBezTo>
                    <a:pt x="200" y="1468"/>
                    <a:pt x="401" y="1168"/>
                    <a:pt x="567" y="868"/>
                  </a:cubicBezTo>
                  <a:cubicBezTo>
                    <a:pt x="734" y="567"/>
                    <a:pt x="1101" y="401"/>
                    <a:pt x="11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69"/>
            <p:cNvSpPr/>
            <p:nvPr/>
          </p:nvSpPr>
          <p:spPr>
            <a:xfrm>
              <a:off x="1577125" y="1263850"/>
              <a:ext cx="24225" cy="42550"/>
            </a:xfrm>
            <a:custGeom>
              <a:rect b="b" l="l" r="r" t="t"/>
              <a:pathLst>
                <a:path extrusionOk="0" h="1702" w="969">
                  <a:moveTo>
                    <a:pt x="968" y="0"/>
                  </a:moveTo>
                  <a:cubicBezTo>
                    <a:pt x="468" y="434"/>
                    <a:pt x="201" y="1001"/>
                    <a:pt x="1" y="1702"/>
                  </a:cubicBezTo>
                  <a:cubicBezTo>
                    <a:pt x="368" y="1368"/>
                    <a:pt x="968" y="367"/>
                    <a:pt x="9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69"/>
            <p:cNvSpPr/>
            <p:nvPr/>
          </p:nvSpPr>
          <p:spPr>
            <a:xfrm>
              <a:off x="1589650" y="1228825"/>
              <a:ext cx="11700" cy="20025"/>
            </a:xfrm>
            <a:custGeom>
              <a:rect b="b" l="l" r="r" t="t"/>
              <a:pathLst>
                <a:path extrusionOk="0" h="801" w="468">
                  <a:moveTo>
                    <a:pt x="467" y="0"/>
                  </a:moveTo>
                  <a:lnTo>
                    <a:pt x="467" y="0"/>
                  </a:lnTo>
                  <a:cubicBezTo>
                    <a:pt x="134" y="167"/>
                    <a:pt x="33" y="467"/>
                    <a:pt x="0" y="801"/>
                  </a:cubicBezTo>
                  <a:cubicBezTo>
                    <a:pt x="267" y="601"/>
                    <a:pt x="434" y="334"/>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69"/>
            <p:cNvSpPr/>
            <p:nvPr/>
          </p:nvSpPr>
          <p:spPr>
            <a:xfrm>
              <a:off x="1602975" y="1334725"/>
              <a:ext cx="10875" cy="17550"/>
            </a:xfrm>
            <a:custGeom>
              <a:rect b="b" l="l" r="r" t="t"/>
              <a:pathLst>
                <a:path extrusionOk="0" h="702" w="435">
                  <a:moveTo>
                    <a:pt x="434" y="1"/>
                  </a:moveTo>
                  <a:lnTo>
                    <a:pt x="434" y="1"/>
                  </a:lnTo>
                  <a:cubicBezTo>
                    <a:pt x="201" y="134"/>
                    <a:pt x="1" y="268"/>
                    <a:pt x="68" y="701"/>
                  </a:cubicBezTo>
                  <a:cubicBezTo>
                    <a:pt x="301" y="468"/>
                    <a:pt x="434" y="268"/>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69"/>
            <p:cNvSpPr/>
            <p:nvPr/>
          </p:nvSpPr>
          <p:spPr>
            <a:xfrm>
              <a:off x="1615500" y="1275525"/>
              <a:ext cx="10850" cy="10875"/>
            </a:xfrm>
            <a:custGeom>
              <a:rect b="b" l="l" r="r" t="t"/>
              <a:pathLst>
                <a:path extrusionOk="0" h="435" w="434">
                  <a:moveTo>
                    <a:pt x="434" y="0"/>
                  </a:moveTo>
                  <a:lnTo>
                    <a:pt x="434" y="0"/>
                  </a:lnTo>
                  <a:cubicBezTo>
                    <a:pt x="167" y="134"/>
                    <a:pt x="167" y="134"/>
                    <a:pt x="0" y="434"/>
                  </a:cubicBezTo>
                  <a:cubicBezTo>
                    <a:pt x="267" y="367"/>
                    <a:pt x="267" y="367"/>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69"/>
            <p:cNvSpPr/>
            <p:nvPr/>
          </p:nvSpPr>
          <p:spPr>
            <a:xfrm>
              <a:off x="1641350" y="600050"/>
              <a:ext cx="37550" cy="160125"/>
            </a:xfrm>
            <a:custGeom>
              <a:rect b="b" l="l" r="r" t="t"/>
              <a:pathLst>
                <a:path extrusionOk="0" h="6405" w="1502">
                  <a:moveTo>
                    <a:pt x="0" y="0"/>
                  </a:moveTo>
                  <a:lnTo>
                    <a:pt x="0" y="0"/>
                  </a:lnTo>
                  <a:cubicBezTo>
                    <a:pt x="100" y="367"/>
                    <a:pt x="200" y="701"/>
                    <a:pt x="267" y="1034"/>
                  </a:cubicBezTo>
                  <a:cubicBezTo>
                    <a:pt x="534" y="2402"/>
                    <a:pt x="801" y="3736"/>
                    <a:pt x="667" y="5137"/>
                  </a:cubicBezTo>
                  <a:cubicBezTo>
                    <a:pt x="667" y="5404"/>
                    <a:pt x="667" y="5671"/>
                    <a:pt x="701" y="5938"/>
                  </a:cubicBezTo>
                  <a:cubicBezTo>
                    <a:pt x="701" y="6071"/>
                    <a:pt x="767" y="6204"/>
                    <a:pt x="801" y="6405"/>
                  </a:cubicBezTo>
                  <a:cubicBezTo>
                    <a:pt x="1501" y="5104"/>
                    <a:pt x="767" y="7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69"/>
            <p:cNvSpPr/>
            <p:nvPr/>
          </p:nvSpPr>
          <p:spPr>
            <a:xfrm>
              <a:off x="1680550" y="650900"/>
              <a:ext cx="13350" cy="74250"/>
            </a:xfrm>
            <a:custGeom>
              <a:rect b="b" l="l" r="r" t="t"/>
              <a:pathLst>
                <a:path extrusionOk="0" h="2970" w="534">
                  <a:moveTo>
                    <a:pt x="0" y="1"/>
                  </a:moveTo>
                  <a:cubicBezTo>
                    <a:pt x="33" y="935"/>
                    <a:pt x="67" y="1835"/>
                    <a:pt x="133" y="2736"/>
                  </a:cubicBezTo>
                  <a:cubicBezTo>
                    <a:pt x="133" y="2836"/>
                    <a:pt x="234" y="2903"/>
                    <a:pt x="267" y="2970"/>
                  </a:cubicBezTo>
                  <a:cubicBezTo>
                    <a:pt x="534" y="1936"/>
                    <a:pt x="334" y="968"/>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69"/>
            <p:cNvSpPr/>
            <p:nvPr/>
          </p:nvSpPr>
          <p:spPr>
            <a:xfrm>
              <a:off x="1692225" y="629225"/>
              <a:ext cx="11700" cy="48400"/>
            </a:xfrm>
            <a:custGeom>
              <a:rect b="b" l="l" r="r" t="t"/>
              <a:pathLst>
                <a:path extrusionOk="0" h="1936" w="468">
                  <a:moveTo>
                    <a:pt x="0" y="1"/>
                  </a:moveTo>
                  <a:lnTo>
                    <a:pt x="0" y="1"/>
                  </a:lnTo>
                  <a:cubicBezTo>
                    <a:pt x="100" y="668"/>
                    <a:pt x="200" y="1301"/>
                    <a:pt x="300" y="1935"/>
                  </a:cubicBezTo>
                  <a:lnTo>
                    <a:pt x="434" y="1935"/>
                  </a:lnTo>
                  <a:cubicBezTo>
                    <a:pt x="467" y="1268"/>
                    <a:pt x="300" y="6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69"/>
            <p:cNvSpPr/>
            <p:nvPr/>
          </p:nvSpPr>
          <p:spPr>
            <a:xfrm>
              <a:off x="1904025" y="1006150"/>
              <a:ext cx="17550" cy="58400"/>
            </a:xfrm>
            <a:custGeom>
              <a:rect b="b" l="l" r="r" t="t"/>
              <a:pathLst>
                <a:path extrusionOk="0" h="2336" w="702">
                  <a:moveTo>
                    <a:pt x="1" y="1"/>
                  </a:moveTo>
                  <a:lnTo>
                    <a:pt x="1" y="1"/>
                  </a:lnTo>
                  <a:cubicBezTo>
                    <a:pt x="101" y="1269"/>
                    <a:pt x="301" y="2102"/>
                    <a:pt x="568" y="2336"/>
                  </a:cubicBezTo>
                  <a:cubicBezTo>
                    <a:pt x="701" y="1802"/>
                    <a:pt x="368" y="4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69"/>
            <p:cNvSpPr/>
            <p:nvPr/>
          </p:nvSpPr>
          <p:spPr>
            <a:xfrm>
              <a:off x="1848150" y="1266550"/>
              <a:ext cx="101775" cy="30675"/>
            </a:xfrm>
            <a:custGeom>
              <a:rect b="b" l="l" r="r" t="t"/>
              <a:pathLst>
                <a:path extrusionOk="0" h="1227" w="4071">
                  <a:moveTo>
                    <a:pt x="3603" y="1"/>
                  </a:moveTo>
                  <a:cubicBezTo>
                    <a:pt x="3520" y="1"/>
                    <a:pt x="3437" y="9"/>
                    <a:pt x="3370" y="26"/>
                  </a:cubicBezTo>
                  <a:cubicBezTo>
                    <a:pt x="2503" y="226"/>
                    <a:pt x="1669" y="426"/>
                    <a:pt x="835" y="660"/>
                  </a:cubicBezTo>
                  <a:cubicBezTo>
                    <a:pt x="535" y="760"/>
                    <a:pt x="268" y="960"/>
                    <a:pt x="1" y="1127"/>
                  </a:cubicBezTo>
                  <a:cubicBezTo>
                    <a:pt x="34" y="1160"/>
                    <a:pt x="34" y="1193"/>
                    <a:pt x="34" y="1227"/>
                  </a:cubicBezTo>
                  <a:cubicBezTo>
                    <a:pt x="201" y="1193"/>
                    <a:pt x="334" y="1160"/>
                    <a:pt x="468" y="1093"/>
                  </a:cubicBezTo>
                  <a:cubicBezTo>
                    <a:pt x="1405" y="687"/>
                    <a:pt x="2402" y="456"/>
                    <a:pt x="3429" y="456"/>
                  </a:cubicBezTo>
                  <a:cubicBezTo>
                    <a:pt x="3498" y="456"/>
                    <a:pt x="3567" y="457"/>
                    <a:pt x="3637" y="459"/>
                  </a:cubicBezTo>
                  <a:cubicBezTo>
                    <a:pt x="3703" y="459"/>
                    <a:pt x="3770" y="459"/>
                    <a:pt x="3837" y="426"/>
                  </a:cubicBezTo>
                  <a:cubicBezTo>
                    <a:pt x="3937" y="393"/>
                    <a:pt x="4004" y="293"/>
                    <a:pt x="4070" y="226"/>
                  </a:cubicBezTo>
                  <a:cubicBezTo>
                    <a:pt x="4004" y="159"/>
                    <a:pt x="3937" y="26"/>
                    <a:pt x="3837" y="26"/>
                  </a:cubicBezTo>
                  <a:cubicBezTo>
                    <a:pt x="3770" y="9"/>
                    <a:pt x="3687" y="1"/>
                    <a:pt x="36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69"/>
            <p:cNvSpPr/>
            <p:nvPr/>
          </p:nvSpPr>
          <p:spPr>
            <a:xfrm>
              <a:off x="1842325" y="1189300"/>
              <a:ext cx="124275" cy="53725"/>
            </a:xfrm>
            <a:custGeom>
              <a:rect b="b" l="l" r="r" t="t"/>
              <a:pathLst>
                <a:path extrusionOk="0" h="2149" w="4971">
                  <a:moveTo>
                    <a:pt x="4802" y="0"/>
                  </a:moveTo>
                  <a:cubicBezTo>
                    <a:pt x="3687" y="0"/>
                    <a:pt x="632" y="1359"/>
                    <a:pt x="0" y="2148"/>
                  </a:cubicBezTo>
                  <a:cubicBezTo>
                    <a:pt x="868" y="1715"/>
                    <a:pt x="1635" y="1281"/>
                    <a:pt x="2435" y="948"/>
                  </a:cubicBezTo>
                  <a:cubicBezTo>
                    <a:pt x="3236" y="614"/>
                    <a:pt x="4070" y="347"/>
                    <a:pt x="4971" y="14"/>
                  </a:cubicBezTo>
                  <a:cubicBezTo>
                    <a:pt x="4921" y="5"/>
                    <a:pt x="4865" y="0"/>
                    <a:pt x="4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69"/>
            <p:cNvSpPr/>
            <p:nvPr/>
          </p:nvSpPr>
          <p:spPr>
            <a:xfrm>
              <a:off x="1807300" y="1257975"/>
              <a:ext cx="94250" cy="42600"/>
            </a:xfrm>
            <a:custGeom>
              <a:rect b="b" l="l" r="r" t="t"/>
              <a:pathLst>
                <a:path extrusionOk="0" h="1704" w="3770">
                  <a:moveTo>
                    <a:pt x="3522" y="0"/>
                  </a:moveTo>
                  <a:cubicBezTo>
                    <a:pt x="3457" y="0"/>
                    <a:pt x="3394" y="21"/>
                    <a:pt x="3336" y="35"/>
                  </a:cubicBezTo>
                  <a:cubicBezTo>
                    <a:pt x="2936" y="169"/>
                    <a:pt x="2502" y="302"/>
                    <a:pt x="2102" y="436"/>
                  </a:cubicBezTo>
                  <a:cubicBezTo>
                    <a:pt x="1401" y="669"/>
                    <a:pt x="768" y="1003"/>
                    <a:pt x="200" y="1470"/>
                  </a:cubicBezTo>
                  <a:cubicBezTo>
                    <a:pt x="134" y="1536"/>
                    <a:pt x="67" y="1636"/>
                    <a:pt x="0" y="1703"/>
                  </a:cubicBezTo>
                  <a:cubicBezTo>
                    <a:pt x="1068" y="1036"/>
                    <a:pt x="2202" y="569"/>
                    <a:pt x="3403" y="335"/>
                  </a:cubicBezTo>
                  <a:cubicBezTo>
                    <a:pt x="3536" y="335"/>
                    <a:pt x="3636" y="235"/>
                    <a:pt x="3770" y="169"/>
                  </a:cubicBezTo>
                  <a:cubicBezTo>
                    <a:pt x="3694" y="36"/>
                    <a:pt x="3607" y="0"/>
                    <a:pt x="35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69"/>
            <p:cNvSpPr/>
            <p:nvPr/>
          </p:nvSpPr>
          <p:spPr>
            <a:xfrm>
              <a:off x="1848150" y="1291425"/>
              <a:ext cx="90925" cy="30000"/>
            </a:xfrm>
            <a:custGeom>
              <a:rect b="b" l="l" r="r" t="t"/>
              <a:pathLst>
                <a:path extrusionOk="0" h="1200" w="3637">
                  <a:moveTo>
                    <a:pt x="3257" y="0"/>
                  </a:moveTo>
                  <a:cubicBezTo>
                    <a:pt x="2945" y="0"/>
                    <a:pt x="2657" y="117"/>
                    <a:pt x="2369" y="165"/>
                  </a:cubicBezTo>
                  <a:cubicBezTo>
                    <a:pt x="1936" y="265"/>
                    <a:pt x="1502" y="365"/>
                    <a:pt x="1102" y="499"/>
                  </a:cubicBezTo>
                  <a:cubicBezTo>
                    <a:pt x="468" y="699"/>
                    <a:pt x="268" y="832"/>
                    <a:pt x="1" y="1199"/>
                  </a:cubicBezTo>
                  <a:cubicBezTo>
                    <a:pt x="1168" y="532"/>
                    <a:pt x="2469" y="565"/>
                    <a:pt x="3637" y="65"/>
                  </a:cubicBezTo>
                  <a:cubicBezTo>
                    <a:pt x="3505" y="18"/>
                    <a:pt x="3379" y="0"/>
                    <a:pt x="32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69"/>
            <p:cNvSpPr/>
            <p:nvPr/>
          </p:nvSpPr>
          <p:spPr>
            <a:xfrm>
              <a:off x="1829800" y="1229650"/>
              <a:ext cx="70925" cy="33400"/>
            </a:xfrm>
            <a:custGeom>
              <a:rect b="b" l="l" r="r" t="t"/>
              <a:pathLst>
                <a:path extrusionOk="0" h="1336" w="2837">
                  <a:moveTo>
                    <a:pt x="2803" y="1"/>
                  </a:moveTo>
                  <a:cubicBezTo>
                    <a:pt x="2236" y="34"/>
                    <a:pt x="1769" y="268"/>
                    <a:pt x="1269" y="501"/>
                  </a:cubicBezTo>
                  <a:cubicBezTo>
                    <a:pt x="335" y="968"/>
                    <a:pt x="201" y="1068"/>
                    <a:pt x="1" y="1335"/>
                  </a:cubicBezTo>
                  <a:cubicBezTo>
                    <a:pt x="835" y="1001"/>
                    <a:pt x="1702" y="668"/>
                    <a:pt x="2569" y="301"/>
                  </a:cubicBezTo>
                  <a:cubicBezTo>
                    <a:pt x="2670" y="268"/>
                    <a:pt x="2736" y="168"/>
                    <a:pt x="2836" y="101"/>
                  </a:cubicBezTo>
                  <a:cubicBezTo>
                    <a:pt x="2836" y="67"/>
                    <a:pt x="2803" y="34"/>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69"/>
            <p:cNvSpPr/>
            <p:nvPr/>
          </p:nvSpPr>
          <p:spPr>
            <a:xfrm>
              <a:off x="1918200" y="1202125"/>
              <a:ext cx="63400" cy="22550"/>
            </a:xfrm>
            <a:custGeom>
              <a:rect b="b" l="l" r="r" t="t"/>
              <a:pathLst>
                <a:path extrusionOk="0" h="902" w="2536">
                  <a:moveTo>
                    <a:pt x="2169" y="1"/>
                  </a:moveTo>
                  <a:cubicBezTo>
                    <a:pt x="1402" y="168"/>
                    <a:pt x="668" y="401"/>
                    <a:pt x="1" y="802"/>
                  </a:cubicBezTo>
                  <a:cubicBezTo>
                    <a:pt x="1" y="835"/>
                    <a:pt x="34" y="902"/>
                    <a:pt x="34" y="902"/>
                  </a:cubicBezTo>
                  <a:cubicBezTo>
                    <a:pt x="334" y="835"/>
                    <a:pt x="601" y="735"/>
                    <a:pt x="901" y="668"/>
                  </a:cubicBezTo>
                  <a:cubicBezTo>
                    <a:pt x="1168" y="568"/>
                    <a:pt x="1435" y="501"/>
                    <a:pt x="1702" y="435"/>
                  </a:cubicBezTo>
                  <a:cubicBezTo>
                    <a:pt x="1969" y="335"/>
                    <a:pt x="2302" y="435"/>
                    <a:pt x="2536" y="68"/>
                  </a:cubicBezTo>
                  <a:cubicBezTo>
                    <a:pt x="2369" y="68"/>
                    <a:pt x="2269" y="1"/>
                    <a:pt x="21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69"/>
            <p:cNvSpPr/>
            <p:nvPr/>
          </p:nvSpPr>
          <p:spPr>
            <a:xfrm>
              <a:off x="1911525" y="1309175"/>
              <a:ext cx="34225" cy="11400"/>
            </a:xfrm>
            <a:custGeom>
              <a:rect b="b" l="l" r="r" t="t"/>
              <a:pathLst>
                <a:path extrusionOk="0" h="456" w="1369">
                  <a:moveTo>
                    <a:pt x="961" y="1"/>
                  </a:moveTo>
                  <a:cubicBezTo>
                    <a:pt x="630" y="1"/>
                    <a:pt x="253" y="181"/>
                    <a:pt x="1" y="456"/>
                  </a:cubicBezTo>
                  <a:cubicBezTo>
                    <a:pt x="468" y="322"/>
                    <a:pt x="935" y="222"/>
                    <a:pt x="1369" y="122"/>
                  </a:cubicBezTo>
                  <a:cubicBezTo>
                    <a:pt x="1253" y="38"/>
                    <a:pt x="1112" y="1"/>
                    <a:pt x="9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69"/>
            <p:cNvSpPr/>
            <p:nvPr/>
          </p:nvSpPr>
          <p:spPr>
            <a:xfrm>
              <a:off x="1919050" y="1246325"/>
              <a:ext cx="31700" cy="10875"/>
            </a:xfrm>
            <a:custGeom>
              <a:rect b="b" l="l" r="r" t="t"/>
              <a:pathLst>
                <a:path extrusionOk="0" h="435" w="1268">
                  <a:moveTo>
                    <a:pt x="1201" y="1"/>
                  </a:moveTo>
                  <a:cubicBezTo>
                    <a:pt x="801" y="34"/>
                    <a:pt x="367" y="34"/>
                    <a:pt x="0" y="334"/>
                  </a:cubicBezTo>
                  <a:cubicBezTo>
                    <a:pt x="34" y="368"/>
                    <a:pt x="34" y="401"/>
                    <a:pt x="34" y="435"/>
                  </a:cubicBezTo>
                  <a:cubicBezTo>
                    <a:pt x="434" y="334"/>
                    <a:pt x="834" y="234"/>
                    <a:pt x="1268" y="134"/>
                  </a:cubicBezTo>
                  <a:cubicBezTo>
                    <a:pt x="1234" y="68"/>
                    <a:pt x="1234" y="34"/>
                    <a:pt x="1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69"/>
            <p:cNvSpPr/>
            <p:nvPr/>
          </p:nvSpPr>
          <p:spPr>
            <a:xfrm>
              <a:off x="1617150" y="1055375"/>
              <a:ext cx="25050" cy="37550"/>
            </a:xfrm>
            <a:custGeom>
              <a:rect b="b" l="l" r="r" t="t"/>
              <a:pathLst>
                <a:path extrusionOk="0" h="1502" w="1002">
                  <a:moveTo>
                    <a:pt x="1" y="0"/>
                  </a:moveTo>
                  <a:lnTo>
                    <a:pt x="1" y="0"/>
                  </a:lnTo>
                  <a:cubicBezTo>
                    <a:pt x="34" y="500"/>
                    <a:pt x="501" y="1168"/>
                    <a:pt x="1002" y="1501"/>
                  </a:cubicBezTo>
                  <a:cubicBezTo>
                    <a:pt x="701" y="867"/>
                    <a:pt x="334" y="4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69"/>
            <p:cNvSpPr/>
            <p:nvPr/>
          </p:nvSpPr>
          <p:spPr>
            <a:xfrm>
              <a:off x="1700550" y="1233825"/>
              <a:ext cx="12525" cy="27550"/>
            </a:xfrm>
            <a:custGeom>
              <a:rect b="b" l="l" r="r" t="t"/>
              <a:pathLst>
                <a:path extrusionOk="0" h="1102" w="501">
                  <a:moveTo>
                    <a:pt x="1" y="1"/>
                  </a:moveTo>
                  <a:cubicBezTo>
                    <a:pt x="1" y="501"/>
                    <a:pt x="101" y="734"/>
                    <a:pt x="501" y="1101"/>
                  </a:cubicBezTo>
                  <a:cubicBezTo>
                    <a:pt x="334" y="734"/>
                    <a:pt x="301" y="3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69"/>
            <p:cNvSpPr/>
            <p:nvPr/>
          </p:nvSpPr>
          <p:spPr>
            <a:xfrm>
              <a:off x="1775600" y="668425"/>
              <a:ext cx="53400" cy="97600"/>
            </a:xfrm>
            <a:custGeom>
              <a:rect b="b" l="l" r="r" t="t"/>
              <a:pathLst>
                <a:path extrusionOk="0" h="3904" w="2136">
                  <a:moveTo>
                    <a:pt x="2136" y="0"/>
                  </a:moveTo>
                  <a:cubicBezTo>
                    <a:pt x="1335" y="1268"/>
                    <a:pt x="434" y="2435"/>
                    <a:pt x="1" y="3903"/>
                  </a:cubicBezTo>
                  <a:cubicBezTo>
                    <a:pt x="768" y="2636"/>
                    <a:pt x="1669" y="1468"/>
                    <a:pt x="21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69"/>
            <p:cNvSpPr/>
            <p:nvPr/>
          </p:nvSpPr>
          <p:spPr>
            <a:xfrm>
              <a:off x="1815625" y="707625"/>
              <a:ext cx="15875" cy="24200"/>
            </a:xfrm>
            <a:custGeom>
              <a:rect b="b" l="l" r="r" t="t"/>
              <a:pathLst>
                <a:path extrusionOk="0" h="968" w="635">
                  <a:moveTo>
                    <a:pt x="568" y="0"/>
                  </a:moveTo>
                  <a:cubicBezTo>
                    <a:pt x="134" y="300"/>
                    <a:pt x="1" y="500"/>
                    <a:pt x="1" y="967"/>
                  </a:cubicBezTo>
                  <a:cubicBezTo>
                    <a:pt x="234" y="634"/>
                    <a:pt x="435" y="334"/>
                    <a:pt x="635" y="67"/>
                  </a:cubicBezTo>
                  <a:cubicBezTo>
                    <a:pt x="601" y="33"/>
                    <a:pt x="568" y="33"/>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7" name="Google Shape;4127;p69"/>
            <p:cNvSpPr/>
            <p:nvPr/>
          </p:nvSpPr>
          <p:spPr>
            <a:xfrm>
              <a:off x="1616325" y="889400"/>
              <a:ext cx="102600" cy="77600"/>
            </a:xfrm>
            <a:custGeom>
              <a:rect b="b" l="l" r="r" t="t"/>
              <a:pathLst>
                <a:path extrusionOk="0" h="3104" w="4104">
                  <a:moveTo>
                    <a:pt x="267" y="1"/>
                  </a:moveTo>
                  <a:cubicBezTo>
                    <a:pt x="201" y="1"/>
                    <a:pt x="167" y="34"/>
                    <a:pt x="1" y="68"/>
                  </a:cubicBezTo>
                  <a:cubicBezTo>
                    <a:pt x="1335" y="1068"/>
                    <a:pt x="2569" y="2036"/>
                    <a:pt x="3803" y="2970"/>
                  </a:cubicBezTo>
                  <a:cubicBezTo>
                    <a:pt x="3903" y="3036"/>
                    <a:pt x="4003" y="3070"/>
                    <a:pt x="4103" y="3103"/>
                  </a:cubicBezTo>
                  <a:cubicBezTo>
                    <a:pt x="4070" y="2903"/>
                    <a:pt x="4003" y="2736"/>
                    <a:pt x="3870" y="2636"/>
                  </a:cubicBezTo>
                  <a:cubicBezTo>
                    <a:pt x="3303" y="2169"/>
                    <a:pt x="2736" y="1669"/>
                    <a:pt x="2102" y="1235"/>
                  </a:cubicBezTo>
                  <a:cubicBezTo>
                    <a:pt x="1502" y="802"/>
                    <a:pt x="868" y="401"/>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69"/>
            <p:cNvSpPr/>
            <p:nvPr/>
          </p:nvSpPr>
          <p:spPr>
            <a:xfrm>
              <a:off x="1620500" y="956125"/>
              <a:ext cx="62575" cy="43400"/>
            </a:xfrm>
            <a:custGeom>
              <a:rect b="b" l="l" r="r" t="t"/>
              <a:pathLst>
                <a:path extrusionOk="0" h="1736" w="2503">
                  <a:moveTo>
                    <a:pt x="0" y="1"/>
                  </a:moveTo>
                  <a:lnTo>
                    <a:pt x="0" y="1"/>
                  </a:lnTo>
                  <a:cubicBezTo>
                    <a:pt x="434" y="568"/>
                    <a:pt x="2102" y="1702"/>
                    <a:pt x="2502" y="1735"/>
                  </a:cubicBezTo>
                  <a:cubicBezTo>
                    <a:pt x="1735" y="1001"/>
                    <a:pt x="901" y="4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69"/>
            <p:cNvSpPr/>
            <p:nvPr/>
          </p:nvSpPr>
          <p:spPr>
            <a:xfrm>
              <a:off x="1649675" y="1000275"/>
              <a:ext cx="35900" cy="22950"/>
            </a:xfrm>
            <a:custGeom>
              <a:rect b="b" l="l" r="r" t="t"/>
              <a:pathLst>
                <a:path extrusionOk="0" h="918" w="1436">
                  <a:moveTo>
                    <a:pt x="55" y="1"/>
                  </a:moveTo>
                  <a:cubicBezTo>
                    <a:pt x="37" y="1"/>
                    <a:pt x="19" y="1"/>
                    <a:pt x="1" y="2"/>
                  </a:cubicBezTo>
                  <a:cubicBezTo>
                    <a:pt x="434" y="336"/>
                    <a:pt x="801" y="636"/>
                    <a:pt x="1202" y="903"/>
                  </a:cubicBezTo>
                  <a:cubicBezTo>
                    <a:pt x="1213" y="914"/>
                    <a:pt x="1231" y="918"/>
                    <a:pt x="1255" y="918"/>
                  </a:cubicBezTo>
                  <a:cubicBezTo>
                    <a:pt x="1302" y="918"/>
                    <a:pt x="1368" y="903"/>
                    <a:pt x="1435" y="903"/>
                  </a:cubicBezTo>
                  <a:cubicBezTo>
                    <a:pt x="1274" y="483"/>
                    <a:pt x="612" y="1"/>
                    <a:pt x="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69"/>
            <p:cNvSpPr/>
            <p:nvPr/>
          </p:nvSpPr>
          <p:spPr>
            <a:xfrm>
              <a:off x="1699725" y="918600"/>
              <a:ext cx="21700" cy="18375"/>
            </a:xfrm>
            <a:custGeom>
              <a:rect b="b" l="l" r="r" t="t"/>
              <a:pathLst>
                <a:path extrusionOk="0" h="735" w="868">
                  <a:moveTo>
                    <a:pt x="0" y="0"/>
                  </a:moveTo>
                  <a:lnTo>
                    <a:pt x="0" y="0"/>
                  </a:lnTo>
                  <a:cubicBezTo>
                    <a:pt x="167" y="334"/>
                    <a:pt x="434" y="568"/>
                    <a:pt x="868" y="734"/>
                  </a:cubicBezTo>
                  <a:cubicBezTo>
                    <a:pt x="634" y="301"/>
                    <a:pt x="367" y="10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1" name="Google Shape;4131;p69"/>
            <p:cNvSpPr/>
            <p:nvPr/>
          </p:nvSpPr>
          <p:spPr>
            <a:xfrm>
              <a:off x="1747250" y="1135300"/>
              <a:ext cx="25875" cy="84375"/>
            </a:xfrm>
            <a:custGeom>
              <a:rect b="b" l="l" r="r" t="t"/>
              <a:pathLst>
                <a:path extrusionOk="0" h="3375" w="1035">
                  <a:moveTo>
                    <a:pt x="50" y="0"/>
                  </a:moveTo>
                  <a:cubicBezTo>
                    <a:pt x="35" y="0"/>
                    <a:pt x="18" y="2"/>
                    <a:pt x="1" y="5"/>
                  </a:cubicBezTo>
                  <a:cubicBezTo>
                    <a:pt x="368" y="639"/>
                    <a:pt x="568" y="1340"/>
                    <a:pt x="668" y="2040"/>
                  </a:cubicBezTo>
                  <a:cubicBezTo>
                    <a:pt x="768" y="2407"/>
                    <a:pt x="801" y="2807"/>
                    <a:pt x="868" y="3174"/>
                  </a:cubicBezTo>
                  <a:cubicBezTo>
                    <a:pt x="901" y="3241"/>
                    <a:pt x="968" y="3308"/>
                    <a:pt x="1001" y="3374"/>
                  </a:cubicBezTo>
                  <a:cubicBezTo>
                    <a:pt x="1035" y="3041"/>
                    <a:pt x="1001" y="2707"/>
                    <a:pt x="968" y="2407"/>
                  </a:cubicBezTo>
                  <a:cubicBezTo>
                    <a:pt x="868" y="1640"/>
                    <a:pt x="634" y="906"/>
                    <a:pt x="267" y="239"/>
                  </a:cubicBezTo>
                  <a:cubicBezTo>
                    <a:pt x="238" y="120"/>
                    <a:pt x="181" y="0"/>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69"/>
            <p:cNvSpPr/>
            <p:nvPr/>
          </p:nvSpPr>
          <p:spPr>
            <a:xfrm>
              <a:off x="1802300" y="1185450"/>
              <a:ext cx="10850" cy="37550"/>
            </a:xfrm>
            <a:custGeom>
              <a:rect b="b" l="l" r="r" t="t"/>
              <a:pathLst>
                <a:path extrusionOk="0" h="1502" w="434">
                  <a:moveTo>
                    <a:pt x="34" y="1"/>
                  </a:moveTo>
                  <a:lnTo>
                    <a:pt x="34" y="1"/>
                  </a:lnTo>
                  <a:cubicBezTo>
                    <a:pt x="67" y="268"/>
                    <a:pt x="67" y="535"/>
                    <a:pt x="100" y="801"/>
                  </a:cubicBezTo>
                  <a:cubicBezTo>
                    <a:pt x="134" y="1035"/>
                    <a:pt x="0" y="1335"/>
                    <a:pt x="367" y="1502"/>
                  </a:cubicBezTo>
                  <a:cubicBezTo>
                    <a:pt x="434" y="1002"/>
                    <a:pt x="267" y="30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69"/>
            <p:cNvSpPr/>
            <p:nvPr/>
          </p:nvSpPr>
          <p:spPr>
            <a:xfrm>
              <a:off x="1744750" y="1123750"/>
              <a:ext cx="5025" cy="11700"/>
            </a:xfrm>
            <a:custGeom>
              <a:rect b="b" l="l" r="r" t="t"/>
              <a:pathLst>
                <a:path extrusionOk="0" h="468" w="201">
                  <a:moveTo>
                    <a:pt x="1" y="0"/>
                  </a:moveTo>
                  <a:lnTo>
                    <a:pt x="1" y="0"/>
                  </a:lnTo>
                  <a:cubicBezTo>
                    <a:pt x="34" y="167"/>
                    <a:pt x="67" y="334"/>
                    <a:pt x="101" y="467"/>
                  </a:cubicBezTo>
                  <a:cubicBezTo>
                    <a:pt x="201" y="301"/>
                    <a:pt x="167" y="1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69"/>
            <p:cNvSpPr/>
            <p:nvPr/>
          </p:nvSpPr>
          <p:spPr>
            <a:xfrm>
              <a:off x="1679700" y="1422300"/>
              <a:ext cx="22550" cy="10100"/>
            </a:xfrm>
            <a:custGeom>
              <a:rect b="b" l="l" r="r" t="t"/>
              <a:pathLst>
                <a:path extrusionOk="0" h="404" w="902">
                  <a:moveTo>
                    <a:pt x="1" y="0"/>
                  </a:moveTo>
                  <a:cubicBezTo>
                    <a:pt x="284" y="157"/>
                    <a:pt x="507" y="403"/>
                    <a:pt x="839" y="403"/>
                  </a:cubicBezTo>
                  <a:cubicBezTo>
                    <a:pt x="859" y="403"/>
                    <a:pt x="880" y="402"/>
                    <a:pt x="901" y="401"/>
                  </a:cubicBezTo>
                  <a:cubicBezTo>
                    <a:pt x="668" y="100"/>
                    <a:pt x="368"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69"/>
            <p:cNvSpPr/>
            <p:nvPr/>
          </p:nvSpPr>
          <p:spPr>
            <a:xfrm>
              <a:off x="1865675" y="1540700"/>
              <a:ext cx="20025" cy="15875"/>
            </a:xfrm>
            <a:custGeom>
              <a:rect b="b" l="l" r="r" t="t"/>
              <a:pathLst>
                <a:path extrusionOk="0" h="635" w="801">
                  <a:moveTo>
                    <a:pt x="0" y="1"/>
                  </a:moveTo>
                  <a:cubicBezTo>
                    <a:pt x="12" y="1"/>
                    <a:pt x="23" y="1"/>
                    <a:pt x="34" y="1"/>
                  </a:cubicBezTo>
                  <a:lnTo>
                    <a:pt x="34" y="1"/>
                  </a:lnTo>
                  <a:cubicBezTo>
                    <a:pt x="34" y="1"/>
                    <a:pt x="34" y="1"/>
                    <a:pt x="34" y="1"/>
                  </a:cubicBezTo>
                  <a:close/>
                  <a:moveTo>
                    <a:pt x="34" y="1"/>
                  </a:moveTo>
                  <a:cubicBezTo>
                    <a:pt x="334" y="168"/>
                    <a:pt x="401" y="568"/>
                    <a:pt x="801" y="635"/>
                  </a:cubicBezTo>
                  <a:cubicBezTo>
                    <a:pt x="703" y="178"/>
                    <a:pt x="510" y="9"/>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69"/>
            <p:cNvSpPr/>
            <p:nvPr/>
          </p:nvSpPr>
          <p:spPr>
            <a:xfrm>
              <a:off x="1898375" y="1504850"/>
              <a:ext cx="11525" cy="9775"/>
            </a:xfrm>
            <a:custGeom>
              <a:rect b="b" l="l" r="r" t="t"/>
              <a:pathLst>
                <a:path extrusionOk="0" h="391" w="461">
                  <a:moveTo>
                    <a:pt x="27" y="1"/>
                  </a:moveTo>
                  <a:lnTo>
                    <a:pt x="27" y="1"/>
                  </a:lnTo>
                  <a:cubicBezTo>
                    <a:pt x="1" y="287"/>
                    <a:pt x="35" y="390"/>
                    <a:pt x="242" y="390"/>
                  </a:cubicBezTo>
                  <a:cubicBezTo>
                    <a:pt x="300" y="390"/>
                    <a:pt x="372" y="382"/>
                    <a:pt x="460" y="368"/>
                  </a:cubicBezTo>
                  <a:cubicBezTo>
                    <a:pt x="327" y="234"/>
                    <a:pt x="193" y="134"/>
                    <a:pt x="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37" name="Google Shape;4137;p69">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138" name="Google Shape;4138;p69"/>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139" name="Google Shape;4139;p69">
            <a:hlinkClick action="ppaction://hlinksldjump" r:id="rId7"/>
          </p:cNvPr>
          <p:cNvPicPr preferRelativeResize="0"/>
          <p:nvPr/>
        </p:nvPicPr>
        <p:blipFill rotWithShape="1">
          <a:blip r:embed="rId5">
            <a:alphaModFix/>
          </a:blip>
          <a:srcRect b="18863" l="0" r="0" t="17708"/>
          <a:stretch/>
        </p:blipFill>
        <p:spPr>
          <a:xfrm>
            <a:off x="-12475" y="4749600"/>
            <a:ext cx="1378028" cy="4134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3" name="Shape 4143"/>
        <p:cNvGrpSpPr/>
        <p:nvPr/>
      </p:nvGrpSpPr>
      <p:grpSpPr>
        <a:xfrm>
          <a:off x="0" y="0"/>
          <a:ext cx="0" cy="0"/>
          <a:chOff x="0" y="0"/>
          <a:chExt cx="0" cy="0"/>
        </a:xfrm>
      </p:grpSpPr>
      <p:sp>
        <p:nvSpPr>
          <p:cNvPr id="4144" name="Google Shape;4144;p70"/>
          <p:cNvSpPr txBox="1"/>
          <p:nvPr/>
        </p:nvSpPr>
        <p:spPr>
          <a:xfrm>
            <a:off x="890475" y="664525"/>
            <a:ext cx="478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Proxima Nova"/>
                <a:ea typeface="Proxima Nova"/>
                <a:cs typeface="Proxima Nova"/>
                <a:sym typeface="Proxima Nova"/>
              </a:rPr>
              <a:t>https://www.npr.org/2021/07/13/1015373344/why-clearing-brazils-forests-for-farming-can-make-it-harder-to-grow-crops</a:t>
            </a:r>
            <a:endParaRPr>
              <a:solidFill>
                <a:srgbClr val="F2F2F2"/>
              </a:solidFill>
              <a:latin typeface="Proxima Nova"/>
              <a:ea typeface="Proxima Nova"/>
              <a:cs typeface="Proxima Nova"/>
              <a:sym typeface="Proxima Nova"/>
            </a:endParaRPr>
          </a:p>
        </p:txBody>
      </p:sp>
      <p:pic>
        <p:nvPicPr>
          <p:cNvPr id="4145" name="Google Shape;4145;p70"/>
          <p:cNvPicPr preferRelativeResize="0"/>
          <p:nvPr/>
        </p:nvPicPr>
        <p:blipFill>
          <a:blip r:embed="rId3">
            <a:alphaModFix/>
          </a:blip>
          <a:stretch>
            <a:fillRect/>
          </a:stretch>
        </p:blipFill>
        <p:spPr>
          <a:xfrm>
            <a:off x="152400" y="1432525"/>
            <a:ext cx="8839199" cy="2294792"/>
          </a:xfrm>
          <a:prstGeom prst="rect">
            <a:avLst/>
          </a:prstGeom>
          <a:noFill/>
          <a:ln>
            <a:noFill/>
          </a:ln>
        </p:spPr>
      </p:pic>
      <p:pic>
        <p:nvPicPr>
          <p:cNvPr id="4146" name="Google Shape;4146;p70">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147" name="Google Shape;4147;p70"/>
          <p:cNvSpPr txBox="1"/>
          <p:nvPr/>
        </p:nvSpPr>
        <p:spPr>
          <a:xfrm>
            <a:off x="0"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148" name="Google Shape;4148;p70">
            <a:hlinkClick action="ppaction://hlinksldjump" r:id="rId7"/>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44"/>
          <p:cNvSpPr/>
          <p:nvPr/>
        </p:nvSpPr>
        <p:spPr>
          <a:xfrm>
            <a:off x="1205275" y="1494325"/>
            <a:ext cx="1779000" cy="1988400"/>
          </a:xfrm>
          <a:prstGeom prst="roundRect">
            <a:avLst>
              <a:gd fmla="val 16667" name="adj"/>
            </a:avLst>
          </a:prstGeom>
          <a:noFill/>
          <a:ln cap="flat" cmpd="sng" w="9525">
            <a:solidFill>
              <a:schemeClr val="lt1"/>
            </a:solidFill>
            <a:prstDash val="solid"/>
            <a:round/>
            <a:headEnd len="sm" w="sm" type="none"/>
            <a:tailEnd len="sm" w="sm" type="none"/>
          </a:ln>
          <a:effectLst>
            <a:outerShdw blurRad="57150" rotWithShape="0" algn="bl" dir="8700000" dist="66675">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4"/>
          <p:cNvSpPr/>
          <p:nvPr/>
        </p:nvSpPr>
        <p:spPr>
          <a:xfrm>
            <a:off x="3664674" y="1494317"/>
            <a:ext cx="1779000" cy="1988400"/>
          </a:xfrm>
          <a:prstGeom prst="roundRect">
            <a:avLst>
              <a:gd fmla="val 16667" name="adj"/>
            </a:avLst>
          </a:prstGeom>
          <a:noFill/>
          <a:ln cap="flat" cmpd="sng" w="9525">
            <a:solidFill>
              <a:schemeClr val="lt1"/>
            </a:solidFill>
            <a:prstDash val="solid"/>
            <a:round/>
            <a:headEnd len="sm" w="sm" type="none"/>
            <a:tailEnd len="sm" w="sm" type="none"/>
          </a:ln>
          <a:effectLst>
            <a:outerShdw blurRad="57150" rotWithShape="0" algn="bl" dir="8700000" dist="66675">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4"/>
          <p:cNvSpPr txBox="1"/>
          <p:nvPr>
            <p:ph type="title"/>
          </p:nvPr>
        </p:nvSpPr>
        <p:spPr>
          <a:xfrm>
            <a:off x="713250" y="4839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Encode Sans Black"/>
                <a:ea typeface="Encode Sans Black"/>
                <a:cs typeface="Encode Sans Black"/>
                <a:sym typeface="Encode Sans Black"/>
              </a:rPr>
              <a:t>Assumptions</a:t>
            </a:r>
            <a:endParaRPr>
              <a:latin typeface="Encode Sans Black"/>
              <a:ea typeface="Encode Sans Black"/>
              <a:cs typeface="Encode Sans Black"/>
              <a:sym typeface="Encode Sans Black"/>
            </a:endParaRPr>
          </a:p>
        </p:txBody>
      </p:sp>
      <p:pic>
        <p:nvPicPr>
          <p:cNvPr id="3184" name="Google Shape;3184;p44">
            <a:hlinkClick action="ppaction://hlinksldjump" r:id="rId3"/>
          </p:cNvPr>
          <p:cNvPicPr preferRelativeResize="0"/>
          <p:nvPr/>
        </p:nvPicPr>
        <p:blipFill rotWithShape="1">
          <a:blip r:embed="rId4">
            <a:alphaModFix/>
          </a:blip>
          <a:srcRect b="18863" l="0" r="0" t="17708"/>
          <a:stretch/>
        </p:blipFill>
        <p:spPr>
          <a:xfrm>
            <a:off x="0" y="4749600"/>
            <a:ext cx="1378028" cy="413402"/>
          </a:xfrm>
          <a:prstGeom prst="rect">
            <a:avLst/>
          </a:prstGeom>
          <a:noFill/>
          <a:ln>
            <a:noFill/>
          </a:ln>
        </p:spPr>
      </p:pic>
      <p:sp>
        <p:nvSpPr>
          <p:cNvPr id="3185" name="Google Shape;3185;p44"/>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a:t>
            </a:r>
            <a:r>
              <a:rPr b="1" i="1" lang="en" sz="1700" u="sng">
                <a:solidFill>
                  <a:schemeClr val="lt1"/>
                </a:solidFill>
                <a:latin typeface="Chivo"/>
                <a:ea typeface="Chivo"/>
                <a:cs typeface="Chivo"/>
                <a:sym typeface="Chivo"/>
              </a:rPr>
              <a:t>Executive Analysis</a:t>
            </a:r>
            <a:r>
              <a:rPr lang="en" sz="1700">
                <a:solidFill>
                  <a:schemeClr val="lt1"/>
                </a:solidFill>
                <a:latin typeface="Chivo"/>
                <a:ea typeface="Chivo"/>
                <a:cs typeface="Chivo"/>
                <a:sym typeface="Chivo"/>
              </a:rPr>
              <a:t> | </a:t>
            </a:r>
            <a:r>
              <a:rPr lang="en" sz="1700">
                <a:solidFill>
                  <a:schemeClr val="lt1"/>
                </a:solidFill>
                <a:latin typeface="Chivo"/>
                <a:ea typeface="Chivo"/>
                <a:cs typeface="Chivo"/>
                <a:sym typeface="Chivo"/>
              </a:rPr>
              <a:t>Strategy</a:t>
            </a:r>
            <a:r>
              <a:rPr lang="en" sz="1700">
                <a:solidFill>
                  <a:schemeClr val="lt1"/>
                </a:solidFill>
                <a:latin typeface="Chivo"/>
                <a:ea typeface="Chivo"/>
                <a:cs typeface="Chivo"/>
                <a:sym typeface="Chivo"/>
              </a:rPr>
              <a:t> | Financials | Conclusion</a:t>
            </a:r>
            <a:endParaRPr sz="1700">
              <a:solidFill>
                <a:schemeClr val="lt1"/>
              </a:solidFill>
              <a:latin typeface="Chivo"/>
              <a:ea typeface="Chivo"/>
              <a:cs typeface="Chivo"/>
              <a:sym typeface="Chivo"/>
            </a:endParaRPr>
          </a:p>
        </p:txBody>
      </p:sp>
      <p:sp>
        <p:nvSpPr>
          <p:cNvPr id="3186" name="Google Shape;3186;p44"/>
          <p:cNvSpPr/>
          <p:nvPr/>
        </p:nvSpPr>
        <p:spPr>
          <a:xfrm>
            <a:off x="6124110" y="1494317"/>
            <a:ext cx="1779000" cy="1988400"/>
          </a:xfrm>
          <a:prstGeom prst="roundRect">
            <a:avLst>
              <a:gd fmla="val 16667" name="adj"/>
            </a:avLst>
          </a:prstGeom>
          <a:noFill/>
          <a:ln cap="flat" cmpd="sng" w="9525">
            <a:solidFill>
              <a:schemeClr val="lt1"/>
            </a:solidFill>
            <a:prstDash val="solid"/>
            <a:round/>
            <a:headEnd len="sm" w="sm" type="none"/>
            <a:tailEnd len="sm" w="sm" type="none"/>
          </a:ln>
          <a:effectLst>
            <a:outerShdw blurRad="57150" rotWithShape="0" algn="bl" dir="8700000" dist="66675">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4"/>
          <p:cNvSpPr txBox="1"/>
          <p:nvPr>
            <p:ph idx="4294967295" type="subTitle"/>
          </p:nvPr>
        </p:nvSpPr>
        <p:spPr>
          <a:xfrm>
            <a:off x="1263775" y="1658949"/>
            <a:ext cx="1720500" cy="177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A1A1A"/>
              </a:buClr>
              <a:buSzPts val="1100"/>
              <a:buFont typeface="Arial"/>
              <a:buNone/>
            </a:pPr>
            <a:r>
              <a:rPr lang="en" sz="1400"/>
              <a:t>Demand for Monsanto Fund will be at the same level with, or higher than by which we are increasing capital</a:t>
            </a:r>
            <a:endParaRPr sz="1400"/>
          </a:p>
        </p:txBody>
      </p:sp>
      <p:sp>
        <p:nvSpPr>
          <p:cNvPr id="3188" name="Google Shape;3188;p44"/>
          <p:cNvSpPr txBox="1"/>
          <p:nvPr>
            <p:ph idx="4294967295" type="subTitle"/>
          </p:nvPr>
        </p:nvSpPr>
        <p:spPr>
          <a:xfrm>
            <a:off x="3657000" y="2064548"/>
            <a:ext cx="1720500" cy="9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t>Global</a:t>
            </a:r>
            <a:r>
              <a:rPr lang="en" sz="1400"/>
              <a:t> Demand </a:t>
            </a:r>
            <a:r>
              <a:rPr lang="en" sz="1400"/>
              <a:t>increase</a:t>
            </a:r>
            <a:r>
              <a:rPr lang="en" sz="1400"/>
              <a:t> at 3-5% increment annually</a:t>
            </a:r>
            <a:endParaRPr sz="1700"/>
          </a:p>
        </p:txBody>
      </p:sp>
      <p:sp>
        <p:nvSpPr>
          <p:cNvPr id="3189" name="Google Shape;3189;p44"/>
          <p:cNvSpPr txBox="1"/>
          <p:nvPr>
            <p:ph idx="4294967295" type="subTitle"/>
          </p:nvPr>
        </p:nvSpPr>
        <p:spPr>
          <a:xfrm>
            <a:off x="6050229" y="1753822"/>
            <a:ext cx="1888500" cy="146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A1A1A"/>
              </a:buClr>
              <a:buSzPts val="1100"/>
              <a:buFont typeface="Arial"/>
              <a:buNone/>
            </a:pPr>
            <a:r>
              <a:rPr lang="en" sz="1400"/>
              <a:t>Consistent advancement in the technology associated with the bio-agri-tech industry</a:t>
            </a:r>
            <a:endParaRPr sz="1400"/>
          </a:p>
        </p:txBody>
      </p:sp>
      <p:grpSp>
        <p:nvGrpSpPr>
          <p:cNvPr id="3190" name="Google Shape;3190;p44"/>
          <p:cNvGrpSpPr/>
          <p:nvPr/>
        </p:nvGrpSpPr>
        <p:grpSpPr>
          <a:xfrm>
            <a:off x="4163351" y="3690023"/>
            <a:ext cx="781638" cy="689337"/>
            <a:chOff x="6644304" y="3073628"/>
            <a:chExt cx="576302" cy="511871"/>
          </a:xfrm>
        </p:grpSpPr>
        <p:sp>
          <p:nvSpPr>
            <p:cNvPr id="3191" name="Google Shape;3191;p4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92" name="Google Shape;3192;p44"/>
            <p:cNvGrpSpPr/>
            <p:nvPr/>
          </p:nvGrpSpPr>
          <p:grpSpPr>
            <a:xfrm>
              <a:off x="6712169" y="3085440"/>
              <a:ext cx="481623" cy="494913"/>
              <a:chOff x="6712169" y="3085440"/>
              <a:chExt cx="481623" cy="494913"/>
            </a:xfrm>
          </p:grpSpPr>
          <p:sp>
            <p:nvSpPr>
              <p:cNvPr id="3193" name="Google Shape;3193;p4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4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4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4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4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8" name="Google Shape;3198;p4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4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4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1" name="Google Shape;3201;p44"/>
          <p:cNvSpPr/>
          <p:nvPr/>
        </p:nvSpPr>
        <p:spPr>
          <a:xfrm>
            <a:off x="1727838" y="3690025"/>
            <a:ext cx="733887" cy="689315"/>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44"/>
          <p:cNvSpPr/>
          <p:nvPr/>
        </p:nvSpPr>
        <p:spPr>
          <a:xfrm>
            <a:off x="6712163" y="3690036"/>
            <a:ext cx="564625" cy="689310"/>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2" name="Shape 4152"/>
        <p:cNvGrpSpPr/>
        <p:nvPr/>
      </p:nvGrpSpPr>
      <p:grpSpPr>
        <a:xfrm>
          <a:off x="0" y="0"/>
          <a:ext cx="0" cy="0"/>
          <a:chOff x="0" y="0"/>
          <a:chExt cx="0" cy="0"/>
        </a:xfrm>
      </p:grpSpPr>
      <p:sp>
        <p:nvSpPr>
          <p:cNvPr id="4153" name="Google Shape;4153;p71"/>
          <p:cNvSpPr txBox="1"/>
          <p:nvPr/>
        </p:nvSpPr>
        <p:spPr>
          <a:xfrm>
            <a:off x="0" y="0"/>
            <a:ext cx="53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https://www.bbc.com/news/world-latin-america-59341770</a:t>
            </a:r>
            <a:endParaRPr>
              <a:solidFill>
                <a:schemeClr val="lt1"/>
              </a:solidFill>
              <a:latin typeface="Proxima Nova"/>
              <a:ea typeface="Proxima Nova"/>
              <a:cs typeface="Proxima Nova"/>
              <a:sym typeface="Proxima Nova"/>
            </a:endParaRPr>
          </a:p>
        </p:txBody>
      </p:sp>
      <p:pic>
        <p:nvPicPr>
          <p:cNvPr id="4154" name="Google Shape;4154;p71"/>
          <p:cNvPicPr preferRelativeResize="0"/>
          <p:nvPr/>
        </p:nvPicPr>
        <p:blipFill>
          <a:blip r:embed="rId3">
            <a:alphaModFix/>
          </a:blip>
          <a:stretch>
            <a:fillRect/>
          </a:stretch>
        </p:blipFill>
        <p:spPr>
          <a:xfrm>
            <a:off x="998350" y="551863"/>
            <a:ext cx="7147293" cy="4039774"/>
          </a:xfrm>
          <a:prstGeom prst="rect">
            <a:avLst/>
          </a:prstGeom>
          <a:noFill/>
          <a:ln>
            <a:noFill/>
          </a:ln>
        </p:spPr>
      </p:pic>
      <p:pic>
        <p:nvPicPr>
          <p:cNvPr id="4155" name="Google Shape;4155;p71">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156" name="Google Shape;4156;p71"/>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157" name="Google Shape;4157;p71">
            <a:hlinkClick action="ppaction://hlinksldjump" r:id="rId7"/>
          </p:cNvPr>
          <p:cNvPicPr preferRelativeResize="0"/>
          <p:nvPr/>
        </p:nvPicPr>
        <p:blipFill rotWithShape="1">
          <a:blip r:embed="rId5">
            <a:alphaModFix/>
          </a:blip>
          <a:srcRect b="18863" l="0" r="0" t="17708"/>
          <a:stretch/>
        </p:blipFill>
        <p:spPr>
          <a:xfrm>
            <a:off x="0" y="4743300"/>
            <a:ext cx="1378028" cy="4134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1" name="Shape 4161"/>
        <p:cNvGrpSpPr/>
        <p:nvPr/>
      </p:nvGrpSpPr>
      <p:grpSpPr>
        <a:xfrm>
          <a:off x="0" y="0"/>
          <a:ext cx="0" cy="0"/>
          <a:chOff x="0" y="0"/>
          <a:chExt cx="0" cy="0"/>
        </a:xfrm>
      </p:grpSpPr>
      <p:sp>
        <p:nvSpPr>
          <p:cNvPr id="4162" name="Google Shape;4162;p72"/>
          <p:cNvSpPr txBox="1"/>
          <p:nvPr/>
        </p:nvSpPr>
        <p:spPr>
          <a:xfrm>
            <a:off x="669475" y="399125"/>
            <a:ext cx="810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https://www.businesswire.com/news/home/20170221005418/en/Monsanto-Marks-Substantial-Progress-against-Sustainability-Goals-in-2016-Report</a:t>
            </a:r>
            <a:endParaRPr>
              <a:solidFill>
                <a:schemeClr val="lt1"/>
              </a:solidFill>
            </a:endParaRPr>
          </a:p>
        </p:txBody>
      </p:sp>
      <p:pic>
        <p:nvPicPr>
          <p:cNvPr id="4163" name="Google Shape;4163;p72"/>
          <p:cNvPicPr preferRelativeResize="0"/>
          <p:nvPr/>
        </p:nvPicPr>
        <p:blipFill>
          <a:blip r:embed="rId3">
            <a:alphaModFix/>
          </a:blip>
          <a:stretch>
            <a:fillRect/>
          </a:stretch>
        </p:blipFill>
        <p:spPr>
          <a:xfrm>
            <a:off x="2019634" y="1014725"/>
            <a:ext cx="4976766" cy="3924875"/>
          </a:xfrm>
          <a:prstGeom prst="rect">
            <a:avLst/>
          </a:prstGeom>
          <a:noFill/>
          <a:ln>
            <a:noFill/>
          </a:ln>
        </p:spPr>
      </p:pic>
      <p:pic>
        <p:nvPicPr>
          <p:cNvPr id="4164" name="Google Shape;4164;p72">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165" name="Google Shape;4165;p72"/>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166" name="Google Shape;4166;p72">
            <a:hlinkClick action="ppaction://hlinksldjump" r:id="rId7"/>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0" name="Shape 4170"/>
        <p:cNvGrpSpPr/>
        <p:nvPr/>
      </p:nvGrpSpPr>
      <p:grpSpPr>
        <a:xfrm>
          <a:off x="0" y="0"/>
          <a:ext cx="0" cy="0"/>
          <a:chOff x="0" y="0"/>
          <a:chExt cx="0" cy="0"/>
        </a:xfrm>
      </p:grpSpPr>
      <p:pic>
        <p:nvPicPr>
          <p:cNvPr id="4171" name="Google Shape;4171;p73"/>
          <p:cNvPicPr preferRelativeResize="0"/>
          <p:nvPr/>
        </p:nvPicPr>
        <p:blipFill>
          <a:blip r:embed="rId3">
            <a:alphaModFix/>
          </a:blip>
          <a:stretch>
            <a:fillRect/>
          </a:stretch>
        </p:blipFill>
        <p:spPr>
          <a:xfrm>
            <a:off x="2914275" y="776875"/>
            <a:ext cx="4324350" cy="3209925"/>
          </a:xfrm>
          <a:prstGeom prst="rect">
            <a:avLst/>
          </a:prstGeom>
          <a:noFill/>
          <a:ln>
            <a:noFill/>
          </a:ln>
        </p:spPr>
      </p:pic>
      <p:sp>
        <p:nvSpPr>
          <p:cNvPr id="4172" name="Google Shape;4172;p73"/>
          <p:cNvSpPr txBox="1"/>
          <p:nvPr/>
        </p:nvSpPr>
        <p:spPr>
          <a:xfrm>
            <a:off x="469925" y="32175"/>
            <a:ext cx="788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https://www.researchgate.net/figure/Adoption-of-Bt-cotton-in-India-for-the-eight-year-period-2002-to-2009-Choudhary-Gaur_fig1_282855778</a:t>
            </a:r>
            <a:endParaRPr>
              <a:solidFill>
                <a:schemeClr val="lt1"/>
              </a:solidFill>
            </a:endParaRPr>
          </a:p>
        </p:txBody>
      </p:sp>
      <p:pic>
        <p:nvPicPr>
          <p:cNvPr id="4173" name="Google Shape;4173;p73">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174" name="Google Shape;4174;p73"/>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175" name="Google Shape;4175;p73">
            <a:hlinkClick action="ppaction://hlinksldjump" r:id="rId7"/>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176" name="Google Shape;4176;p73"/>
          <p:cNvSpPr txBox="1"/>
          <p:nvPr/>
        </p:nvSpPr>
        <p:spPr>
          <a:xfrm>
            <a:off x="51825" y="39183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F2F2F2"/>
                </a:solidFill>
                <a:latin typeface="Roboto"/>
                <a:ea typeface="Roboto"/>
                <a:cs typeface="Roboto"/>
                <a:sym typeface="Roboto"/>
              </a:rPr>
              <a:t>Starting the product from scratch, having only an </a:t>
            </a:r>
            <a:r>
              <a:rPr b="1" lang="en" sz="1050">
                <a:solidFill>
                  <a:srgbClr val="F2F2F2"/>
                </a:solidFill>
                <a:latin typeface="Roboto"/>
                <a:ea typeface="Roboto"/>
                <a:cs typeface="Roboto"/>
                <a:sym typeface="Roboto"/>
              </a:rPr>
              <a:t>R&amp;D</a:t>
            </a:r>
            <a:r>
              <a:rPr b="1" lang="en" sz="1050">
                <a:solidFill>
                  <a:srgbClr val="F2F2F2"/>
                </a:solidFill>
                <a:latin typeface="Roboto"/>
                <a:ea typeface="Roboto"/>
                <a:cs typeface="Roboto"/>
                <a:sym typeface="Roboto"/>
              </a:rPr>
              <a:t> team and an idea is a tough challenge. On the path of your product, you will need to raise funds</a:t>
            </a:r>
            <a:endParaRPr b="1">
              <a:solidFill>
                <a:srgbClr val="F2F2F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0" name="Shape 4180"/>
        <p:cNvGrpSpPr/>
        <p:nvPr/>
      </p:nvGrpSpPr>
      <p:grpSpPr>
        <a:xfrm>
          <a:off x="0" y="0"/>
          <a:ext cx="0" cy="0"/>
          <a:chOff x="0" y="0"/>
          <a:chExt cx="0" cy="0"/>
        </a:xfrm>
      </p:grpSpPr>
      <p:sp>
        <p:nvSpPr>
          <p:cNvPr id="4181" name="Google Shape;4181;p74"/>
          <p:cNvSpPr txBox="1"/>
          <p:nvPr/>
        </p:nvSpPr>
        <p:spPr>
          <a:xfrm>
            <a:off x="0" y="0"/>
            <a:ext cx="901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https://www.jstor.org/stable/20454965?saml_data=eyJzYW1sVG9rZW4iOiIwMzk4Y2I5Yi1lNzk4LTRhMTYtYWYzZi1hYzJjZTYzZWZlNjAiLCJpbnN0aXR1dGlvbklkcyI6WyI3YmRlODIyNC04OTQzLTQwY2MtYjA1YS0xZDE3ZjI5NjEzYTIiXX0&amp;seq=1</a:t>
            </a:r>
            <a:endParaRPr/>
          </a:p>
        </p:txBody>
      </p:sp>
      <p:pic>
        <p:nvPicPr>
          <p:cNvPr id="4182" name="Google Shape;4182;p74"/>
          <p:cNvPicPr preferRelativeResize="0"/>
          <p:nvPr/>
        </p:nvPicPr>
        <p:blipFill rotWithShape="1">
          <a:blip r:embed="rId3">
            <a:alphaModFix/>
          </a:blip>
          <a:srcRect b="5130" l="0" r="0" t="-5130"/>
          <a:stretch/>
        </p:blipFill>
        <p:spPr>
          <a:xfrm>
            <a:off x="1743600" y="917575"/>
            <a:ext cx="5524500" cy="3000375"/>
          </a:xfrm>
          <a:prstGeom prst="rect">
            <a:avLst/>
          </a:prstGeom>
          <a:noFill/>
          <a:ln>
            <a:noFill/>
          </a:ln>
        </p:spPr>
      </p:pic>
      <p:sp>
        <p:nvSpPr>
          <p:cNvPr id="4183" name="Google Shape;4183;p74"/>
          <p:cNvSpPr txBox="1"/>
          <p:nvPr/>
        </p:nvSpPr>
        <p:spPr>
          <a:xfrm>
            <a:off x="1724675" y="1071925"/>
            <a:ext cx="37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4184" name="Google Shape;4184;p74">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185" name="Google Shape;4185;p74"/>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186" name="Google Shape;4186;p74">
            <a:hlinkClick action="ppaction://hlinksldjump" r:id="rId7"/>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0" name="Shape 4190"/>
        <p:cNvGrpSpPr/>
        <p:nvPr/>
      </p:nvGrpSpPr>
      <p:grpSpPr>
        <a:xfrm>
          <a:off x="0" y="0"/>
          <a:ext cx="0" cy="0"/>
          <a:chOff x="0" y="0"/>
          <a:chExt cx="0" cy="0"/>
        </a:xfrm>
      </p:grpSpPr>
      <p:sp>
        <p:nvSpPr>
          <p:cNvPr id="4191" name="Google Shape;4191;p75"/>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https://link.springer.com/article/10.1007/s12571-016-0572-z</a:t>
            </a:r>
            <a:endParaRPr/>
          </a:p>
        </p:txBody>
      </p:sp>
      <p:pic>
        <p:nvPicPr>
          <p:cNvPr id="4192" name="Google Shape;4192;p75"/>
          <p:cNvPicPr preferRelativeResize="0"/>
          <p:nvPr/>
        </p:nvPicPr>
        <p:blipFill>
          <a:blip r:embed="rId3">
            <a:alphaModFix/>
          </a:blip>
          <a:stretch>
            <a:fillRect/>
          </a:stretch>
        </p:blipFill>
        <p:spPr>
          <a:xfrm>
            <a:off x="1517725" y="460200"/>
            <a:ext cx="6108549" cy="4223100"/>
          </a:xfrm>
          <a:prstGeom prst="rect">
            <a:avLst/>
          </a:prstGeom>
          <a:noFill/>
          <a:ln>
            <a:noFill/>
          </a:ln>
        </p:spPr>
      </p:pic>
      <p:pic>
        <p:nvPicPr>
          <p:cNvPr id="4193" name="Google Shape;4193;p75">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194" name="Google Shape;4194;p75"/>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195" name="Google Shape;4195;p75">
            <a:hlinkClick action="ppaction://hlinksldjump" r:id="rId7"/>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9" name="Shape 4199"/>
        <p:cNvGrpSpPr/>
        <p:nvPr/>
      </p:nvGrpSpPr>
      <p:grpSpPr>
        <a:xfrm>
          <a:off x="0" y="0"/>
          <a:ext cx="0" cy="0"/>
          <a:chOff x="0" y="0"/>
          <a:chExt cx="0" cy="0"/>
        </a:xfrm>
      </p:grpSpPr>
      <p:pic>
        <p:nvPicPr>
          <p:cNvPr id="4200" name="Google Shape;4200;p76"/>
          <p:cNvPicPr preferRelativeResize="0"/>
          <p:nvPr/>
        </p:nvPicPr>
        <p:blipFill>
          <a:blip r:embed="rId3">
            <a:alphaModFix/>
          </a:blip>
          <a:stretch>
            <a:fillRect/>
          </a:stretch>
        </p:blipFill>
        <p:spPr>
          <a:xfrm>
            <a:off x="1800428" y="0"/>
            <a:ext cx="6073997" cy="4730101"/>
          </a:xfrm>
          <a:prstGeom prst="rect">
            <a:avLst/>
          </a:prstGeom>
          <a:noFill/>
          <a:ln>
            <a:noFill/>
          </a:ln>
        </p:spPr>
      </p:pic>
      <p:pic>
        <p:nvPicPr>
          <p:cNvPr id="4201" name="Google Shape;4201;p76">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202" name="Google Shape;4202;p76"/>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203" name="Google Shape;4203;p76">
            <a:hlinkClick action="ppaction://hlinksldjump" r:id="rId7"/>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7" name="Shape 4207"/>
        <p:cNvGrpSpPr/>
        <p:nvPr/>
      </p:nvGrpSpPr>
      <p:grpSpPr>
        <a:xfrm>
          <a:off x="0" y="0"/>
          <a:ext cx="0" cy="0"/>
          <a:chOff x="0" y="0"/>
          <a:chExt cx="0" cy="0"/>
        </a:xfrm>
      </p:grpSpPr>
      <p:pic>
        <p:nvPicPr>
          <p:cNvPr id="4208" name="Google Shape;4208;p77"/>
          <p:cNvPicPr preferRelativeResize="0"/>
          <p:nvPr/>
        </p:nvPicPr>
        <p:blipFill>
          <a:blip r:embed="rId3">
            <a:alphaModFix/>
          </a:blip>
          <a:stretch>
            <a:fillRect/>
          </a:stretch>
        </p:blipFill>
        <p:spPr>
          <a:xfrm>
            <a:off x="2019170" y="0"/>
            <a:ext cx="5567355" cy="4749601"/>
          </a:xfrm>
          <a:prstGeom prst="rect">
            <a:avLst/>
          </a:prstGeom>
          <a:noFill/>
          <a:ln>
            <a:noFill/>
          </a:ln>
        </p:spPr>
      </p:pic>
      <p:pic>
        <p:nvPicPr>
          <p:cNvPr id="4209" name="Google Shape;4209;p77">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210" name="Google Shape;4210;p77"/>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211" name="Google Shape;4211;p77">
            <a:hlinkClick action="ppaction://hlinksldjump" r:id="rId7"/>
          </p:cNvPr>
          <p:cNvPicPr preferRelativeResize="0"/>
          <p:nvPr/>
        </p:nvPicPr>
        <p:blipFill rotWithShape="1">
          <a:blip r:embed="rId5">
            <a:alphaModFix/>
          </a:blip>
          <a:srcRect b="18863" l="0" r="0" t="17708"/>
          <a:stretch/>
        </p:blipFill>
        <p:spPr>
          <a:xfrm>
            <a:off x="-12475" y="4749600"/>
            <a:ext cx="1378028" cy="4134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5" name="Shape 4215"/>
        <p:cNvGrpSpPr/>
        <p:nvPr/>
      </p:nvGrpSpPr>
      <p:grpSpPr>
        <a:xfrm>
          <a:off x="0" y="0"/>
          <a:ext cx="0" cy="0"/>
          <a:chOff x="0" y="0"/>
          <a:chExt cx="0" cy="0"/>
        </a:xfrm>
      </p:grpSpPr>
      <p:pic>
        <p:nvPicPr>
          <p:cNvPr id="4216" name="Google Shape;4216;p78"/>
          <p:cNvPicPr preferRelativeResize="0"/>
          <p:nvPr/>
        </p:nvPicPr>
        <p:blipFill>
          <a:blip r:embed="rId3">
            <a:alphaModFix/>
          </a:blip>
          <a:stretch>
            <a:fillRect/>
          </a:stretch>
        </p:blipFill>
        <p:spPr>
          <a:xfrm>
            <a:off x="2006722" y="0"/>
            <a:ext cx="5594528" cy="4749601"/>
          </a:xfrm>
          <a:prstGeom prst="rect">
            <a:avLst/>
          </a:prstGeom>
          <a:noFill/>
          <a:ln>
            <a:noFill/>
          </a:ln>
        </p:spPr>
      </p:pic>
      <p:pic>
        <p:nvPicPr>
          <p:cNvPr id="4217" name="Google Shape;4217;p78">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218" name="Google Shape;4218;p78"/>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219" name="Google Shape;4219;p78">
            <a:hlinkClick action="ppaction://hlinksldjump" r:id="rId7"/>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3" name="Shape 4223"/>
        <p:cNvGrpSpPr/>
        <p:nvPr/>
      </p:nvGrpSpPr>
      <p:grpSpPr>
        <a:xfrm>
          <a:off x="0" y="0"/>
          <a:ext cx="0" cy="0"/>
          <a:chOff x="0" y="0"/>
          <a:chExt cx="0" cy="0"/>
        </a:xfrm>
      </p:grpSpPr>
      <p:pic>
        <p:nvPicPr>
          <p:cNvPr id="4224" name="Google Shape;4224;p79"/>
          <p:cNvPicPr preferRelativeResize="0"/>
          <p:nvPr/>
        </p:nvPicPr>
        <p:blipFill>
          <a:blip r:embed="rId3">
            <a:alphaModFix/>
          </a:blip>
          <a:stretch>
            <a:fillRect/>
          </a:stretch>
        </p:blipFill>
        <p:spPr>
          <a:xfrm>
            <a:off x="1986600" y="0"/>
            <a:ext cx="5554800" cy="4810926"/>
          </a:xfrm>
          <a:prstGeom prst="rect">
            <a:avLst/>
          </a:prstGeom>
          <a:noFill/>
          <a:ln>
            <a:noFill/>
          </a:ln>
        </p:spPr>
      </p:pic>
      <p:pic>
        <p:nvPicPr>
          <p:cNvPr id="4225" name="Google Shape;4225;p79">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226" name="Google Shape;4226;p79"/>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6"/>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227" name="Google Shape;4227;p79">
            <a:hlinkClick action="ppaction://hlinksldjump" r:id="rId7"/>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1" name="Shape 4231"/>
        <p:cNvGrpSpPr/>
        <p:nvPr/>
      </p:nvGrpSpPr>
      <p:grpSpPr>
        <a:xfrm>
          <a:off x="0" y="0"/>
          <a:ext cx="0" cy="0"/>
          <a:chOff x="0" y="0"/>
          <a:chExt cx="0" cy="0"/>
        </a:xfrm>
      </p:grpSpPr>
      <p:pic>
        <p:nvPicPr>
          <p:cNvPr id="4232" name="Google Shape;4232;p80"/>
          <p:cNvPicPr preferRelativeResize="0"/>
          <p:nvPr/>
        </p:nvPicPr>
        <p:blipFill>
          <a:blip r:embed="rId3">
            <a:alphaModFix/>
          </a:blip>
          <a:stretch>
            <a:fillRect/>
          </a:stretch>
        </p:blipFill>
        <p:spPr>
          <a:xfrm>
            <a:off x="347663" y="2147888"/>
            <a:ext cx="8448675" cy="847725"/>
          </a:xfrm>
          <a:prstGeom prst="rect">
            <a:avLst/>
          </a:prstGeom>
          <a:noFill/>
          <a:ln>
            <a:noFill/>
          </a:ln>
        </p:spPr>
      </p:pic>
      <p:sp>
        <p:nvSpPr>
          <p:cNvPr id="4233" name="Google Shape;4233;p80"/>
          <p:cNvSpPr txBox="1"/>
          <p:nvPr/>
        </p:nvSpPr>
        <p:spPr>
          <a:xfrm>
            <a:off x="306100" y="2995625"/>
            <a:ext cx="849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Future of Agritech: Government Ready to Set Up New Fund for Startups, Says Piyush Goyal (news18.com)</a:t>
            </a:r>
            <a:endParaRPr/>
          </a:p>
        </p:txBody>
      </p:sp>
      <p:pic>
        <p:nvPicPr>
          <p:cNvPr id="4234" name="Google Shape;4234;p80">
            <a:hlinkClick action="ppaction://hlinksldjump" r:id="rId5"/>
          </p:cNvPr>
          <p:cNvPicPr preferRelativeResize="0"/>
          <p:nvPr/>
        </p:nvPicPr>
        <p:blipFill rotWithShape="1">
          <a:blip r:embed="rId6">
            <a:alphaModFix/>
          </a:blip>
          <a:srcRect b="18863" l="0" r="0" t="17708"/>
          <a:stretch/>
        </p:blipFill>
        <p:spPr>
          <a:xfrm>
            <a:off x="0" y="4749600"/>
            <a:ext cx="1378028" cy="413402"/>
          </a:xfrm>
          <a:prstGeom prst="rect">
            <a:avLst/>
          </a:prstGeom>
          <a:noFill/>
          <a:ln>
            <a:noFill/>
          </a:ln>
        </p:spPr>
      </p:pic>
      <p:sp>
        <p:nvSpPr>
          <p:cNvPr id="4235" name="Google Shape;4235;p80"/>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7"/>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236" name="Google Shape;4236;p80">
            <a:hlinkClick action="ppaction://hlinksldjump" r:id="rId8"/>
          </p:cNvPr>
          <p:cNvPicPr preferRelativeResize="0"/>
          <p:nvPr/>
        </p:nvPicPr>
        <p:blipFill rotWithShape="1">
          <a:blip r:embed="rId6">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6" name="Shape 3206"/>
        <p:cNvGrpSpPr/>
        <p:nvPr/>
      </p:nvGrpSpPr>
      <p:grpSpPr>
        <a:xfrm>
          <a:off x="0" y="0"/>
          <a:ext cx="0" cy="0"/>
          <a:chOff x="0" y="0"/>
          <a:chExt cx="0" cy="0"/>
        </a:xfrm>
      </p:grpSpPr>
      <p:sp>
        <p:nvSpPr>
          <p:cNvPr id="3207" name="Google Shape;3207;p45"/>
          <p:cNvSpPr txBox="1"/>
          <p:nvPr/>
        </p:nvSpPr>
        <p:spPr>
          <a:xfrm>
            <a:off x="407600" y="2033663"/>
            <a:ext cx="4222800" cy="1477500"/>
          </a:xfrm>
          <a:prstGeom prst="rect">
            <a:avLst/>
          </a:prstGeom>
          <a:solidFill>
            <a:srgbClr val="005837"/>
          </a:solidFill>
          <a:ln>
            <a:noFill/>
          </a:ln>
        </p:spPr>
        <p:txBody>
          <a:bodyPr anchorCtr="0" anchor="t" bIns="91425" lIns="91425" spcFirstLastPara="1" rIns="91425" wrap="square" tIns="91425">
            <a:spAutoFit/>
          </a:bodyPr>
          <a:lstStyle/>
          <a:p>
            <a:pPr indent="0" lvl="0" marL="0" rtl="0" algn="l">
              <a:spcBef>
                <a:spcPts val="0"/>
              </a:spcBef>
              <a:spcAft>
                <a:spcPts val="0"/>
              </a:spcAft>
              <a:buClr>
                <a:srgbClr val="222B0D"/>
              </a:buClr>
              <a:buSzPts val="1100"/>
              <a:buFont typeface="Arial"/>
              <a:buNone/>
            </a:pPr>
            <a:r>
              <a:rPr i="1" lang="en" sz="1200">
                <a:solidFill>
                  <a:schemeClr val="lt1"/>
                </a:solidFill>
                <a:latin typeface="Chivo"/>
                <a:ea typeface="Chivo"/>
                <a:cs typeface="Chivo"/>
                <a:sym typeface="Chivo"/>
              </a:rPr>
              <a:t>“We understand the crucial role (biotechnology) agriculture has in feeding the world while utilizing the least amount of resources possible. We are committed to helping farmers grow more food using fewer resources and together, we have made meaningful progress against our goal of advancing modern agriculture,”</a:t>
            </a:r>
            <a:endParaRPr i="1">
              <a:solidFill>
                <a:schemeClr val="lt1"/>
              </a:solidFill>
              <a:latin typeface="Chivo"/>
              <a:ea typeface="Chivo"/>
              <a:cs typeface="Chivo"/>
              <a:sym typeface="Chivo"/>
            </a:endParaRPr>
          </a:p>
        </p:txBody>
      </p:sp>
      <p:sp>
        <p:nvSpPr>
          <p:cNvPr id="3208" name="Google Shape;3208;p45"/>
          <p:cNvSpPr/>
          <p:nvPr/>
        </p:nvSpPr>
        <p:spPr>
          <a:xfrm>
            <a:off x="0" y="1256700"/>
            <a:ext cx="5812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45"/>
          <p:cNvSpPr txBox="1"/>
          <p:nvPr>
            <p:ph type="title"/>
          </p:nvPr>
        </p:nvSpPr>
        <p:spPr>
          <a:xfrm>
            <a:off x="721800" y="1302300"/>
            <a:ext cx="3838200" cy="546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SEAS Goal:</a:t>
            </a:r>
            <a:endParaRPr/>
          </a:p>
        </p:txBody>
      </p:sp>
      <p:sp>
        <p:nvSpPr>
          <p:cNvPr id="3210" name="Google Shape;3210;p45"/>
          <p:cNvSpPr txBox="1"/>
          <p:nvPr/>
        </p:nvSpPr>
        <p:spPr>
          <a:xfrm>
            <a:off x="172200" y="3511175"/>
            <a:ext cx="3631800" cy="769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Char char="-"/>
            </a:pPr>
            <a:r>
              <a:rPr i="1" lang="en" sz="1200">
                <a:solidFill>
                  <a:schemeClr val="lt1"/>
                </a:solidFill>
              </a:rPr>
              <a:t> </a:t>
            </a:r>
            <a:r>
              <a:rPr i="1" lang="en" sz="1200">
                <a:solidFill>
                  <a:schemeClr val="lt1"/>
                </a:solidFill>
                <a:latin typeface="Chivo"/>
                <a:ea typeface="Chivo"/>
                <a:cs typeface="Chivo"/>
                <a:sym typeface="Chivo"/>
              </a:rPr>
              <a:t>Pam Strifler, Vice President, Global Sustainability Team </a:t>
            </a:r>
            <a:endParaRPr i="1">
              <a:solidFill>
                <a:schemeClr val="lt1"/>
              </a:solidFill>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p:txBody>
      </p:sp>
      <p:pic>
        <p:nvPicPr>
          <p:cNvPr descr="https://lh5.googleusercontent.com/jSQnrkJHqfWXSzFXEwhGYdgzPihHa645yMJrtLFesZUjYH-DY07FkhW8CFlmcA34glZD-eJ_soxXahK3jW0mg1HDUPCuDC-qGhc2diJ1OdV3hr8mJ_Q1PtWNaGs1yiriIJU-ZNdjvx5Y" id="3211" name="Google Shape;3211;p45"/>
          <p:cNvPicPr preferRelativeResize="0"/>
          <p:nvPr/>
        </p:nvPicPr>
        <p:blipFill rotWithShape="1">
          <a:blip r:embed="rId3">
            <a:alphaModFix/>
          </a:blip>
          <a:srcRect b="0" l="0" r="0" t="0"/>
          <a:stretch/>
        </p:blipFill>
        <p:spPr>
          <a:xfrm>
            <a:off x="0" y="9258300"/>
            <a:ext cx="2560320" cy="1028700"/>
          </a:xfrm>
          <a:prstGeom prst="rect">
            <a:avLst/>
          </a:prstGeom>
          <a:noFill/>
          <a:ln>
            <a:noFill/>
          </a:ln>
        </p:spPr>
      </p:pic>
      <p:sp>
        <p:nvSpPr>
          <p:cNvPr id="3212" name="Google Shape;3212;p45"/>
          <p:cNvSpPr/>
          <p:nvPr/>
        </p:nvSpPr>
        <p:spPr>
          <a:xfrm flipH="1">
            <a:off x="2285880" y="9567124"/>
            <a:ext cx="15505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Calibri"/>
                <a:ea typeface="Calibri"/>
                <a:cs typeface="Calibri"/>
                <a:sym typeface="Calibri"/>
              </a:rPr>
              <a:t> </a:t>
            </a:r>
            <a:endParaRPr/>
          </a:p>
        </p:txBody>
      </p:sp>
      <p:sp>
        <p:nvSpPr>
          <p:cNvPr id="3213" name="Google Shape;3213;p45"/>
          <p:cNvSpPr/>
          <p:nvPr/>
        </p:nvSpPr>
        <p:spPr>
          <a:xfrm>
            <a:off x="2286000" y="9515550"/>
            <a:ext cx="16002000" cy="710100"/>
          </a:xfrm>
          <a:prstGeom prst="rect">
            <a:avLst/>
          </a:prstGeom>
          <a:solidFill>
            <a:srgbClr val="0070C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2400">
                <a:solidFill>
                  <a:srgbClr val="FF9900"/>
                </a:solidFill>
                <a:latin typeface="Lato"/>
                <a:ea typeface="Lato"/>
                <a:cs typeface="Lato"/>
                <a:sym typeface="Lato"/>
              </a:rPr>
              <a:t>Recommendations  | </a:t>
            </a:r>
            <a:r>
              <a:rPr lang="en" sz="2400">
                <a:solidFill>
                  <a:srgbClr val="FF9900"/>
                </a:solidFill>
                <a:latin typeface="Lato"/>
                <a:ea typeface="Lato"/>
                <a:cs typeface="Lato"/>
                <a:sym typeface="Lato"/>
              </a:rPr>
              <a:t>Findings| Implementation</a:t>
            </a:r>
            <a:r>
              <a:rPr b="1" lang="en" sz="2400">
                <a:solidFill>
                  <a:srgbClr val="FF9900"/>
                </a:solidFill>
                <a:latin typeface="Lato"/>
                <a:ea typeface="Lato"/>
                <a:cs typeface="Lato"/>
                <a:sym typeface="Lato"/>
              </a:rPr>
              <a:t> </a:t>
            </a:r>
            <a:r>
              <a:rPr lang="en" sz="2400">
                <a:solidFill>
                  <a:srgbClr val="FF9900"/>
                </a:solidFill>
                <a:latin typeface="Lato"/>
                <a:ea typeface="Lato"/>
                <a:cs typeface="Lato"/>
                <a:sym typeface="Lato"/>
              </a:rPr>
              <a:t>| Implementation Timeline | Risk | Strategy Impact</a:t>
            </a:r>
            <a:endParaRPr sz="2400">
              <a:solidFill>
                <a:srgbClr val="000000"/>
              </a:solidFill>
              <a:latin typeface="Lato"/>
              <a:ea typeface="Lato"/>
              <a:cs typeface="Lato"/>
              <a:sym typeface="Lato"/>
            </a:endParaRPr>
          </a:p>
        </p:txBody>
      </p:sp>
      <p:sp>
        <p:nvSpPr>
          <p:cNvPr id="3214" name="Google Shape;3214;p45"/>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a:t>
            </a:r>
            <a:r>
              <a:rPr b="1" i="1" lang="en" sz="1700" u="sng">
                <a:solidFill>
                  <a:schemeClr val="lt1"/>
                </a:solidFill>
                <a:latin typeface="Chivo"/>
                <a:ea typeface="Chivo"/>
                <a:cs typeface="Chivo"/>
                <a:sym typeface="Chivo"/>
              </a:rPr>
              <a:t>Executive Analysis</a:t>
            </a:r>
            <a:r>
              <a:rPr lang="en" sz="1700">
                <a:solidFill>
                  <a:schemeClr val="lt1"/>
                </a:solidFill>
                <a:latin typeface="Chivo"/>
                <a:ea typeface="Chivo"/>
                <a:cs typeface="Chivo"/>
                <a:sym typeface="Chivo"/>
              </a:rPr>
              <a:t> | Strategy | Financials | Conclusion</a:t>
            </a:r>
            <a:endParaRPr sz="1700">
              <a:solidFill>
                <a:schemeClr val="lt1"/>
              </a:solidFill>
              <a:latin typeface="Chivo"/>
              <a:ea typeface="Chivo"/>
              <a:cs typeface="Chivo"/>
              <a:sym typeface="Chivo"/>
            </a:endParaRPr>
          </a:p>
        </p:txBody>
      </p:sp>
      <p:pic>
        <p:nvPicPr>
          <p:cNvPr id="3215" name="Google Shape;3215;p45">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pic>
        <p:nvPicPr>
          <p:cNvPr id="3216" name="Google Shape;3216;p45"/>
          <p:cNvPicPr preferRelativeResize="0"/>
          <p:nvPr/>
        </p:nvPicPr>
        <p:blipFill rotWithShape="1">
          <a:blip r:embed="rId6">
            <a:alphaModFix/>
          </a:blip>
          <a:srcRect b="0" l="16204" r="15278" t="0"/>
          <a:stretch/>
        </p:blipFill>
        <p:spPr>
          <a:xfrm>
            <a:off x="5245275" y="910750"/>
            <a:ext cx="3414099" cy="33219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0" name="Shape 4240"/>
        <p:cNvGrpSpPr/>
        <p:nvPr/>
      </p:nvGrpSpPr>
      <p:grpSpPr>
        <a:xfrm>
          <a:off x="0" y="0"/>
          <a:ext cx="0" cy="0"/>
          <a:chOff x="0" y="0"/>
          <a:chExt cx="0" cy="0"/>
        </a:xfrm>
      </p:grpSpPr>
      <p:pic>
        <p:nvPicPr>
          <p:cNvPr id="4241" name="Google Shape;4241;p81"/>
          <p:cNvPicPr preferRelativeResize="0"/>
          <p:nvPr/>
        </p:nvPicPr>
        <p:blipFill>
          <a:blip r:embed="rId3">
            <a:alphaModFix/>
          </a:blip>
          <a:stretch>
            <a:fillRect/>
          </a:stretch>
        </p:blipFill>
        <p:spPr>
          <a:xfrm>
            <a:off x="1879352" y="1051088"/>
            <a:ext cx="5385277" cy="3047625"/>
          </a:xfrm>
          <a:prstGeom prst="rect">
            <a:avLst/>
          </a:prstGeom>
          <a:noFill/>
          <a:ln>
            <a:noFill/>
          </a:ln>
        </p:spPr>
      </p:pic>
      <p:sp>
        <p:nvSpPr>
          <p:cNvPr id="4242" name="Google Shape;4242;p81"/>
          <p:cNvSpPr txBox="1"/>
          <p:nvPr/>
        </p:nvSpPr>
        <p:spPr>
          <a:xfrm>
            <a:off x="76200" y="0"/>
            <a:ext cx="45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https://www.bbc.com/news/world-asia-india-46640789</a:t>
            </a:r>
            <a:endParaRPr>
              <a:solidFill>
                <a:schemeClr val="lt1"/>
              </a:solidFill>
            </a:endParaRPr>
          </a:p>
        </p:txBody>
      </p:sp>
      <p:sp>
        <p:nvSpPr>
          <p:cNvPr id="4243" name="Google Shape;4243;p81"/>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4"/>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244" name="Google Shape;4244;p81">
            <a:hlinkClick action="ppaction://hlinksldjump" r:id="rId5"/>
          </p:cNvPr>
          <p:cNvPicPr preferRelativeResize="0"/>
          <p:nvPr/>
        </p:nvPicPr>
        <p:blipFill rotWithShape="1">
          <a:blip r:embed="rId6">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8" name="Shape 4248"/>
        <p:cNvGrpSpPr/>
        <p:nvPr/>
      </p:nvGrpSpPr>
      <p:grpSpPr>
        <a:xfrm>
          <a:off x="0" y="0"/>
          <a:ext cx="0" cy="0"/>
          <a:chOff x="0" y="0"/>
          <a:chExt cx="0" cy="0"/>
        </a:xfrm>
      </p:grpSpPr>
      <p:pic>
        <p:nvPicPr>
          <p:cNvPr id="4249" name="Google Shape;4249;p82"/>
          <p:cNvPicPr preferRelativeResize="0"/>
          <p:nvPr/>
        </p:nvPicPr>
        <p:blipFill>
          <a:blip r:embed="rId3">
            <a:alphaModFix/>
          </a:blip>
          <a:stretch>
            <a:fillRect/>
          </a:stretch>
        </p:blipFill>
        <p:spPr>
          <a:xfrm>
            <a:off x="2122150" y="929800"/>
            <a:ext cx="4899699" cy="3505601"/>
          </a:xfrm>
          <a:prstGeom prst="rect">
            <a:avLst/>
          </a:prstGeom>
          <a:noFill/>
          <a:ln>
            <a:noFill/>
          </a:ln>
        </p:spPr>
      </p:pic>
      <p:sp>
        <p:nvSpPr>
          <p:cNvPr id="4250" name="Google Shape;4250;p82"/>
          <p:cNvSpPr txBox="1"/>
          <p:nvPr/>
        </p:nvSpPr>
        <p:spPr>
          <a:xfrm>
            <a:off x="0" y="0"/>
            <a:ext cx="593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https://www.reuters.com/world/india/indias-record-rice-crop-brings-problem-plenty-farmers-juggling-protest-2021-10-26/</a:t>
            </a:r>
            <a:endParaRPr>
              <a:solidFill>
                <a:schemeClr val="lt1"/>
              </a:solidFill>
            </a:endParaRPr>
          </a:p>
        </p:txBody>
      </p:sp>
      <p:sp>
        <p:nvSpPr>
          <p:cNvPr id="4251" name="Google Shape;4251;p82"/>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4"/>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252" name="Google Shape;4252;p82">
            <a:hlinkClick action="ppaction://hlinksldjump" r:id="rId5"/>
          </p:cNvPr>
          <p:cNvPicPr preferRelativeResize="0"/>
          <p:nvPr/>
        </p:nvPicPr>
        <p:blipFill rotWithShape="1">
          <a:blip r:embed="rId6">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6" name="Shape 4256"/>
        <p:cNvGrpSpPr/>
        <p:nvPr/>
      </p:nvGrpSpPr>
      <p:grpSpPr>
        <a:xfrm>
          <a:off x="0" y="0"/>
          <a:ext cx="0" cy="0"/>
          <a:chOff x="0" y="0"/>
          <a:chExt cx="0" cy="0"/>
        </a:xfrm>
      </p:grpSpPr>
      <p:sp>
        <p:nvSpPr>
          <p:cNvPr id="4257" name="Google Shape;4257;p83"/>
          <p:cNvSpPr/>
          <p:nvPr/>
        </p:nvSpPr>
        <p:spPr>
          <a:xfrm>
            <a:off x="-12474" y="2886322"/>
            <a:ext cx="2716362" cy="1729728"/>
          </a:xfrm>
          <a:prstGeom prst="flowChartMultidocument">
            <a:avLst/>
          </a:prstGeom>
          <a:solidFill>
            <a:srgbClr val="FFE3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8" name="Google Shape;4258;p83"/>
          <p:cNvPicPr preferRelativeResize="0"/>
          <p:nvPr/>
        </p:nvPicPr>
        <p:blipFill>
          <a:blip r:embed="rId3">
            <a:alphaModFix/>
          </a:blip>
          <a:stretch>
            <a:fillRect/>
          </a:stretch>
        </p:blipFill>
        <p:spPr>
          <a:xfrm>
            <a:off x="5665867" y="1203401"/>
            <a:ext cx="3116739" cy="1549383"/>
          </a:xfrm>
          <a:prstGeom prst="rect">
            <a:avLst/>
          </a:prstGeom>
          <a:noFill/>
          <a:ln>
            <a:noFill/>
          </a:ln>
        </p:spPr>
      </p:pic>
      <p:grpSp>
        <p:nvGrpSpPr>
          <p:cNvPr id="4259" name="Google Shape;4259;p83"/>
          <p:cNvGrpSpPr/>
          <p:nvPr/>
        </p:nvGrpSpPr>
        <p:grpSpPr>
          <a:xfrm>
            <a:off x="3118107" y="2972582"/>
            <a:ext cx="2035889" cy="1524238"/>
            <a:chOff x="-44914800" y="3560450"/>
            <a:chExt cx="300900" cy="300100"/>
          </a:xfrm>
        </p:grpSpPr>
        <p:sp>
          <p:nvSpPr>
            <p:cNvPr id="4260" name="Google Shape;4260;p8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8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8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8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8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5" name="Google Shape;4265;p83"/>
          <p:cNvGrpSpPr/>
          <p:nvPr/>
        </p:nvGrpSpPr>
        <p:grpSpPr>
          <a:xfrm rot="5400000">
            <a:off x="6643440" y="894788"/>
            <a:ext cx="745332" cy="1689714"/>
            <a:chOff x="2893175" y="869600"/>
            <a:chExt cx="1813900" cy="3634575"/>
          </a:xfrm>
        </p:grpSpPr>
        <p:sp>
          <p:nvSpPr>
            <p:cNvPr id="4266" name="Google Shape;4266;p83"/>
            <p:cNvSpPr/>
            <p:nvPr/>
          </p:nvSpPr>
          <p:spPr>
            <a:xfrm>
              <a:off x="2893175" y="869600"/>
              <a:ext cx="1813900" cy="3634575"/>
            </a:xfrm>
            <a:custGeom>
              <a:rect b="b" l="l" r="r" t="t"/>
              <a:pathLst>
                <a:path extrusionOk="0" h="145383" w="72556">
                  <a:moveTo>
                    <a:pt x="36293" y="134775"/>
                  </a:moveTo>
                  <a:cubicBezTo>
                    <a:pt x="38603" y="134805"/>
                    <a:pt x="40488" y="136720"/>
                    <a:pt x="40488" y="139030"/>
                  </a:cubicBezTo>
                  <a:cubicBezTo>
                    <a:pt x="40488" y="141340"/>
                    <a:pt x="38603" y="143255"/>
                    <a:pt x="36293" y="143285"/>
                  </a:cubicBezTo>
                  <a:lnTo>
                    <a:pt x="36232" y="143285"/>
                  </a:lnTo>
                  <a:cubicBezTo>
                    <a:pt x="33892" y="143285"/>
                    <a:pt x="31977" y="141371"/>
                    <a:pt x="31977" y="139030"/>
                  </a:cubicBezTo>
                  <a:cubicBezTo>
                    <a:pt x="31977" y="136659"/>
                    <a:pt x="33892" y="134775"/>
                    <a:pt x="36232" y="134775"/>
                  </a:cubicBezTo>
                  <a:close/>
                  <a:moveTo>
                    <a:pt x="9454" y="1"/>
                  </a:moveTo>
                  <a:cubicBezTo>
                    <a:pt x="4195" y="1"/>
                    <a:pt x="1" y="4226"/>
                    <a:pt x="1" y="9454"/>
                  </a:cubicBezTo>
                  <a:lnTo>
                    <a:pt x="1" y="135899"/>
                  </a:lnTo>
                  <a:cubicBezTo>
                    <a:pt x="1" y="141158"/>
                    <a:pt x="4226" y="145383"/>
                    <a:pt x="9454" y="145383"/>
                  </a:cubicBezTo>
                  <a:lnTo>
                    <a:pt x="63102" y="145383"/>
                  </a:lnTo>
                  <a:cubicBezTo>
                    <a:pt x="68361" y="145383"/>
                    <a:pt x="72555" y="141127"/>
                    <a:pt x="72555" y="135899"/>
                  </a:cubicBezTo>
                  <a:lnTo>
                    <a:pt x="72555" y="9514"/>
                  </a:lnTo>
                  <a:cubicBezTo>
                    <a:pt x="72555" y="4256"/>
                    <a:pt x="68361" y="1"/>
                    <a:pt x="631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83"/>
            <p:cNvSpPr/>
            <p:nvPr/>
          </p:nvSpPr>
          <p:spPr>
            <a:xfrm>
              <a:off x="3437250" y="960800"/>
              <a:ext cx="724225" cy="26600"/>
            </a:xfrm>
            <a:custGeom>
              <a:rect b="b" l="l" r="r" t="t"/>
              <a:pathLst>
                <a:path extrusionOk="0" h="1064" w="28969">
                  <a:moveTo>
                    <a:pt x="548" y="0"/>
                  </a:moveTo>
                  <a:cubicBezTo>
                    <a:pt x="244" y="0"/>
                    <a:pt x="1" y="274"/>
                    <a:pt x="1" y="547"/>
                  </a:cubicBezTo>
                  <a:cubicBezTo>
                    <a:pt x="1" y="851"/>
                    <a:pt x="274" y="1064"/>
                    <a:pt x="548" y="1064"/>
                  </a:cubicBezTo>
                  <a:lnTo>
                    <a:pt x="28421" y="1064"/>
                  </a:lnTo>
                  <a:cubicBezTo>
                    <a:pt x="28694" y="1064"/>
                    <a:pt x="28907" y="851"/>
                    <a:pt x="28968" y="547"/>
                  </a:cubicBezTo>
                  <a:cubicBezTo>
                    <a:pt x="28968" y="243"/>
                    <a:pt x="28694" y="0"/>
                    <a:pt x="2842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83"/>
            <p:cNvSpPr/>
            <p:nvPr/>
          </p:nvSpPr>
          <p:spPr>
            <a:xfrm>
              <a:off x="3692575" y="4238950"/>
              <a:ext cx="212800" cy="212800"/>
            </a:xfrm>
            <a:custGeom>
              <a:rect b="b" l="l" r="r" t="t"/>
              <a:pathLst>
                <a:path extrusionOk="0" h="8512" w="8512">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9" name="Google Shape;4269;p83"/>
          <p:cNvSpPr txBox="1"/>
          <p:nvPr>
            <p:ph idx="4294967295" type="title"/>
          </p:nvPr>
        </p:nvSpPr>
        <p:spPr>
          <a:xfrm>
            <a:off x="713250" y="4839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1"/>
                </a:solidFill>
              </a:rPr>
              <a:t>Monsanto Product and Local Benefits Demo</a:t>
            </a:r>
            <a:endParaRPr>
              <a:solidFill>
                <a:schemeClr val="lt1"/>
              </a:solidFill>
            </a:endParaRPr>
          </a:p>
        </p:txBody>
      </p:sp>
      <p:sp>
        <p:nvSpPr>
          <p:cNvPr id="4270" name="Google Shape;4270;p83"/>
          <p:cNvSpPr/>
          <p:nvPr/>
        </p:nvSpPr>
        <p:spPr>
          <a:xfrm rot="5400000">
            <a:off x="6866803" y="1569529"/>
            <a:ext cx="300435" cy="339918"/>
          </a:xfrm>
          <a:custGeom>
            <a:rect b="b" l="l" r="r" t="t"/>
            <a:pathLst>
              <a:path extrusionOk="0" h="73815" w="73817">
                <a:moveTo>
                  <a:pt x="36909" y="1"/>
                </a:moveTo>
                <a:cubicBezTo>
                  <a:pt x="27121" y="1"/>
                  <a:pt x="17732" y="3888"/>
                  <a:pt x="10811" y="10811"/>
                </a:cubicBezTo>
                <a:cubicBezTo>
                  <a:pt x="3890" y="17732"/>
                  <a:pt x="1" y="27119"/>
                  <a:pt x="1" y="36908"/>
                </a:cubicBezTo>
                <a:cubicBezTo>
                  <a:pt x="1" y="46696"/>
                  <a:pt x="3890" y="56083"/>
                  <a:pt x="10811" y="63005"/>
                </a:cubicBezTo>
                <a:cubicBezTo>
                  <a:pt x="17732" y="69926"/>
                  <a:pt x="27121" y="73814"/>
                  <a:pt x="36909" y="73814"/>
                </a:cubicBezTo>
                <a:cubicBezTo>
                  <a:pt x="46697" y="73814"/>
                  <a:pt x="56085" y="69926"/>
                  <a:pt x="63006" y="63005"/>
                </a:cubicBezTo>
                <a:cubicBezTo>
                  <a:pt x="69927" y="56083"/>
                  <a:pt x="73817" y="46696"/>
                  <a:pt x="73817" y="36908"/>
                </a:cubicBezTo>
                <a:cubicBezTo>
                  <a:pt x="73817" y="27119"/>
                  <a:pt x="69927" y="17732"/>
                  <a:pt x="63006" y="10811"/>
                </a:cubicBezTo>
                <a:cubicBezTo>
                  <a:pt x="56085" y="3888"/>
                  <a:pt x="46697" y="1"/>
                  <a:pt x="369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83"/>
          <p:cNvSpPr/>
          <p:nvPr/>
        </p:nvSpPr>
        <p:spPr>
          <a:xfrm>
            <a:off x="6973810" y="1669840"/>
            <a:ext cx="136110" cy="159418"/>
          </a:xfrm>
          <a:custGeom>
            <a:rect b="b" l="l" r="r" t="t"/>
            <a:pathLst>
              <a:path extrusionOk="0" h="39169" w="29557">
                <a:moveTo>
                  <a:pt x="1" y="0"/>
                </a:moveTo>
                <a:lnTo>
                  <a:pt x="1" y="39169"/>
                </a:lnTo>
                <a:lnTo>
                  <a:pt x="29556" y="1958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72" name="Google Shape;4272;p83"/>
          <p:cNvPicPr preferRelativeResize="0"/>
          <p:nvPr/>
        </p:nvPicPr>
        <p:blipFill>
          <a:blip r:embed="rId4">
            <a:alphaModFix/>
          </a:blip>
          <a:stretch>
            <a:fillRect/>
          </a:stretch>
        </p:blipFill>
        <p:spPr>
          <a:xfrm>
            <a:off x="5422200" y="1203400"/>
            <a:ext cx="3376801" cy="1769175"/>
          </a:xfrm>
          <a:prstGeom prst="rect">
            <a:avLst/>
          </a:prstGeom>
          <a:noFill/>
          <a:ln>
            <a:noFill/>
          </a:ln>
        </p:spPr>
      </p:pic>
      <p:pic>
        <p:nvPicPr>
          <p:cNvPr id="4273" name="Google Shape;4273;p83"/>
          <p:cNvPicPr preferRelativeResize="0"/>
          <p:nvPr/>
        </p:nvPicPr>
        <p:blipFill>
          <a:blip r:embed="rId5">
            <a:alphaModFix/>
          </a:blip>
          <a:stretch>
            <a:fillRect/>
          </a:stretch>
        </p:blipFill>
        <p:spPr>
          <a:xfrm>
            <a:off x="3304138" y="3126661"/>
            <a:ext cx="1663824" cy="1247877"/>
          </a:xfrm>
          <a:prstGeom prst="rect">
            <a:avLst/>
          </a:prstGeom>
          <a:noFill/>
          <a:ln>
            <a:noFill/>
          </a:ln>
        </p:spPr>
      </p:pic>
      <p:pic>
        <p:nvPicPr>
          <p:cNvPr id="4274" name="Google Shape;4274;p83"/>
          <p:cNvPicPr preferRelativeResize="0"/>
          <p:nvPr/>
        </p:nvPicPr>
        <p:blipFill>
          <a:blip r:embed="rId6">
            <a:alphaModFix/>
          </a:blip>
          <a:stretch>
            <a:fillRect/>
          </a:stretch>
        </p:blipFill>
        <p:spPr>
          <a:xfrm>
            <a:off x="6320079" y="1431465"/>
            <a:ext cx="1393933" cy="615964"/>
          </a:xfrm>
          <a:prstGeom prst="rect">
            <a:avLst/>
          </a:prstGeom>
          <a:noFill/>
          <a:ln>
            <a:noFill/>
          </a:ln>
        </p:spPr>
      </p:pic>
      <p:sp>
        <p:nvSpPr>
          <p:cNvPr id="4275" name="Google Shape;4275;p83"/>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7"/>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276" name="Google Shape;4276;p83">
            <a:hlinkClick action="ppaction://hlinksldjump" r:id="rId8"/>
          </p:cNvPr>
          <p:cNvPicPr preferRelativeResize="0"/>
          <p:nvPr/>
        </p:nvPicPr>
        <p:blipFill rotWithShape="1">
          <a:blip r:embed="rId9">
            <a:alphaModFix/>
          </a:blip>
          <a:srcRect b="18863" l="0" r="0" t="17708"/>
          <a:stretch/>
        </p:blipFill>
        <p:spPr>
          <a:xfrm>
            <a:off x="0" y="4749600"/>
            <a:ext cx="1378028" cy="413402"/>
          </a:xfrm>
          <a:prstGeom prst="rect">
            <a:avLst/>
          </a:prstGeom>
          <a:noFill/>
          <a:ln>
            <a:noFill/>
          </a:ln>
        </p:spPr>
      </p:pic>
      <p:pic>
        <p:nvPicPr>
          <p:cNvPr id="4277" name="Google Shape;4277;p83"/>
          <p:cNvPicPr preferRelativeResize="0"/>
          <p:nvPr/>
        </p:nvPicPr>
        <p:blipFill>
          <a:blip r:embed="rId10">
            <a:alphaModFix/>
          </a:blip>
          <a:stretch>
            <a:fillRect/>
          </a:stretch>
        </p:blipFill>
        <p:spPr>
          <a:xfrm>
            <a:off x="380925" y="1056625"/>
            <a:ext cx="1663825" cy="1824525"/>
          </a:xfrm>
          <a:prstGeom prst="rect">
            <a:avLst/>
          </a:prstGeom>
          <a:noFill/>
          <a:ln>
            <a:noFill/>
          </a:ln>
        </p:spPr>
      </p:pic>
      <p:sp>
        <p:nvSpPr>
          <p:cNvPr id="4278" name="Google Shape;4278;p83"/>
          <p:cNvSpPr txBox="1"/>
          <p:nvPr/>
        </p:nvSpPr>
        <p:spPr>
          <a:xfrm>
            <a:off x="20338" y="3134388"/>
            <a:ext cx="23850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Chivo"/>
                <a:ea typeface="Chivo"/>
                <a:cs typeface="Chivo"/>
                <a:sym typeface="Chivo"/>
              </a:rPr>
              <a:t>“</a:t>
            </a:r>
            <a:r>
              <a:rPr lang="en" sz="1100">
                <a:solidFill>
                  <a:schemeClr val="dk1"/>
                </a:solidFill>
                <a:latin typeface="Chivo"/>
                <a:ea typeface="Chivo"/>
                <a:cs typeface="Chivo"/>
                <a:sym typeface="Chivo"/>
              </a:rPr>
              <a:t>Using GMO Farming methods, farmers can till a lot less — if they have to till at all — which is why they’re able to increase soil health, reduce erosion and cut herbicide runoff by 70 percent.”</a:t>
            </a:r>
            <a:endParaRPr sz="1300">
              <a:solidFill>
                <a:schemeClr val="dk1"/>
              </a:solidFill>
              <a:latin typeface="Chivo"/>
              <a:ea typeface="Chivo"/>
              <a:cs typeface="Chivo"/>
              <a:sym typeface="Chivo"/>
            </a:endParaRPr>
          </a:p>
        </p:txBody>
      </p:sp>
      <p:sp>
        <p:nvSpPr>
          <p:cNvPr id="4279" name="Google Shape;4279;p83"/>
          <p:cNvSpPr/>
          <p:nvPr/>
        </p:nvSpPr>
        <p:spPr>
          <a:xfrm>
            <a:off x="5782575" y="2796014"/>
            <a:ext cx="3000024" cy="1910358"/>
          </a:xfrm>
          <a:prstGeom prst="flowChartMultidocumen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3"/>
          <p:cNvSpPr txBox="1"/>
          <p:nvPr/>
        </p:nvSpPr>
        <p:spPr>
          <a:xfrm>
            <a:off x="-12475" y="4449025"/>
            <a:ext cx="30000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hlinkClick r:id="rId11"/>
              </a:rPr>
              <a:t>What’s the Best Kept Secret in Water Conservation? GMO Farming (afreshlook.org)</a:t>
            </a:r>
            <a:endParaRPr sz="700"/>
          </a:p>
        </p:txBody>
      </p:sp>
      <p:sp>
        <p:nvSpPr>
          <p:cNvPr id="4281" name="Google Shape;4281;p83"/>
          <p:cNvSpPr txBox="1"/>
          <p:nvPr/>
        </p:nvSpPr>
        <p:spPr>
          <a:xfrm>
            <a:off x="5712138" y="3119550"/>
            <a:ext cx="27969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hivo"/>
                <a:ea typeface="Chivo"/>
                <a:cs typeface="Chivo"/>
                <a:sym typeface="Chivo"/>
              </a:rPr>
              <a:t>Our development team will help:</a:t>
            </a:r>
            <a:endParaRPr sz="1300">
              <a:latin typeface="Chivo"/>
              <a:ea typeface="Chivo"/>
              <a:cs typeface="Chivo"/>
              <a:sym typeface="Chivo"/>
            </a:endParaRPr>
          </a:p>
          <a:p>
            <a:pPr indent="0" lvl="0" marL="0" rtl="0" algn="l">
              <a:spcBef>
                <a:spcPts val="0"/>
              </a:spcBef>
              <a:spcAft>
                <a:spcPts val="0"/>
              </a:spcAft>
              <a:buNone/>
            </a:pPr>
            <a:r>
              <a:rPr lang="en" sz="1300">
                <a:latin typeface="Chivo"/>
                <a:ea typeface="Chivo"/>
                <a:cs typeface="Chivo"/>
                <a:sym typeface="Chivo"/>
              </a:rPr>
              <a:t>Teach Generally Useful Info</a:t>
            </a:r>
            <a:endParaRPr sz="1300">
              <a:latin typeface="Chivo"/>
              <a:ea typeface="Chivo"/>
              <a:cs typeface="Chivo"/>
              <a:sym typeface="Chivo"/>
            </a:endParaRPr>
          </a:p>
          <a:p>
            <a:pPr indent="-311150" lvl="0" marL="457200" rtl="0" algn="l">
              <a:spcBef>
                <a:spcPts val="0"/>
              </a:spcBef>
              <a:spcAft>
                <a:spcPts val="0"/>
              </a:spcAft>
              <a:buSzPts val="1300"/>
              <a:buFont typeface="Chivo"/>
              <a:buChar char="-"/>
            </a:pPr>
            <a:r>
              <a:rPr lang="en" sz="1300">
                <a:latin typeface="Chivo"/>
                <a:ea typeface="Chivo"/>
                <a:cs typeface="Chivo"/>
                <a:sym typeface="Chivo"/>
              </a:rPr>
              <a:t>Scarcity Maps</a:t>
            </a:r>
            <a:endParaRPr sz="1300">
              <a:latin typeface="Chivo"/>
              <a:ea typeface="Chivo"/>
              <a:cs typeface="Chivo"/>
              <a:sym typeface="Chivo"/>
            </a:endParaRPr>
          </a:p>
          <a:p>
            <a:pPr indent="-311150" lvl="0" marL="457200" rtl="0" algn="l">
              <a:spcBef>
                <a:spcPts val="0"/>
              </a:spcBef>
              <a:spcAft>
                <a:spcPts val="0"/>
              </a:spcAft>
              <a:buSzPts val="1300"/>
              <a:buFont typeface="Chivo"/>
              <a:buChar char="-"/>
            </a:pPr>
            <a:r>
              <a:rPr lang="en" sz="1300">
                <a:latin typeface="Chivo"/>
                <a:ea typeface="Chivo"/>
                <a:cs typeface="Chivo"/>
                <a:sym typeface="Chivo"/>
              </a:rPr>
              <a:t>Demos for how to use Monsanto spreading tech</a:t>
            </a:r>
            <a:endParaRPr sz="1300">
              <a:latin typeface="Chivo"/>
              <a:ea typeface="Chivo"/>
              <a:cs typeface="Chivo"/>
              <a:sym typeface="Chivo"/>
            </a:endParaRPr>
          </a:p>
        </p:txBody>
      </p:sp>
      <p:sp>
        <p:nvSpPr>
          <p:cNvPr id="4282" name="Google Shape;4282;p83"/>
          <p:cNvSpPr/>
          <p:nvPr/>
        </p:nvSpPr>
        <p:spPr>
          <a:xfrm>
            <a:off x="2607987" y="1022902"/>
            <a:ext cx="3000024" cy="1910358"/>
          </a:xfrm>
          <a:prstGeom prst="flowChartMultidocument">
            <a:avLst/>
          </a:prstGeom>
          <a:solidFill>
            <a:srgbClr val="64CF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3"/>
          <p:cNvSpPr txBox="1"/>
          <p:nvPr/>
        </p:nvSpPr>
        <p:spPr>
          <a:xfrm>
            <a:off x="2607963" y="1340413"/>
            <a:ext cx="2796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Full Scale Marketing Campaign</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Posters</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Local Tutorials</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t/>
            </a:r>
            <a:endParaRPr>
              <a:solidFill>
                <a:schemeClr val="dk1"/>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7" name="Shape 4287"/>
        <p:cNvGrpSpPr/>
        <p:nvPr/>
      </p:nvGrpSpPr>
      <p:grpSpPr>
        <a:xfrm>
          <a:off x="0" y="0"/>
          <a:ext cx="0" cy="0"/>
          <a:chOff x="0" y="0"/>
          <a:chExt cx="0" cy="0"/>
        </a:xfrm>
      </p:grpSpPr>
      <p:pic>
        <p:nvPicPr>
          <p:cNvPr id="4288" name="Google Shape;4288;p84"/>
          <p:cNvPicPr preferRelativeResize="0"/>
          <p:nvPr/>
        </p:nvPicPr>
        <p:blipFill>
          <a:blip r:embed="rId3">
            <a:alphaModFix/>
          </a:blip>
          <a:stretch>
            <a:fillRect/>
          </a:stretch>
        </p:blipFill>
        <p:spPr>
          <a:xfrm>
            <a:off x="661888" y="828550"/>
            <a:ext cx="7820227" cy="3295350"/>
          </a:xfrm>
          <a:prstGeom prst="rect">
            <a:avLst/>
          </a:prstGeom>
          <a:noFill/>
          <a:ln>
            <a:noFill/>
          </a:ln>
        </p:spPr>
      </p:pic>
      <p:sp>
        <p:nvSpPr>
          <p:cNvPr id="4289" name="Google Shape;4289;p84"/>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4"/>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290" name="Google Shape;4290;p84">
            <a:hlinkClick action="ppaction://hlinksldjump" r:id="rId5"/>
          </p:cNvPr>
          <p:cNvPicPr preferRelativeResize="0"/>
          <p:nvPr/>
        </p:nvPicPr>
        <p:blipFill rotWithShape="1">
          <a:blip r:embed="rId6">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4" name="Shape 4294"/>
        <p:cNvGrpSpPr/>
        <p:nvPr/>
      </p:nvGrpSpPr>
      <p:grpSpPr>
        <a:xfrm>
          <a:off x="0" y="0"/>
          <a:ext cx="0" cy="0"/>
          <a:chOff x="0" y="0"/>
          <a:chExt cx="0" cy="0"/>
        </a:xfrm>
      </p:grpSpPr>
      <p:pic>
        <p:nvPicPr>
          <p:cNvPr id="4295" name="Google Shape;4295;p85"/>
          <p:cNvPicPr preferRelativeResize="0"/>
          <p:nvPr/>
        </p:nvPicPr>
        <p:blipFill>
          <a:blip r:embed="rId3">
            <a:alphaModFix/>
          </a:blip>
          <a:stretch>
            <a:fillRect/>
          </a:stretch>
        </p:blipFill>
        <p:spPr>
          <a:xfrm>
            <a:off x="152400" y="1758250"/>
            <a:ext cx="8839204" cy="1519238"/>
          </a:xfrm>
          <a:prstGeom prst="rect">
            <a:avLst/>
          </a:prstGeom>
          <a:noFill/>
          <a:ln>
            <a:noFill/>
          </a:ln>
        </p:spPr>
      </p:pic>
      <p:sp>
        <p:nvSpPr>
          <p:cNvPr id="4296" name="Google Shape;4296;p85"/>
          <p:cNvSpPr txBox="1"/>
          <p:nvPr/>
        </p:nvSpPr>
        <p:spPr>
          <a:xfrm>
            <a:off x="2000100" y="144875"/>
            <a:ext cx="514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https://www.farmprogress.com/farm-life/apply-monsanto-fund-grant-enhance-stem-education</a:t>
            </a:r>
            <a:endParaRPr>
              <a:solidFill>
                <a:schemeClr val="lt1"/>
              </a:solidFill>
            </a:endParaRPr>
          </a:p>
        </p:txBody>
      </p:sp>
      <p:sp>
        <p:nvSpPr>
          <p:cNvPr id="4297" name="Google Shape;4297;p85"/>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4"/>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298" name="Google Shape;4298;p85">
            <a:hlinkClick action="ppaction://hlinksldjump" r:id="rId5"/>
          </p:cNvPr>
          <p:cNvPicPr preferRelativeResize="0"/>
          <p:nvPr/>
        </p:nvPicPr>
        <p:blipFill rotWithShape="1">
          <a:blip r:embed="rId6">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2" name="Shape 4302"/>
        <p:cNvGrpSpPr/>
        <p:nvPr/>
      </p:nvGrpSpPr>
      <p:grpSpPr>
        <a:xfrm>
          <a:off x="0" y="0"/>
          <a:ext cx="0" cy="0"/>
          <a:chOff x="0" y="0"/>
          <a:chExt cx="0" cy="0"/>
        </a:xfrm>
      </p:grpSpPr>
      <p:pic>
        <p:nvPicPr>
          <p:cNvPr id="4303" name="Google Shape;4303;p86"/>
          <p:cNvPicPr preferRelativeResize="0"/>
          <p:nvPr/>
        </p:nvPicPr>
        <p:blipFill>
          <a:blip r:embed="rId3">
            <a:alphaModFix/>
          </a:blip>
          <a:stretch>
            <a:fillRect/>
          </a:stretch>
        </p:blipFill>
        <p:spPr>
          <a:xfrm>
            <a:off x="152400" y="1978300"/>
            <a:ext cx="8839204" cy="1186905"/>
          </a:xfrm>
          <a:prstGeom prst="rect">
            <a:avLst/>
          </a:prstGeom>
          <a:noFill/>
          <a:ln>
            <a:noFill/>
          </a:ln>
        </p:spPr>
      </p:pic>
      <p:sp>
        <p:nvSpPr>
          <p:cNvPr id="4304" name="Google Shape;4304;p86"/>
          <p:cNvSpPr txBox="1"/>
          <p:nvPr/>
        </p:nvSpPr>
        <p:spPr>
          <a:xfrm>
            <a:off x="2000100" y="144875"/>
            <a:ext cx="514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https://www.farmprogress.com/farm-life/apply-monsanto-fund-grant-enhance-stem-education</a:t>
            </a:r>
            <a:endParaRPr>
              <a:solidFill>
                <a:schemeClr val="lt1"/>
              </a:solidFill>
            </a:endParaRPr>
          </a:p>
        </p:txBody>
      </p:sp>
      <p:sp>
        <p:nvSpPr>
          <p:cNvPr id="4305" name="Google Shape;4305;p86"/>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4"/>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306" name="Google Shape;4306;p86">
            <a:hlinkClick action="ppaction://hlinksldjump" r:id="rId5"/>
          </p:cNvPr>
          <p:cNvPicPr preferRelativeResize="0"/>
          <p:nvPr/>
        </p:nvPicPr>
        <p:blipFill rotWithShape="1">
          <a:blip r:embed="rId6">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pic>
        <p:nvPicPr>
          <p:cNvPr id="4311" name="Google Shape;4311;p87"/>
          <p:cNvPicPr preferRelativeResize="0"/>
          <p:nvPr/>
        </p:nvPicPr>
        <p:blipFill>
          <a:blip r:embed="rId3">
            <a:alphaModFix/>
          </a:blip>
          <a:stretch>
            <a:fillRect/>
          </a:stretch>
        </p:blipFill>
        <p:spPr>
          <a:xfrm>
            <a:off x="3875275" y="354725"/>
            <a:ext cx="3526225" cy="3975200"/>
          </a:xfrm>
          <a:prstGeom prst="rect">
            <a:avLst/>
          </a:prstGeom>
          <a:noFill/>
          <a:ln>
            <a:noFill/>
          </a:ln>
        </p:spPr>
      </p:pic>
      <p:sp>
        <p:nvSpPr>
          <p:cNvPr id="4312" name="Google Shape;4312;p87"/>
          <p:cNvSpPr txBox="1"/>
          <p:nvPr>
            <p:ph idx="4294967295" type="subTitle"/>
          </p:nvPr>
        </p:nvSpPr>
        <p:spPr>
          <a:xfrm>
            <a:off x="580425" y="1925775"/>
            <a:ext cx="2876100" cy="83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A1A1A"/>
              </a:buClr>
              <a:buSzPts val="1100"/>
              <a:buFont typeface="Arial"/>
              <a:buNone/>
            </a:pPr>
            <a:r>
              <a:rPr lang="en" sz="1500">
                <a:solidFill>
                  <a:schemeClr val="lt1"/>
                </a:solidFill>
                <a:latin typeface="Chivo"/>
                <a:ea typeface="Chivo"/>
                <a:cs typeface="Chivo"/>
                <a:sym typeface="Chivo"/>
              </a:rPr>
              <a:t>Monsanto’s feud with the European Union, specifically with the Royal family.</a:t>
            </a:r>
            <a:endParaRPr sz="1500">
              <a:solidFill>
                <a:schemeClr val="lt1"/>
              </a:solidFill>
              <a:latin typeface="Chivo"/>
              <a:ea typeface="Chivo"/>
              <a:cs typeface="Chivo"/>
              <a:sym typeface="Chivo"/>
            </a:endParaRPr>
          </a:p>
        </p:txBody>
      </p:sp>
      <p:sp>
        <p:nvSpPr>
          <p:cNvPr id="4313" name="Google Shape;4313;p87"/>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4"/>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314" name="Google Shape;4314;p87">
            <a:hlinkClick action="ppaction://hlinksldjump" r:id="rId5"/>
          </p:cNvPr>
          <p:cNvPicPr preferRelativeResize="0"/>
          <p:nvPr/>
        </p:nvPicPr>
        <p:blipFill rotWithShape="1">
          <a:blip r:embed="rId6">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8" name="Shape 4318"/>
        <p:cNvGrpSpPr/>
        <p:nvPr/>
      </p:nvGrpSpPr>
      <p:grpSpPr>
        <a:xfrm>
          <a:off x="0" y="0"/>
          <a:ext cx="0" cy="0"/>
          <a:chOff x="0" y="0"/>
          <a:chExt cx="0" cy="0"/>
        </a:xfrm>
      </p:grpSpPr>
      <p:pic>
        <p:nvPicPr>
          <p:cNvPr id="4319" name="Google Shape;4319;p88"/>
          <p:cNvPicPr preferRelativeResize="0"/>
          <p:nvPr/>
        </p:nvPicPr>
        <p:blipFill>
          <a:blip r:embed="rId3">
            <a:alphaModFix/>
          </a:blip>
          <a:stretch>
            <a:fillRect/>
          </a:stretch>
        </p:blipFill>
        <p:spPr>
          <a:xfrm>
            <a:off x="3314300" y="669650"/>
            <a:ext cx="5003023" cy="3447974"/>
          </a:xfrm>
          <a:prstGeom prst="rect">
            <a:avLst/>
          </a:prstGeom>
          <a:noFill/>
          <a:ln>
            <a:noFill/>
          </a:ln>
        </p:spPr>
      </p:pic>
      <p:sp>
        <p:nvSpPr>
          <p:cNvPr id="4320" name="Google Shape;4320;p88"/>
          <p:cNvSpPr txBox="1"/>
          <p:nvPr>
            <p:ph idx="4294967295" type="subTitle"/>
          </p:nvPr>
        </p:nvSpPr>
        <p:spPr>
          <a:xfrm>
            <a:off x="230275" y="1608600"/>
            <a:ext cx="2876100" cy="192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A1A1A"/>
              </a:buClr>
              <a:buSzPts val="1100"/>
              <a:buFont typeface="Arial"/>
              <a:buNone/>
            </a:pPr>
            <a:r>
              <a:rPr lang="en" sz="1500">
                <a:solidFill>
                  <a:schemeClr val="lt1"/>
                </a:solidFill>
                <a:latin typeface="Chivo"/>
                <a:ea typeface="Chivo"/>
                <a:cs typeface="Chivo"/>
                <a:sym typeface="Chivo"/>
              </a:rPr>
              <a:t>After purchasing Delta Pine, Monsanto was crucified for its involvement in the development of “The </a:t>
            </a:r>
            <a:r>
              <a:rPr lang="en" sz="1500">
                <a:solidFill>
                  <a:schemeClr val="lt1"/>
                </a:solidFill>
                <a:latin typeface="Chivo"/>
                <a:ea typeface="Chivo"/>
                <a:cs typeface="Chivo"/>
                <a:sym typeface="Chivo"/>
              </a:rPr>
              <a:t>Terminator</a:t>
            </a:r>
            <a:r>
              <a:rPr lang="en" sz="1500">
                <a:solidFill>
                  <a:schemeClr val="lt1"/>
                </a:solidFill>
                <a:latin typeface="Chivo"/>
                <a:ea typeface="Chivo"/>
                <a:cs typeface="Chivo"/>
                <a:sym typeface="Chivo"/>
              </a:rPr>
              <a:t>”, which the company had nothing to do with and refused to introduce it back to the markets.</a:t>
            </a:r>
            <a:endParaRPr sz="1500">
              <a:solidFill>
                <a:schemeClr val="lt1"/>
              </a:solidFill>
              <a:latin typeface="Chivo"/>
              <a:ea typeface="Chivo"/>
              <a:cs typeface="Chivo"/>
              <a:sym typeface="Chivo"/>
            </a:endParaRPr>
          </a:p>
        </p:txBody>
      </p:sp>
      <p:sp>
        <p:nvSpPr>
          <p:cNvPr id="4321" name="Google Shape;4321;p88"/>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4"/>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322" name="Google Shape;4322;p88">
            <a:hlinkClick action="ppaction://hlinksldjump" r:id="rId5"/>
          </p:cNvPr>
          <p:cNvPicPr preferRelativeResize="0"/>
          <p:nvPr/>
        </p:nvPicPr>
        <p:blipFill rotWithShape="1">
          <a:blip r:embed="rId6">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6" name="Shape 4326"/>
        <p:cNvGrpSpPr/>
        <p:nvPr/>
      </p:nvGrpSpPr>
      <p:grpSpPr>
        <a:xfrm>
          <a:off x="0" y="0"/>
          <a:ext cx="0" cy="0"/>
          <a:chOff x="0" y="0"/>
          <a:chExt cx="0" cy="0"/>
        </a:xfrm>
      </p:grpSpPr>
      <p:sp>
        <p:nvSpPr>
          <p:cNvPr id="4327" name="Google Shape;4327;p89"/>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3"/>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328" name="Google Shape;4328;p89">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329" name="Google Shape;4329;p89"/>
          <p:cNvSpPr/>
          <p:nvPr/>
        </p:nvSpPr>
        <p:spPr>
          <a:xfrm>
            <a:off x="1452450" y="207925"/>
            <a:ext cx="6239100" cy="7629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3000">
                <a:solidFill>
                  <a:schemeClr val="lt1"/>
                </a:solidFill>
                <a:latin typeface="Chivo"/>
                <a:ea typeface="Chivo"/>
                <a:cs typeface="Chivo"/>
                <a:sym typeface="Chivo"/>
              </a:rPr>
              <a:t>Marketing Budget</a:t>
            </a:r>
            <a:endParaRPr b="1" i="0" sz="3000" u="none" cap="none" strike="noStrike">
              <a:solidFill>
                <a:schemeClr val="lt1"/>
              </a:solidFill>
              <a:latin typeface="Chivo"/>
              <a:ea typeface="Chivo"/>
              <a:cs typeface="Chivo"/>
              <a:sym typeface="Chivo"/>
            </a:endParaRPr>
          </a:p>
        </p:txBody>
      </p:sp>
      <p:pic>
        <p:nvPicPr>
          <p:cNvPr id="4330" name="Google Shape;4330;p89"/>
          <p:cNvPicPr preferRelativeResize="0"/>
          <p:nvPr/>
        </p:nvPicPr>
        <p:blipFill>
          <a:blip r:embed="rId6">
            <a:alphaModFix/>
          </a:blip>
          <a:stretch>
            <a:fillRect/>
          </a:stretch>
        </p:blipFill>
        <p:spPr>
          <a:xfrm>
            <a:off x="377425" y="1048250"/>
            <a:ext cx="8077560" cy="3473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4" name="Shape 4334"/>
        <p:cNvGrpSpPr/>
        <p:nvPr/>
      </p:nvGrpSpPr>
      <p:grpSpPr>
        <a:xfrm>
          <a:off x="0" y="0"/>
          <a:ext cx="0" cy="0"/>
          <a:chOff x="0" y="0"/>
          <a:chExt cx="0" cy="0"/>
        </a:xfrm>
      </p:grpSpPr>
      <p:sp>
        <p:nvSpPr>
          <p:cNvPr id="4335" name="Google Shape;4335;p90"/>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3"/>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336" name="Google Shape;4336;p90">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4337" name="Google Shape;4337;p90"/>
          <p:cNvSpPr/>
          <p:nvPr/>
        </p:nvSpPr>
        <p:spPr>
          <a:xfrm>
            <a:off x="1452450" y="86725"/>
            <a:ext cx="6239100" cy="7629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3000">
                <a:solidFill>
                  <a:schemeClr val="lt1"/>
                </a:solidFill>
                <a:latin typeface="Chivo"/>
                <a:ea typeface="Chivo"/>
                <a:cs typeface="Chivo"/>
                <a:sym typeface="Chivo"/>
              </a:rPr>
              <a:t>Statement of Cashflows</a:t>
            </a:r>
            <a:endParaRPr b="1" i="0" sz="3000" u="none" cap="none" strike="noStrike">
              <a:solidFill>
                <a:schemeClr val="lt1"/>
              </a:solidFill>
              <a:latin typeface="Chivo"/>
              <a:ea typeface="Chivo"/>
              <a:cs typeface="Chivo"/>
              <a:sym typeface="Chivo"/>
            </a:endParaRPr>
          </a:p>
        </p:txBody>
      </p:sp>
      <p:pic>
        <p:nvPicPr>
          <p:cNvPr id="4338" name="Google Shape;4338;p90"/>
          <p:cNvPicPr preferRelativeResize="0"/>
          <p:nvPr/>
        </p:nvPicPr>
        <p:blipFill>
          <a:blip r:embed="rId6">
            <a:alphaModFix/>
          </a:blip>
          <a:stretch>
            <a:fillRect/>
          </a:stretch>
        </p:blipFill>
        <p:spPr>
          <a:xfrm>
            <a:off x="1944375" y="925825"/>
            <a:ext cx="5287723" cy="37204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46"/>
          <p:cNvSpPr txBox="1"/>
          <p:nvPr>
            <p:ph idx="1" type="subTitle"/>
          </p:nvPr>
        </p:nvSpPr>
        <p:spPr>
          <a:xfrm>
            <a:off x="713225" y="3140850"/>
            <a:ext cx="2876100" cy="70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1A1A1A"/>
              </a:buClr>
              <a:buSzPts val="1100"/>
              <a:buFont typeface="Arial"/>
              <a:buNone/>
            </a:pPr>
            <a:r>
              <a:rPr lang="en"/>
              <a:t>Balance the Positive Marketing of our Goods against possible negative </a:t>
            </a:r>
            <a:r>
              <a:rPr lang="en"/>
              <a:t>externalities</a:t>
            </a:r>
            <a:r>
              <a:rPr lang="en"/>
              <a:t> of GMO’s</a:t>
            </a:r>
            <a:endParaRPr/>
          </a:p>
        </p:txBody>
      </p:sp>
      <p:sp>
        <p:nvSpPr>
          <p:cNvPr id="3222" name="Google Shape;3222;p46"/>
          <p:cNvSpPr/>
          <p:nvPr/>
        </p:nvSpPr>
        <p:spPr>
          <a:xfrm>
            <a:off x="0" y="1470375"/>
            <a:ext cx="6052500" cy="15438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46"/>
          <p:cNvSpPr txBox="1"/>
          <p:nvPr>
            <p:ph type="title"/>
          </p:nvPr>
        </p:nvSpPr>
        <p:spPr>
          <a:xfrm>
            <a:off x="713225" y="1603000"/>
            <a:ext cx="4206000" cy="125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PROBLEM VS. SOLUTION</a:t>
            </a:r>
            <a:endParaRPr/>
          </a:p>
        </p:txBody>
      </p:sp>
      <p:pic>
        <p:nvPicPr>
          <p:cNvPr id="3224" name="Google Shape;3224;p46"/>
          <p:cNvPicPr preferRelativeResize="0"/>
          <p:nvPr/>
        </p:nvPicPr>
        <p:blipFill rotWithShape="1">
          <a:blip r:embed="rId3">
            <a:alphaModFix/>
          </a:blip>
          <a:srcRect b="0" l="31426" r="0" t="0"/>
          <a:stretch/>
        </p:blipFill>
        <p:spPr>
          <a:xfrm>
            <a:off x="5245272" y="377350"/>
            <a:ext cx="3414099" cy="3321976"/>
          </a:xfrm>
          <a:prstGeom prst="rect">
            <a:avLst/>
          </a:prstGeom>
          <a:noFill/>
          <a:ln>
            <a:noFill/>
          </a:ln>
        </p:spPr>
      </p:pic>
      <p:sp>
        <p:nvSpPr>
          <p:cNvPr id="3225" name="Google Shape;3225;p46"/>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a:t>
            </a:r>
            <a:r>
              <a:rPr b="1" i="1" lang="en" sz="1700" u="sng">
                <a:solidFill>
                  <a:schemeClr val="lt1"/>
                </a:solidFill>
                <a:latin typeface="Chivo"/>
                <a:ea typeface="Chivo"/>
                <a:cs typeface="Chivo"/>
                <a:sym typeface="Chivo"/>
              </a:rPr>
              <a:t>Executive Analysis</a:t>
            </a:r>
            <a:r>
              <a:rPr lang="en" sz="1700">
                <a:solidFill>
                  <a:schemeClr val="lt1"/>
                </a:solidFill>
                <a:latin typeface="Chivo"/>
                <a:ea typeface="Chivo"/>
                <a:cs typeface="Chivo"/>
                <a:sym typeface="Chivo"/>
              </a:rPr>
              <a:t> | Strategy | Financials | Conclusion</a:t>
            </a:r>
            <a:endParaRPr sz="1700">
              <a:solidFill>
                <a:schemeClr val="lt1"/>
              </a:solidFill>
              <a:latin typeface="Chivo"/>
              <a:ea typeface="Chivo"/>
              <a:cs typeface="Chivo"/>
              <a:sym typeface="Chivo"/>
            </a:endParaRPr>
          </a:p>
        </p:txBody>
      </p:sp>
      <p:pic>
        <p:nvPicPr>
          <p:cNvPr id="3226" name="Google Shape;3226;p46">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2" name="Shape 4342"/>
        <p:cNvGrpSpPr/>
        <p:nvPr/>
      </p:nvGrpSpPr>
      <p:grpSpPr>
        <a:xfrm>
          <a:off x="0" y="0"/>
          <a:ext cx="0" cy="0"/>
          <a:chOff x="0" y="0"/>
          <a:chExt cx="0" cy="0"/>
        </a:xfrm>
      </p:grpSpPr>
      <p:sp>
        <p:nvSpPr>
          <p:cNvPr id="4343" name="Google Shape;4343;p91"/>
          <p:cNvSpPr/>
          <p:nvPr/>
        </p:nvSpPr>
        <p:spPr>
          <a:xfrm>
            <a:off x="1452450" y="207925"/>
            <a:ext cx="6239100" cy="7629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3000">
                <a:solidFill>
                  <a:schemeClr val="lt1"/>
                </a:solidFill>
                <a:latin typeface="Chivo"/>
                <a:ea typeface="Chivo"/>
                <a:cs typeface="Chivo"/>
                <a:sym typeface="Chivo"/>
              </a:rPr>
              <a:t>USD to Rupee</a:t>
            </a:r>
            <a:endParaRPr b="1" i="0" sz="3000" u="none" cap="none" strike="noStrike">
              <a:solidFill>
                <a:schemeClr val="lt1"/>
              </a:solidFill>
              <a:latin typeface="Chivo"/>
              <a:ea typeface="Chivo"/>
              <a:cs typeface="Chivo"/>
              <a:sym typeface="Chivo"/>
            </a:endParaRPr>
          </a:p>
        </p:txBody>
      </p:sp>
      <p:pic>
        <p:nvPicPr>
          <p:cNvPr id="4344" name="Google Shape;4344;p91"/>
          <p:cNvPicPr preferRelativeResize="0"/>
          <p:nvPr/>
        </p:nvPicPr>
        <p:blipFill>
          <a:blip r:embed="rId3">
            <a:alphaModFix/>
          </a:blip>
          <a:stretch>
            <a:fillRect/>
          </a:stretch>
        </p:blipFill>
        <p:spPr>
          <a:xfrm>
            <a:off x="1050063" y="1626826"/>
            <a:ext cx="7043876" cy="2497001"/>
          </a:xfrm>
          <a:prstGeom prst="rect">
            <a:avLst/>
          </a:prstGeom>
          <a:noFill/>
          <a:ln>
            <a:noFill/>
          </a:ln>
        </p:spPr>
      </p:pic>
      <p:sp>
        <p:nvSpPr>
          <p:cNvPr id="4345" name="Google Shape;4345;p91"/>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4"/>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346" name="Google Shape;4346;p91">
            <a:hlinkClick action="ppaction://hlinksldjump" r:id="rId5"/>
          </p:cNvPr>
          <p:cNvPicPr preferRelativeResize="0"/>
          <p:nvPr/>
        </p:nvPicPr>
        <p:blipFill rotWithShape="1">
          <a:blip r:embed="rId6">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0" name="Shape 4350"/>
        <p:cNvGrpSpPr/>
        <p:nvPr/>
      </p:nvGrpSpPr>
      <p:grpSpPr>
        <a:xfrm>
          <a:off x="0" y="0"/>
          <a:ext cx="0" cy="0"/>
          <a:chOff x="0" y="0"/>
          <a:chExt cx="0" cy="0"/>
        </a:xfrm>
      </p:grpSpPr>
      <p:pic>
        <p:nvPicPr>
          <p:cNvPr id="4351" name="Google Shape;4351;p92"/>
          <p:cNvPicPr preferRelativeResize="0"/>
          <p:nvPr/>
        </p:nvPicPr>
        <p:blipFill>
          <a:blip r:embed="rId3">
            <a:alphaModFix/>
          </a:blip>
          <a:stretch>
            <a:fillRect/>
          </a:stretch>
        </p:blipFill>
        <p:spPr>
          <a:xfrm>
            <a:off x="2181650" y="1132925"/>
            <a:ext cx="5283675" cy="3447450"/>
          </a:xfrm>
          <a:prstGeom prst="rect">
            <a:avLst/>
          </a:prstGeom>
          <a:noFill/>
          <a:ln>
            <a:noFill/>
          </a:ln>
        </p:spPr>
      </p:pic>
      <p:sp>
        <p:nvSpPr>
          <p:cNvPr id="4352" name="Google Shape;4352;p92"/>
          <p:cNvSpPr/>
          <p:nvPr/>
        </p:nvSpPr>
        <p:spPr>
          <a:xfrm>
            <a:off x="1452450" y="207925"/>
            <a:ext cx="6239100" cy="7629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3000">
                <a:solidFill>
                  <a:schemeClr val="lt1"/>
                </a:solidFill>
                <a:latin typeface="Chivo"/>
                <a:ea typeface="Chivo"/>
                <a:cs typeface="Chivo"/>
                <a:sym typeface="Chivo"/>
              </a:rPr>
              <a:t>Income Statement</a:t>
            </a:r>
            <a:endParaRPr b="1" i="0" sz="3000" u="none" cap="none" strike="noStrike">
              <a:solidFill>
                <a:schemeClr val="lt1"/>
              </a:solidFill>
              <a:latin typeface="Chivo"/>
              <a:ea typeface="Chivo"/>
              <a:cs typeface="Chivo"/>
              <a:sym typeface="Chivo"/>
            </a:endParaRPr>
          </a:p>
        </p:txBody>
      </p:sp>
      <p:sp>
        <p:nvSpPr>
          <p:cNvPr id="4353" name="Google Shape;4353;p92"/>
          <p:cNvSpPr txBox="1"/>
          <p:nvPr/>
        </p:nvSpPr>
        <p:spPr>
          <a:xfrm>
            <a:off x="-12475" y="4749600"/>
            <a:ext cx="91440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 </a:t>
            </a:r>
            <a:r>
              <a:rPr lang="en" sz="1700" u="sng">
                <a:solidFill>
                  <a:schemeClr val="hlink"/>
                </a:solidFill>
                <a:latin typeface="Chivo"/>
                <a:ea typeface="Chivo"/>
                <a:cs typeface="Chivo"/>
                <a:sym typeface="Chivo"/>
                <a:hlinkClick action="ppaction://hlinksldjump" r:id="rId4"/>
              </a:rPr>
              <a:t>Appendix</a:t>
            </a:r>
            <a:r>
              <a:rPr b="1" i="1" lang="en" sz="1700" u="sng">
                <a:solidFill>
                  <a:schemeClr val="lt1"/>
                </a:solidFill>
                <a:latin typeface="Chivo"/>
                <a:ea typeface="Chivo"/>
                <a:cs typeface="Chivo"/>
                <a:sym typeface="Chivo"/>
              </a:rPr>
              <a:t> |</a:t>
            </a:r>
            <a:endParaRPr b="1" i="1" sz="1700" u="sng">
              <a:solidFill>
                <a:schemeClr val="lt1"/>
              </a:solidFill>
              <a:latin typeface="Chivo"/>
              <a:ea typeface="Chivo"/>
              <a:cs typeface="Chivo"/>
              <a:sym typeface="Chivo"/>
            </a:endParaRPr>
          </a:p>
        </p:txBody>
      </p:sp>
      <p:pic>
        <p:nvPicPr>
          <p:cNvPr id="4354" name="Google Shape;4354;p92">
            <a:hlinkClick action="ppaction://hlinksldjump" r:id="rId5"/>
          </p:cNvPr>
          <p:cNvPicPr preferRelativeResize="0"/>
          <p:nvPr/>
        </p:nvPicPr>
        <p:blipFill rotWithShape="1">
          <a:blip r:embed="rId6">
            <a:alphaModFix/>
          </a:blip>
          <a:srcRect b="18863" l="0" r="0" t="17708"/>
          <a:stretch/>
        </p:blipFill>
        <p:spPr>
          <a:xfrm>
            <a:off x="0" y="4749600"/>
            <a:ext cx="1378028" cy="4134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0" name="Shape 3230"/>
        <p:cNvGrpSpPr/>
        <p:nvPr/>
      </p:nvGrpSpPr>
      <p:grpSpPr>
        <a:xfrm>
          <a:off x="0" y="0"/>
          <a:ext cx="0" cy="0"/>
          <a:chOff x="0" y="0"/>
          <a:chExt cx="0" cy="0"/>
        </a:xfrm>
      </p:grpSpPr>
      <p:sp>
        <p:nvSpPr>
          <p:cNvPr id="3231" name="Google Shape;3231;p47"/>
          <p:cNvSpPr/>
          <p:nvPr/>
        </p:nvSpPr>
        <p:spPr>
          <a:xfrm>
            <a:off x="556275" y="1338150"/>
            <a:ext cx="4103400" cy="3000900"/>
          </a:xfrm>
          <a:prstGeom prst="rect">
            <a:avLst/>
          </a:prstGeom>
          <a:noFill/>
          <a:ln cap="flat" cmpd="sng" w="38100">
            <a:solidFill>
              <a:srgbClr val="CA6C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5032675" y="1338275"/>
            <a:ext cx="3564300" cy="3000900"/>
          </a:xfrm>
          <a:prstGeom prst="rect">
            <a:avLst/>
          </a:prstGeom>
          <a:noFill/>
          <a:ln cap="flat" cmpd="sng" w="38100">
            <a:solidFill>
              <a:srgbClr val="CA6C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txBox="1"/>
          <p:nvPr>
            <p:ph type="title"/>
          </p:nvPr>
        </p:nvSpPr>
        <p:spPr>
          <a:xfrm>
            <a:off x="713250" y="4443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700">
                <a:solidFill>
                  <a:schemeClr val="lt1"/>
                </a:solidFill>
                <a:latin typeface="Chivo"/>
                <a:ea typeface="Chivo"/>
                <a:cs typeface="Chivo"/>
                <a:sym typeface="Chivo"/>
              </a:rPr>
              <a:t>We need to improve the consumer perception about GMO benefits, and improve the product adoption rate in potential markets</a:t>
            </a:r>
            <a:endParaRPr sz="1790">
              <a:solidFill>
                <a:schemeClr val="lt1"/>
              </a:solidFill>
              <a:latin typeface="Chivo Black"/>
              <a:ea typeface="Chivo Black"/>
              <a:cs typeface="Chivo Black"/>
              <a:sym typeface="Chivo Black"/>
            </a:endParaRPr>
          </a:p>
        </p:txBody>
      </p:sp>
      <p:sp>
        <p:nvSpPr>
          <p:cNvPr id="3234" name="Google Shape;3234;p47"/>
          <p:cNvSpPr txBox="1"/>
          <p:nvPr/>
        </p:nvSpPr>
        <p:spPr>
          <a:xfrm>
            <a:off x="1705860" y="1497393"/>
            <a:ext cx="1804200" cy="523200"/>
          </a:xfrm>
          <a:prstGeom prst="rect">
            <a:avLst/>
          </a:prstGeom>
          <a:solidFill>
            <a:srgbClr val="B45F0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Chivo"/>
                <a:ea typeface="Chivo"/>
                <a:cs typeface="Chivo"/>
                <a:sym typeface="Chivo"/>
              </a:rPr>
              <a:t>Strategies</a:t>
            </a:r>
            <a:endParaRPr sz="2200">
              <a:solidFill>
                <a:schemeClr val="lt1"/>
              </a:solidFill>
              <a:latin typeface="Chivo"/>
              <a:ea typeface="Chivo"/>
              <a:cs typeface="Chivo"/>
              <a:sym typeface="Chivo"/>
            </a:endParaRPr>
          </a:p>
        </p:txBody>
      </p:sp>
      <p:sp>
        <p:nvSpPr>
          <p:cNvPr id="3235" name="Google Shape;3235;p47"/>
          <p:cNvSpPr txBox="1"/>
          <p:nvPr/>
        </p:nvSpPr>
        <p:spPr>
          <a:xfrm>
            <a:off x="631940" y="2121438"/>
            <a:ext cx="1804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Chivo"/>
                <a:ea typeface="Chivo"/>
                <a:cs typeface="Chivo"/>
                <a:sym typeface="Chivo"/>
              </a:rPr>
              <a:t>Marketing</a:t>
            </a:r>
            <a:endParaRPr sz="2100">
              <a:solidFill>
                <a:schemeClr val="lt1"/>
              </a:solidFill>
              <a:latin typeface="Chivo"/>
              <a:ea typeface="Chivo"/>
              <a:cs typeface="Chivo"/>
              <a:sym typeface="Chivo"/>
            </a:endParaRPr>
          </a:p>
        </p:txBody>
      </p:sp>
      <p:sp>
        <p:nvSpPr>
          <p:cNvPr id="3236" name="Google Shape;3236;p47"/>
          <p:cNvSpPr txBox="1"/>
          <p:nvPr/>
        </p:nvSpPr>
        <p:spPr>
          <a:xfrm>
            <a:off x="2389888" y="2134350"/>
            <a:ext cx="2256000" cy="4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Chivo"/>
                <a:ea typeface="Chivo"/>
                <a:cs typeface="Chivo"/>
                <a:sym typeface="Chivo"/>
              </a:rPr>
              <a:t>STEM Education</a:t>
            </a:r>
            <a:endParaRPr sz="2100">
              <a:solidFill>
                <a:schemeClr val="lt1"/>
              </a:solidFill>
              <a:latin typeface="Chivo"/>
              <a:ea typeface="Chivo"/>
              <a:cs typeface="Chivo"/>
              <a:sym typeface="Chivo"/>
            </a:endParaRPr>
          </a:p>
        </p:txBody>
      </p:sp>
      <p:sp>
        <p:nvSpPr>
          <p:cNvPr id="3237" name="Google Shape;3237;p47"/>
          <p:cNvSpPr txBox="1"/>
          <p:nvPr/>
        </p:nvSpPr>
        <p:spPr>
          <a:xfrm>
            <a:off x="5922475" y="1497400"/>
            <a:ext cx="1940400" cy="523200"/>
          </a:xfrm>
          <a:prstGeom prst="rect">
            <a:avLst/>
          </a:prstGeom>
          <a:solidFill>
            <a:srgbClr val="B45F0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Chivo"/>
                <a:ea typeface="Chivo"/>
                <a:cs typeface="Chivo"/>
                <a:sym typeface="Chivo"/>
              </a:rPr>
              <a:t>Impact</a:t>
            </a:r>
            <a:endParaRPr sz="2200">
              <a:solidFill>
                <a:schemeClr val="lt1"/>
              </a:solidFill>
              <a:latin typeface="Chivo"/>
              <a:ea typeface="Chivo"/>
              <a:cs typeface="Chivo"/>
              <a:sym typeface="Chivo"/>
            </a:endParaRPr>
          </a:p>
        </p:txBody>
      </p:sp>
      <p:sp>
        <p:nvSpPr>
          <p:cNvPr id="3238" name="Google Shape;3238;p47"/>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a:t>
            </a:r>
            <a:r>
              <a:rPr b="1" i="1" lang="en" sz="1700" u="sng">
                <a:solidFill>
                  <a:schemeClr val="lt1"/>
                </a:solidFill>
                <a:latin typeface="Chivo"/>
                <a:ea typeface="Chivo"/>
                <a:cs typeface="Chivo"/>
                <a:sym typeface="Chivo"/>
              </a:rPr>
              <a:t>Executive Analysis</a:t>
            </a:r>
            <a:r>
              <a:rPr lang="en" sz="1700">
                <a:solidFill>
                  <a:schemeClr val="lt1"/>
                </a:solidFill>
                <a:latin typeface="Chivo"/>
                <a:ea typeface="Chivo"/>
                <a:cs typeface="Chivo"/>
                <a:sym typeface="Chivo"/>
              </a:rPr>
              <a:t> | Strategy | Financials | Conclusion</a:t>
            </a:r>
            <a:endParaRPr sz="1700">
              <a:solidFill>
                <a:schemeClr val="lt1"/>
              </a:solidFill>
              <a:latin typeface="Chivo"/>
              <a:ea typeface="Chivo"/>
              <a:cs typeface="Chivo"/>
              <a:sym typeface="Chivo"/>
            </a:endParaRPr>
          </a:p>
        </p:txBody>
      </p:sp>
      <p:pic>
        <p:nvPicPr>
          <p:cNvPr id="3239" name="Google Shape;3239;p47">
            <a:hlinkClick action="ppaction://hlinksldjump" r:id="rId3"/>
          </p:cNvPr>
          <p:cNvPicPr preferRelativeResize="0"/>
          <p:nvPr/>
        </p:nvPicPr>
        <p:blipFill rotWithShape="1">
          <a:blip r:embed="rId4">
            <a:alphaModFix/>
          </a:blip>
          <a:srcRect b="18863" l="0" r="0" t="17708"/>
          <a:stretch/>
        </p:blipFill>
        <p:spPr>
          <a:xfrm>
            <a:off x="0" y="4749600"/>
            <a:ext cx="1378028" cy="413402"/>
          </a:xfrm>
          <a:prstGeom prst="rect">
            <a:avLst/>
          </a:prstGeom>
          <a:noFill/>
          <a:ln>
            <a:noFill/>
          </a:ln>
        </p:spPr>
      </p:pic>
      <p:sp>
        <p:nvSpPr>
          <p:cNvPr id="3240" name="Google Shape;3240;p47"/>
          <p:cNvSpPr/>
          <p:nvPr/>
        </p:nvSpPr>
        <p:spPr>
          <a:xfrm>
            <a:off x="893425" y="2794820"/>
            <a:ext cx="1281223" cy="117224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41" name="Google Shape;3241;p47"/>
          <p:cNvGrpSpPr/>
          <p:nvPr/>
        </p:nvGrpSpPr>
        <p:grpSpPr>
          <a:xfrm>
            <a:off x="2949900" y="2794726"/>
            <a:ext cx="1135980" cy="1238374"/>
            <a:chOff x="-40742750" y="3972175"/>
            <a:chExt cx="311125" cy="316825"/>
          </a:xfrm>
        </p:grpSpPr>
        <p:sp>
          <p:nvSpPr>
            <p:cNvPr id="3242" name="Google Shape;3242;p4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4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4" name="Google Shape;3244;p47"/>
          <p:cNvGrpSpPr/>
          <p:nvPr/>
        </p:nvGrpSpPr>
        <p:grpSpPr>
          <a:xfrm>
            <a:off x="7645292" y="2230183"/>
            <a:ext cx="655960" cy="482090"/>
            <a:chOff x="-59447250" y="3706150"/>
            <a:chExt cx="319000" cy="308775"/>
          </a:xfrm>
        </p:grpSpPr>
        <p:sp>
          <p:nvSpPr>
            <p:cNvPr id="3245" name="Google Shape;3245;p4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4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4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4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9" name="Google Shape;3249;p47"/>
          <p:cNvGrpSpPr/>
          <p:nvPr/>
        </p:nvGrpSpPr>
        <p:grpSpPr>
          <a:xfrm>
            <a:off x="7650758" y="2893587"/>
            <a:ext cx="655940" cy="507888"/>
            <a:chOff x="-61783350" y="3743950"/>
            <a:chExt cx="316650" cy="317450"/>
          </a:xfrm>
        </p:grpSpPr>
        <p:sp>
          <p:nvSpPr>
            <p:cNvPr id="3250" name="Google Shape;3250;p4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4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2" name="Google Shape;3252;p47"/>
          <p:cNvSpPr txBox="1"/>
          <p:nvPr/>
        </p:nvSpPr>
        <p:spPr>
          <a:xfrm>
            <a:off x="5104550" y="2289775"/>
            <a:ext cx="2488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Chivo"/>
                <a:ea typeface="Chivo"/>
                <a:cs typeface="Chivo"/>
                <a:sym typeface="Chivo"/>
              </a:rPr>
              <a:t>Improve Brand Image</a:t>
            </a:r>
            <a:endParaRPr sz="1600">
              <a:solidFill>
                <a:schemeClr val="lt1"/>
              </a:solidFill>
              <a:latin typeface="Chivo"/>
              <a:ea typeface="Chivo"/>
              <a:cs typeface="Chivo"/>
              <a:sym typeface="Chivo"/>
            </a:endParaRPr>
          </a:p>
        </p:txBody>
      </p:sp>
      <p:sp>
        <p:nvSpPr>
          <p:cNvPr id="3253" name="Google Shape;3253;p47"/>
          <p:cNvSpPr txBox="1"/>
          <p:nvPr/>
        </p:nvSpPr>
        <p:spPr>
          <a:xfrm>
            <a:off x="5021300" y="2863925"/>
            <a:ext cx="2655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Chivo"/>
                <a:ea typeface="Chivo"/>
                <a:cs typeface="Chivo"/>
                <a:sym typeface="Chivo"/>
              </a:rPr>
              <a:t>Increase in Monsanto Fund of 3.5 Million Per Year</a:t>
            </a:r>
            <a:endParaRPr sz="1500">
              <a:solidFill>
                <a:schemeClr val="lt1"/>
              </a:solidFill>
              <a:latin typeface="Chivo"/>
              <a:ea typeface="Chivo"/>
              <a:cs typeface="Chivo"/>
              <a:sym typeface="Chivo"/>
            </a:endParaRPr>
          </a:p>
        </p:txBody>
      </p:sp>
      <p:sp>
        <p:nvSpPr>
          <p:cNvPr id="3254" name="Google Shape;3254;p47"/>
          <p:cNvSpPr txBox="1"/>
          <p:nvPr/>
        </p:nvSpPr>
        <p:spPr>
          <a:xfrm>
            <a:off x="5126450" y="3662063"/>
            <a:ext cx="2591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Chivo"/>
                <a:ea typeface="Chivo"/>
                <a:cs typeface="Chivo"/>
                <a:sym typeface="Chivo"/>
              </a:rPr>
              <a:t>Increase in </a:t>
            </a:r>
            <a:r>
              <a:rPr lang="en" sz="1600">
                <a:solidFill>
                  <a:schemeClr val="lt1"/>
                </a:solidFill>
                <a:latin typeface="Chivo"/>
                <a:ea typeface="Chivo"/>
                <a:cs typeface="Chivo"/>
                <a:sym typeface="Chivo"/>
              </a:rPr>
              <a:t>adaptation</a:t>
            </a:r>
            <a:r>
              <a:rPr lang="en" sz="1600">
                <a:solidFill>
                  <a:schemeClr val="lt1"/>
                </a:solidFill>
                <a:latin typeface="Chivo"/>
                <a:ea typeface="Chivo"/>
                <a:cs typeface="Chivo"/>
                <a:sym typeface="Chivo"/>
              </a:rPr>
              <a:t> by 20-30%</a:t>
            </a:r>
            <a:endParaRPr sz="1600">
              <a:solidFill>
                <a:schemeClr val="lt1"/>
              </a:solidFill>
              <a:latin typeface="Chivo"/>
              <a:ea typeface="Chivo"/>
              <a:cs typeface="Chivo"/>
              <a:sym typeface="Chivo"/>
            </a:endParaRPr>
          </a:p>
        </p:txBody>
      </p:sp>
      <p:grpSp>
        <p:nvGrpSpPr>
          <p:cNvPr id="3255" name="Google Shape;3255;p47"/>
          <p:cNvGrpSpPr/>
          <p:nvPr/>
        </p:nvGrpSpPr>
        <p:grpSpPr>
          <a:xfrm>
            <a:off x="7720040" y="3629278"/>
            <a:ext cx="589137" cy="572723"/>
            <a:chOff x="-61351725" y="3372400"/>
            <a:chExt cx="310350" cy="310150"/>
          </a:xfrm>
        </p:grpSpPr>
        <p:sp>
          <p:nvSpPr>
            <p:cNvPr id="3256" name="Google Shape;3256;p4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4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4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grpSp>
        <p:nvGrpSpPr>
          <p:cNvPr id="3263" name="Google Shape;3263;p48"/>
          <p:cNvGrpSpPr/>
          <p:nvPr/>
        </p:nvGrpSpPr>
        <p:grpSpPr>
          <a:xfrm>
            <a:off x="2650376" y="1226691"/>
            <a:ext cx="3916135" cy="3474588"/>
            <a:chOff x="2496269" y="1073935"/>
            <a:chExt cx="761953" cy="897154"/>
          </a:xfrm>
        </p:grpSpPr>
        <p:grpSp>
          <p:nvGrpSpPr>
            <p:cNvPr id="3264" name="Google Shape;3264;p48"/>
            <p:cNvGrpSpPr/>
            <p:nvPr/>
          </p:nvGrpSpPr>
          <p:grpSpPr>
            <a:xfrm>
              <a:off x="2496269" y="1073935"/>
              <a:ext cx="761953" cy="820785"/>
              <a:chOff x="2496269" y="1073935"/>
              <a:chExt cx="761953" cy="820785"/>
            </a:xfrm>
          </p:grpSpPr>
          <p:sp>
            <p:nvSpPr>
              <p:cNvPr id="3265" name="Google Shape;3265;p4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4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67" name="Google Shape;3267;p48"/>
              <p:cNvGrpSpPr/>
              <p:nvPr/>
            </p:nvGrpSpPr>
            <p:grpSpPr>
              <a:xfrm>
                <a:off x="2496269" y="1073935"/>
                <a:ext cx="761953" cy="820785"/>
                <a:chOff x="2496269" y="1022889"/>
                <a:chExt cx="761953" cy="820785"/>
              </a:xfrm>
            </p:grpSpPr>
            <p:grpSp>
              <p:nvGrpSpPr>
                <p:cNvPr id="3268" name="Google Shape;3268;p48"/>
                <p:cNvGrpSpPr/>
                <p:nvPr/>
              </p:nvGrpSpPr>
              <p:grpSpPr>
                <a:xfrm>
                  <a:off x="2496269" y="1022889"/>
                  <a:ext cx="761953" cy="820785"/>
                  <a:chOff x="2496269" y="1022889"/>
                  <a:chExt cx="761953" cy="820785"/>
                </a:xfrm>
              </p:grpSpPr>
              <p:grpSp>
                <p:nvGrpSpPr>
                  <p:cNvPr id="3269" name="Google Shape;3269;p48"/>
                  <p:cNvGrpSpPr/>
                  <p:nvPr/>
                </p:nvGrpSpPr>
                <p:grpSpPr>
                  <a:xfrm>
                    <a:off x="2496269" y="1304589"/>
                    <a:ext cx="407089" cy="305057"/>
                    <a:chOff x="2496269" y="1304589"/>
                    <a:chExt cx="407089" cy="305057"/>
                  </a:xfrm>
                </p:grpSpPr>
                <p:sp>
                  <p:nvSpPr>
                    <p:cNvPr id="3270" name="Google Shape;3270;p4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4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2" name="Google Shape;3272;p48"/>
                  <p:cNvGrpSpPr/>
                  <p:nvPr/>
                </p:nvGrpSpPr>
                <p:grpSpPr>
                  <a:xfrm>
                    <a:off x="2586468" y="1493376"/>
                    <a:ext cx="358850" cy="349656"/>
                    <a:chOff x="2586468" y="1493376"/>
                    <a:chExt cx="358850" cy="349656"/>
                  </a:xfrm>
                </p:grpSpPr>
                <p:sp>
                  <p:nvSpPr>
                    <p:cNvPr id="3273" name="Google Shape;3273;p4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4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5" name="Google Shape;3275;p48"/>
                  <p:cNvGrpSpPr/>
                  <p:nvPr/>
                </p:nvGrpSpPr>
                <p:grpSpPr>
                  <a:xfrm>
                    <a:off x="2807939" y="1494024"/>
                    <a:ext cx="358857" cy="349650"/>
                    <a:chOff x="2807939" y="1494024"/>
                    <a:chExt cx="358857" cy="349650"/>
                  </a:xfrm>
                </p:grpSpPr>
                <p:sp>
                  <p:nvSpPr>
                    <p:cNvPr id="3276" name="Google Shape;3276;p4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4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8" name="Google Shape;3278;p48"/>
                  <p:cNvGrpSpPr/>
                  <p:nvPr/>
                </p:nvGrpSpPr>
                <p:grpSpPr>
                  <a:xfrm>
                    <a:off x="2851133" y="1305635"/>
                    <a:ext cx="407089" cy="305057"/>
                    <a:chOff x="2851133" y="1305635"/>
                    <a:chExt cx="407089" cy="305057"/>
                  </a:xfrm>
                </p:grpSpPr>
                <p:sp>
                  <p:nvSpPr>
                    <p:cNvPr id="3279" name="Google Shape;3279;p4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4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1" name="Google Shape;3281;p48"/>
                  <p:cNvGrpSpPr/>
                  <p:nvPr/>
                </p:nvGrpSpPr>
                <p:grpSpPr>
                  <a:xfrm>
                    <a:off x="2689990" y="1022889"/>
                    <a:ext cx="372985" cy="492340"/>
                    <a:chOff x="2689990" y="1022889"/>
                    <a:chExt cx="372985" cy="492340"/>
                  </a:xfrm>
                </p:grpSpPr>
                <p:sp>
                  <p:nvSpPr>
                    <p:cNvPr id="3282" name="Google Shape;3282;p48"/>
                    <p:cNvSpPr/>
                    <p:nvPr/>
                  </p:nvSpPr>
                  <p:spPr>
                    <a:xfrm>
                      <a:off x="2689990" y="1022889"/>
                      <a:ext cx="372985" cy="492340"/>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48"/>
                    <p:cNvSpPr/>
                    <p:nvPr/>
                  </p:nvSpPr>
                  <p:spPr>
                    <a:xfrm>
                      <a:off x="2733966" y="1079420"/>
                      <a:ext cx="287330" cy="379278"/>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4CF64"/>
                        </a:solidFill>
                        <a:latin typeface="Arial"/>
                        <a:ea typeface="Arial"/>
                        <a:cs typeface="Arial"/>
                        <a:sym typeface="Arial"/>
                      </a:endParaRPr>
                    </a:p>
                  </p:txBody>
                </p:sp>
              </p:grpSp>
            </p:grpSp>
            <p:grpSp>
              <p:nvGrpSpPr>
                <p:cNvPr id="3284" name="Google Shape;3284;p48"/>
                <p:cNvGrpSpPr/>
                <p:nvPr/>
              </p:nvGrpSpPr>
              <p:grpSpPr>
                <a:xfrm>
                  <a:off x="2722305" y="1350460"/>
                  <a:ext cx="308357" cy="308344"/>
                  <a:chOff x="2722305" y="1350460"/>
                  <a:chExt cx="308357" cy="308344"/>
                </a:xfrm>
              </p:grpSpPr>
              <p:sp>
                <p:nvSpPr>
                  <p:cNvPr id="3285" name="Google Shape;3285;p4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86" name="Google Shape;3286;p48"/>
                  <p:cNvGrpSpPr/>
                  <p:nvPr/>
                </p:nvGrpSpPr>
                <p:grpSpPr>
                  <a:xfrm>
                    <a:off x="2725064" y="1364529"/>
                    <a:ext cx="297953" cy="280182"/>
                    <a:chOff x="2725064" y="1364529"/>
                    <a:chExt cx="297953" cy="280182"/>
                  </a:xfrm>
                </p:grpSpPr>
                <p:sp>
                  <p:nvSpPr>
                    <p:cNvPr id="3287" name="Google Shape;3287;p4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4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4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4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4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
          <p:nvSpPr>
            <p:cNvPr id="3292" name="Google Shape;3292;p48"/>
            <p:cNvSpPr/>
            <p:nvPr/>
          </p:nvSpPr>
          <p:spPr>
            <a:xfrm>
              <a:off x="2572306" y="1205804"/>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4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4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48"/>
            <p:cNvSpPr/>
            <p:nvPr/>
          </p:nvSpPr>
          <p:spPr>
            <a:xfrm>
              <a:off x="3085041" y="1233062"/>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96" name="Google Shape;3296;p4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97" name="Google Shape;3297;p48"/>
          <p:cNvSpPr txBox="1"/>
          <p:nvPr>
            <p:ph type="title"/>
          </p:nvPr>
        </p:nvSpPr>
        <p:spPr>
          <a:xfrm>
            <a:off x="713250" y="4839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Monsanto Stakeholder Cycle</a:t>
            </a:r>
            <a:endParaRPr>
              <a:solidFill>
                <a:schemeClr val="lt1"/>
              </a:solidFill>
            </a:endParaRPr>
          </a:p>
        </p:txBody>
      </p:sp>
      <p:sp>
        <p:nvSpPr>
          <p:cNvPr id="3298" name="Google Shape;3298;p48"/>
          <p:cNvSpPr txBox="1"/>
          <p:nvPr>
            <p:ph idx="3" type="title"/>
          </p:nvPr>
        </p:nvSpPr>
        <p:spPr>
          <a:xfrm rot="-7829">
            <a:off x="5023621" y="2663959"/>
            <a:ext cx="1580704" cy="371401"/>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Chivo Black"/>
                <a:ea typeface="Chivo Black"/>
                <a:cs typeface="Chivo Black"/>
                <a:sym typeface="Chivo Black"/>
              </a:rPr>
              <a:t>Local NGO</a:t>
            </a:r>
            <a:r>
              <a:rPr lang="en" sz="1100">
                <a:solidFill>
                  <a:schemeClr val="dk1"/>
                </a:solidFill>
                <a:latin typeface="Chivo Black"/>
                <a:ea typeface="Chivo Black"/>
                <a:cs typeface="Chivo Black"/>
                <a:sym typeface="Chivo Black"/>
              </a:rPr>
              <a:t> </a:t>
            </a:r>
            <a:endParaRPr sz="1100">
              <a:solidFill>
                <a:schemeClr val="dk1"/>
              </a:solidFill>
              <a:latin typeface="Chivo Black"/>
              <a:ea typeface="Chivo Black"/>
              <a:cs typeface="Chivo Black"/>
              <a:sym typeface="Chivo Black"/>
            </a:endParaRPr>
          </a:p>
        </p:txBody>
      </p:sp>
      <p:sp>
        <p:nvSpPr>
          <p:cNvPr id="3299" name="Google Shape;3299;p48"/>
          <p:cNvSpPr txBox="1"/>
          <p:nvPr>
            <p:ph idx="5" type="title"/>
          </p:nvPr>
        </p:nvSpPr>
        <p:spPr>
          <a:xfrm rot="-7730">
            <a:off x="4587723" y="3614253"/>
            <a:ext cx="1334103" cy="414001"/>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Chivo Black"/>
                <a:ea typeface="Chivo Black"/>
                <a:cs typeface="Chivo Black"/>
                <a:sym typeface="Chivo Black"/>
              </a:rPr>
              <a:t>Local Government</a:t>
            </a:r>
            <a:endParaRPr sz="1100">
              <a:solidFill>
                <a:schemeClr val="lt1"/>
              </a:solidFill>
              <a:latin typeface="Chivo Black"/>
              <a:ea typeface="Chivo Black"/>
              <a:cs typeface="Chivo Black"/>
              <a:sym typeface="Chivo Black"/>
            </a:endParaRPr>
          </a:p>
        </p:txBody>
      </p:sp>
      <p:sp>
        <p:nvSpPr>
          <p:cNvPr id="3300" name="Google Shape;3300;p48"/>
          <p:cNvSpPr txBox="1"/>
          <p:nvPr>
            <p:ph idx="5" type="title"/>
          </p:nvPr>
        </p:nvSpPr>
        <p:spPr>
          <a:xfrm rot="-8277">
            <a:off x="3400598" y="3614238"/>
            <a:ext cx="1121403" cy="414001"/>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Chivo Black"/>
                <a:ea typeface="Chivo Black"/>
                <a:cs typeface="Chivo Black"/>
                <a:sym typeface="Chivo Black"/>
              </a:rPr>
              <a:t>US government </a:t>
            </a:r>
            <a:endParaRPr sz="1100">
              <a:solidFill>
                <a:schemeClr val="lt1"/>
              </a:solidFill>
              <a:latin typeface="Chivo Black"/>
              <a:ea typeface="Chivo Black"/>
              <a:cs typeface="Chivo Black"/>
              <a:sym typeface="Chivo Black"/>
            </a:endParaRPr>
          </a:p>
        </p:txBody>
      </p:sp>
      <p:sp>
        <p:nvSpPr>
          <p:cNvPr id="3301" name="Google Shape;3301;p48"/>
          <p:cNvSpPr txBox="1"/>
          <p:nvPr>
            <p:ph idx="5" type="title"/>
          </p:nvPr>
        </p:nvSpPr>
        <p:spPr>
          <a:xfrm rot="-8209">
            <a:off x="2655373" y="2642638"/>
            <a:ext cx="1633205" cy="414001"/>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Chivo Black"/>
                <a:ea typeface="Chivo Black"/>
                <a:cs typeface="Chivo Black"/>
                <a:sym typeface="Chivo Black"/>
              </a:rPr>
              <a:t>Monsanto</a:t>
            </a:r>
            <a:endParaRPr sz="1100">
              <a:solidFill>
                <a:schemeClr val="lt1"/>
              </a:solidFill>
              <a:latin typeface="Chivo Black"/>
              <a:ea typeface="Chivo Black"/>
              <a:cs typeface="Chivo Black"/>
              <a:sym typeface="Chivo Black"/>
            </a:endParaRPr>
          </a:p>
        </p:txBody>
      </p:sp>
      <p:sp>
        <p:nvSpPr>
          <p:cNvPr id="3302" name="Google Shape;3302;p48"/>
          <p:cNvSpPr txBox="1"/>
          <p:nvPr>
            <p:ph idx="2" type="title"/>
          </p:nvPr>
        </p:nvSpPr>
        <p:spPr>
          <a:xfrm rot="-7855">
            <a:off x="3521697" y="1949975"/>
            <a:ext cx="2100605" cy="411001"/>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Chivo Black"/>
                <a:ea typeface="Chivo Black"/>
                <a:cs typeface="Chivo Black"/>
                <a:sym typeface="Chivo Black"/>
              </a:rPr>
              <a:t>Farmers</a:t>
            </a:r>
            <a:endParaRPr sz="1100">
              <a:solidFill>
                <a:schemeClr val="lt1"/>
              </a:solidFill>
              <a:latin typeface="Chivo Black"/>
              <a:ea typeface="Chivo Black"/>
              <a:cs typeface="Chivo Black"/>
              <a:sym typeface="Chivo Black"/>
            </a:endParaRPr>
          </a:p>
        </p:txBody>
      </p:sp>
      <p:pic>
        <p:nvPicPr>
          <p:cNvPr id="3303" name="Google Shape;3303;p48"/>
          <p:cNvPicPr preferRelativeResize="0"/>
          <p:nvPr/>
        </p:nvPicPr>
        <p:blipFill>
          <a:blip r:embed="rId3">
            <a:alphaModFix/>
          </a:blip>
          <a:stretch>
            <a:fillRect/>
          </a:stretch>
        </p:blipFill>
        <p:spPr>
          <a:xfrm>
            <a:off x="4314826" y="2816913"/>
            <a:ext cx="606324" cy="572701"/>
          </a:xfrm>
          <a:prstGeom prst="rect">
            <a:avLst/>
          </a:prstGeom>
          <a:noFill/>
          <a:ln>
            <a:noFill/>
          </a:ln>
        </p:spPr>
      </p:pic>
      <p:sp>
        <p:nvSpPr>
          <p:cNvPr id="3304" name="Google Shape;3304;p48"/>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Executive Analysis | </a:t>
            </a:r>
            <a:r>
              <a:rPr b="1" i="1" lang="en" sz="1700" u="sng">
                <a:solidFill>
                  <a:schemeClr val="lt1"/>
                </a:solidFill>
                <a:latin typeface="Chivo"/>
                <a:ea typeface="Chivo"/>
                <a:cs typeface="Chivo"/>
                <a:sym typeface="Chivo"/>
              </a:rPr>
              <a:t>Strategy</a:t>
            </a:r>
            <a:r>
              <a:rPr lang="en" sz="1700">
                <a:solidFill>
                  <a:schemeClr val="lt1"/>
                </a:solidFill>
                <a:latin typeface="Chivo"/>
                <a:ea typeface="Chivo"/>
                <a:cs typeface="Chivo"/>
                <a:sym typeface="Chivo"/>
              </a:rPr>
              <a:t> | Financials | Conclusion</a:t>
            </a:r>
            <a:endParaRPr sz="1700">
              <a:solidFill>
                <a:schemeClr val="lt1"/>
              </a:solidFill>
              <a:latin typeface="Chivo"/>
              <a:ea typeface="Chivo"/>
              <a:cs typeface="Chivo"/>
              <a:sym typeface="Chivo"/>
            </a:endParaRPr>
          </a:p>
        </p:txBody>
      </p:sp>
      <p:pic>
        <p:nvPicPr>
          <p:cNvPr id="3305" name="Google Shape;3305;p48">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grpSp>
        <p:nvGrpSpPr>
          <p:cNvPr id="3306" name="Google Shape;3306;p48"/>
          <p:cNvGrpSpPr/>
          <p:nvPr/>
        </p:nvGrpSpPr>
        <p:grpSpPr>
          <a:xfrm>
            <a:off x="1378024" y="3058606"/>
            <a:ext cx="876038" cy="927438"/>
            <a:chOff x="2678750" y="349700"/>
            <a:chExt cx="741400" cy="784900"/>
          </a:xfrm>
        </p:grpSpPr>
        <p:sp>
          <p:nvSpPr>
            <p:cNvPr id="3307" name="Google Shape;3307;p48"/>
            <p:cNvSpPr/>
            <p:nvPr/>
          </p:nvSpPr>
          <p:spPr>
            <a:xfrm>
              <a:off x="2678750" y="349700"/>
              <a:ext cx="741400" cy="784900"/>
            </a:xfrm>
            <a:custGeom>
              <a:rect b="b" l="l" r="r" t="t"/>
              <a:pathLst>
                <a:path extrusionOk="0" h="31396" w="29656">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48"/>
            <p:cNvSpPr/>
            <p:nvPr/>
          </p:nvSpPr>
          <p:spPr>
            <a:xfrm>
              <a:off x="2885575" y="583225"/>
              <a:ext cx="315250" cy="321375"/>
            </a:xfrm>
            <a:custGeom>
              <a:rect b="b" l="l" r="r" t="t"/>
              <a:pathLst>
                <a:path extrusionOk="0" h="12855" w="1261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48"/>
            <p:cNvSpPr/>
            <p:nvPr/>
          </p:nvSpPr>
          <p:spPr>
            <a:xfrm>
              <a:off x="2827200" y="397700"/>
              <a:ext cx="222575" cy="94775"/>
            </a:xfrm>
            <a:custGeom>
              <a:rect b="b" l="l" r="r" t="t"/>
              <a:pathLst>
                <a:path extrusionOk="0" h="3791" w="8903">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48"/>
            <p:cNvSpPr/>
            <p:nvPr/>
          </p:nvSpPr>
          <p:spPr>
            <a:xfrm>
              <a:off x="2911425" y="381375"/>
              <a:ext cx="128450" cy="30225"/>
            </a:xfrm>
            <a:custGeom>
              <a:rect b="b" l="l" r="r" t="t"/>
              <a:pathLst>
                <a:path extrusionOk="0" h="1209" w="5138">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48"/>
            <p:cNvSpPr/>
            <p:nvPr/>
          </p:nvSpPr>
          <p:spPr>
            <a:xfrm>
              <a:off x="3089050" y="399050"/>
              <a:ext cx="79250" cy="90925"/>
            </a:xfrm>
            <a:custGeom>
              <a:rect b="b" l="l" r="r" t="t"/>
              <a:pathLst>
                <a:path extrusionOk="0" h="3637" w="317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48"/>
            <p:cNvSpPr/>
            <p:nvPr/>
          </p:nvSpPr>
          <p:spPr>
            <a:xfrm>
              <a:off x="3138250" y="957800"/>
              <a:ext cx="48400" cy="75900"/>
            </a:xfrm>
            <a:custGeom>
              <a:rect b="b" l="l" r="r" t="t"/>
              <a:pathLst>
                <a:path extrusionOk="0" h="3036" w="1936">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48"/>
            <p:cNvSpPr/>
            <p:nvPr/>
          </p:nvSpPr>
          <p:spPr>
            <a:xfrm>
              <a:off x="3146575" y="424925"/>
              <a:ext cx="34225" cy="47550"/>
            </a:xfrm>
            <a:custGeom>
              <a:rect b="b" l="l" r="r" t="t"/>
              <a:pathLst>
                <a:path extrusionOk="0" h="1902" w="1369">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48"/>
            <p:cNvSpPr/>
            <p:nvPr/>
          </p:nvSpPr>
          <p:spPr>
            <a:xfrm>
              <a:off x="2728775" y="886900"/>
              <a:ext cx="36725" cy="82600"/>
            </a:xfrm>
            <a:custGeom>
              <a:rect b="b" l="l" r="r" t="t"/>
              <a:pathLst>
                <a:path extrusionOk="0" h="3304" w="1469">
                  <a:moveTo>
                    <a:pt x="1" y="1"/>
                  </a:moveTo>
                  <a:cubicBezTo>
                    <a:pt x="368" y="1669"/>
                    <a:pt x="935" y="2903"/>
                    <a:pt x="1469" y="3303"/>
                  </a:cubicBezTo>
                  <a:cubicBezTo>
                    <a:pt x="1002" y="2236"/>
                    <a:pt x="501" y="113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48"/>
            <p:cNvSpPr/>
            <p:nvPr/>
          </p:nvSpPr>
          <p:spPr>
            <a:xfrm>
              <a:off x="2702925" y="771000"/>
              <a:ext cx="19225" cy="78400"/>
            </a:xfrm>
            <a:custGeom>
              <a:rect b="b" l="l" r="r" t="t"/>
              <a:pathLst>
                <a:path extrusionOk="0" h="3136" w="769">
                  <a:moveTo>
                    <a:pt x="201" y="0"/>
                  </a:moveTo>
                  <a:cubicBezTo>
                    <a:pt x="1" y="801"/>
                    <a:pt x="268" y="2502"/>
                    <a:pt x="768" y="3136"/>
                  </a:cubicBezTo>
                  <a:cubicBezTo>
                    <a:pt x="568" y="2035"/>
                    <a:pt x="368" y="1001"/>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48"/>
            <p:cNvSpPr/>
            <p:nvPr/>
          </p:nvSpPr>
          <p:spPr>
            <a:xfrm>
              <a:off x="2879725" y="618375"/>
              <a:ext cx="35050" cy="43400"/>
            </a:xfrm>
            <a:custGeom>
              <a:rect b="b" l="l" r="r" t="t"/>
              <a:pathLst>
                <a:path extrusionOk="0" h="1736" w="1402">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48"/>
            <p:cNvSpPr/>
            <p:nvPr/>
          </p:nvSpPr>
          <p:spPr>
            <a:xfrm>
              <a:off x="2922250" y="582525"/>
              <a:ext cx="24225" cy="45900"/>
            </a:xfrm>
            <a:custGeom>
              <a:rect b="b" l="l" r="r" t="t"/>
              <a:pathLst>
                <a:path extrusionOk="0" h="1836" w="969">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48"/>
            <p:cNvSpPr/>
            <p:nvPr/>
          </p:nvSpPr>
          <p:spPr>
            <a:xfrm>
              <a:off x="3156600" y="849375"/>
              <a:ext cx="33375" cy="25050"/>
            </a:xfrm>
            <a:custGeom>
              <a:rect b="b" l="l" r="r" t="t"/>
              <a:pathLst>
                <a:path extrusionOk="0" h="1002" w="1335">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48"/>
            <p:cNvSpPr/>
            <p:nvPr/>
          </p:nvSpPr>
          <p:spPr>
            <a:xfrm>
              <a:off x="3191625" y="608375"/>
              <a:ext cx="46725" cy="34225"/>
            </a:xfrm>
            <a:custGeom>
              <a:rect b="b" l="l" r="r" t="t"/>
              <a:pathLst>
                <a:path extrusionOk="0" h="1369" w="1869">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48"/>
            <p:cNvSpPr/>
            <p:nvPr/>
          </p:nvSpPr>
          <p:spPr>
            <a:xfrm>
              <a:off x="2893900" y="610875"/>
              <a:ext cx="30050" cy="38400"/>
            </a:xfrm>
            <a:custGeom>
              <a:rect b="b" l="l" r="r" t="t"/>
              <a:pathLst>
                <a:path extrusionOk="0" h="1536" w="1202">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48"/>
            <p:cNvSpPr/>
            <p:nvPr/>
          </p:nvSpPr>
          <p:spPr>
            <a:xfrm>
              <a:off x="3197450" y="627550"/>
              <a:ext cx="56725" cy="24250"/>
            </a:xfrm>
            <a:custGeom>
              <a:rect b="b" l="l" r="r" t="t"/>
              <a:pathLst>
                <a:path extrusionOk="0" h="970" w="2269">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48"/>
            <p:cNvSpPr/>
            <p:nvPr/>
          </p:nvSpPr>
          <p:spPr>
            <a:xfrm>
              <a:off x="2955625" y="570850"/>
              <a:ext cx="16700" cy="38375"/>
            </a:xfrm>
            <a:custGeom>
              <a:rect b="b" l="l" r="r" t="t"/>
              <a:pathLst>
                <a:path extrusionOk="0" h="1535" w="668">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48"/>
            <p:cNvSpPr/>
            <p:nvPr/>
          </p:nvSpPr>
          <p:spPr>
            <a:xfrm>
              <a:off x="3052350" y="522475"/>
              <a:ext cx="8375" cy="47575"/>
            </a:xfrm>
            <a:custGeom>
              <a:rect b="b" l="l" r="r" t="t"/>
              <a:pathLst>
                <a:path extrusionOk="0" h="1903" w="335">
                  <a:moveTo>
                    <a:pt x="267" y="1"/>
                  </a:moveTo>
                  <a:cubicBezTo>
                    <a:pt x="134" y="635"/>
                    <a:pt x="1" y="1268"/>
                    <a:pt x="101" y="1902"/>
                  </a:cubicBezTo>
                  <a:cubicBezTo>
                    <a:pt x="301" y="1268"/>
                    <a:pt x="334" y="635"/>
                    <a:pt x="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48"/>
            <p:cNvSpPr/>
            <p:nvPr/>
          </p:nvSpPr>
          <p:spPr>
            <a:xfrm>
              <a:off x="2921425" y="444925"/>
              <a:ext cx="20875" cy="51725"/>
            </a:xfrm>
            <a:custGeom>
              <a:rect b="b" l="l" r="r" t="t"/>
              <a:pathLst>
                <a:path extrusionOk="0" h="2069" w="835">
                  <a:moveTo>
                    <a:pt x="0" y="1"/>
                  </a:moveTo>
                  <a:cubicBezTo>
                    <a:pt x="134" y="734"/>
                    <a:pt x="501" y="1402"/>
                    <a:pt x="834" y="2069"/>
                  </a:cubicBezTo>
                  <a:cubicBezTo>
                    <a:pt x="668" y="1368"/>
                    <a:pt x="401" y="6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48"/>
            <p:cNvSpPr/>
            <p:nvPr/>
          </p:nvSpPr>
          <p:spPr>
            <a:xfrm>
              <a:off x="3173275" y="593375"/>
              <a:ext cx="36725" cy="29200"/>
            </a:xfrm>
            <a:custGeom>
              <a:rect b="b" l="l" r="r" t="t"/>
              <a:pathLst>
                <a:path extrusionOk="0" h="1168" w="1469">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48"/>
            <p:cNvSpPr/>
            <p:nvPr/>
          </p:nvSpPr>
          <p:spPr>
            <a:xfrm>
              <a:off x="2863875" y="866900"/>
              <a:ext cx="27550" cy="25050"/>
            </a:xfrm>
            <a:custGeom>
              <a:rect b="b" l="l" r="r" t="t"/>
              <a:pathLst>
                <a:path extrusionOk="0" h="1002" w="1102">
                  <a:moveTo>
                    <a:pt x="1102" y="0"/>
                  </a:moveTo>
                  <a:cubicBezTo>
                    <a:pt x="668" y="0"/>
                    <a:pt x="201" y="434"/>
                    <a:pt x="1" y="1001"/>
                  </a:cubicBezTo>
                  <a:cubicBezTo>
                    <a:pt x="434" y="634"/>
                    <a:pt x="835" y="401"/>
                    <a:pt x="11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48"/>
            <p:cNvSpPr/>
            <p:nvPr/>
          </p:nvSpPr>
          <p:spPr>
            <a:xfrm>
              <a:off x="2839700" y="709300"/>
              <a:ext cx="35050" cy="12525"/>
            </a:xfrm>
            <a:custGeom>
              <a:rect b="b" l="l" r="r" t="t"/>
              <a:pathLst>
                <a:path extrusionOk="0" h="501" w="1402">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48"/>
            <p:cNvSpPr/>
            <p:nvPr/>
          </p:nvSpPr>
          <p:spPr>
            <a:xfrm>
              <a:off x="3099050" y="891925"/>
              <a:ext cx="20050" cy="31700"/>
            </a:xfrm>
            <a:custGeom>
              <a:rect b="b" l="l" r="r" t="t"/>
              <a:pathLst>
                <a:path extrusionOk="0" h="1268" w="802">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48"/>
            <p:cNvSpPr/>
            <p:nvPr/>
          </p:nvSpPr>
          <p:spPr>
            <a:xfrm>
              <a:off x="3169100" y="832700"/>
              <a:ext cx="26700" cy="15050"/>
            </a:xfrm>
            <a:custGeom>
              <a:rect b="b" l="l" r="r" t="t"/>
              <a:pathLst>
                <a:path extrusionOk="0" h="602" w="1068">
                  <a:moveTo>
                    <a:pt x="1" y="1"/>
                  </a:moveTo>
                  <a:cubicBezTo>
                    <a:pt x="234" y="368"/>
                    <a:pt x="568" y="534"/>
                    <a:pt x="1068" y="601"/>
                  </a:cubicBezTo>
                  <a:cubicBezTo>
                    <a:pt x="801" y="201"/>
                    <a:pt x="468"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48"/>
            <p:cNvSpPr/>
            <p:nvPr/>
          </p:nvSpPr>
          <p:spPr>
            <a:xfrm>
              <a:off x="3084050" y="896925"/>
              <a:ext cx="22525" cy="42550"/>
            </a:xfrm>
            <a:custGeom>
              <a:rect b="b" l="l" r="r" t="t"/>
              <a:pathLst>
                <a:path extrusionOk="0" h="1702" w="901">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48"/>
            <p:cNvSpPr/>
            <p:nvPr/>
          </p:nvSpPr>
          <p:spPr>
            <a:xfrm>
              <a:off x="3196625" y="775175"/>
              <a:ext cx="30050" cy="12925"/>
            </a:xfrm>
            <a:custGeom>
              <a:rect b="b" l="l" r="r" t="t"/>
              <a:pathLst>
                <a:path extrusionOk="0" h="517" w="1202">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48"/>
            <p:cNvSpPr/>
            <p:nvPr/>
          </p:nvSpPr>
          <p:spPr>
            <a:xfrm>
              <a:off x="2848050" y="818525"/>
              <a:ext cx="29200" cy="20875"/>
            </a:xfrm>
            <a:custGeom>
              <a:rect b="b" l="l" r="r" t="t"/>
              <a:pathLst>
                <a:path extrusionOk="0" h="835" w="1168">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48"/>
            <p:cNvSpPr/>
            <p:nvPr/>
          </p:nvSpPr>
          <p:spPr>
            <a:xfrm>
              <a:off x="2857200" y="840125"/>
              <a:ext cx="21725" cy="17625"/>
            </a:xfrm>
            <a:custGeom>
              <a:rect b="b" l="l" r="r" t="t"/>
              <a:pathLst>
                <a:path extrusionOk="0" h="705" w="869">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48"/>
            <p:cNvSpPr/>
            <p:nvPr/>
          </p:nvSpPr>
          <p:spPr>
            <a:xfrm>
              <a:off x="3113225" y="889400"/>
              <a:ext cx="16700" cy="24225"/>
            </a:xfrm>
            <a:custGeom>
              <a:rect b="b" l="l" r="r" t="t"/>
              <a:pathLst>
                <a:path extrusionOk="0" h="969" w="668">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48"/>
            <p:cNvSpPr/>
            <p:nvPr/>
          </p:nvSpPr>
          <p:spPr>
            <a:xfrm>
              <a:off x="3003150" y="540000"/>
              <a:ext cx="9200" cy="40050"/>
            </a:xfrm>
            <a:custGeom>
              <a:rect b="b" l="l" r="r" t="t"/>
              <a:pathLst>
                <a:path extrusionOk="0" h="1602" w="368">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48"/>
            <p:cNvSpPr/>
            <p:nvPr/>
          </p:nvSpPr>
          <p:spPr>
            <a:xfrm>
              <a:off x="3038175" y="527475"/>
              <a:ext cx="3350" cy="39225"/>
            </a:xfrm>
            <a:custGeom>
              <a:rect b="b" l="l" r="r" t="t"/>
              <a:pathLst>
                <a:path extrusionOk="0" h="1569" w="134">
                  <a:moveTo>
                    <a:pt x="134" y="1"/>
                  </a:moveTo>
                  <a:cubicBezTo>
                    <a:pt x="0" y="568"/>
                    <a:pt x="0" y="1102"/>
                    <a:pt x="134" y="1569"/>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48"/>
            <p:cNvSpPr/>
            <p:nvPr/>
          </p:nvSpPr>
          <p:spPr>
            <a:xfrm>
              <a:off x="3121575" y="877500"/>
              <a:ext cx="18375" cy="16950"/>
            </a:xfrm>
            <a:custGeom>
              <a:rect b="b" l="l" r="r" t="t"/>
              <a:pathLst>
                <a:path extrusionOk="0" h="678" w="735">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48"/>
            <p:cNvSpPr/>
            <p:nvPr/>
          </p:nvSpPr>
          <p:spPr>
            <a:xfrm>
              <a:off x="2839700" y="735325"/>
              <a:ext cx="30050" cy="5750"/>
            </a:xfrm>
            <a:custGeom>
              <a:rect b="b" l="l" r="r" t="t"/>
              <a:pathLst>
                <a:path extrusionOk="0" h="230" w="1202">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48"/>
            <p:cNvSpPr/>
            <p:nvPr/>
          </p:nvSpPr>
          <p:spPr>
            <a:xfrm>
              <a:off x="3035675" y="916925"/>
              <a:ext cx="5850" cy="35900"/>
            </a:xfrm>
            <a:custGeom>
              <a:rect b="b" l="l" r="r" t="t"/>
              <a:pathLst>
                <a:path extrusionOk="0" h="1436" w="234">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48"/>
            <p:cNvSpPr/>
            <p:nvPr/>
          </p:nvSpPr>
          <p:spPr>
            <a:xfrm>
              <a:off x="2980625" y="426575"/>
              <a:ext cx="8375" cy="42550"/>
            </a:xfrm>
            <a:custGeom>
              <a:rect b="b" l="l" r="r" t="t"/>
              <a:pathLst>
                <a:path extrusionOk="0" h="1702" w="335">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48"/>
            <p:cNvSpPr/>
            <p:nvPr/>
          </p:nvSpPr>
          <p:spPr>
            <a:xfrm>
              <a:off x="3064025" y="906925"/>
              <a:ext cx="12525" cy="24200"/>
            </a:xfrm>
            <a:custGeom>
              <a:rect b="b" l="l" r="r" t="t"/>
              <a:pathLst>
                <a:path extrusionOk="0" h="968" w="501">
                  <a:moveTo>
                    <a:pt x="34" y="0"/>
                  </a:moveTo>
                  <a:cubicBezTo>
                    <a:pt x="1" y="434"/>
                    <a:pt x="101" y="701"/>
                    <a:pt x="501" y="968"/>
                  </a:cubicBezTo>
                  <a:cubicBezTo>
                    <a:pt x="367" y="601"/>
                    <a:pt x="234" y="301"/>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48"/>
            <p:cNvSpPr/>
            <p:nvPr/>
          </p:nvSpPr>
          <p:spPr>
            <a:xfrm>
              <a:off x="3061525" y="535825"/>
              <a:ext cx="11700" cy="38375"/>
            </a:xfrm>
            <a:custGeom>
              <a:rect b="b" l="l" r="r" t="t"/>
              <a:pathLst>
                <a:path extrusionOk="0" h="1535" w="468">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48"/>
            <p:cNvSpPr/>
            <p:nvPr/>
          </p:nvSpPr>
          <p:spPr>
            <a:xfrm>
              <a:off x="2853050" y="766025"/>
              <a:ext cx="29200" cy="7500"/>
            </a:xfrm>
            <a:custGeom>
              <a:rect b="b" l="l" r="r" t="t"/>
              <a:pathLst>
                <a:path extrusionOk="0" h="300" w="1168">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48"/>
            <p:cNvSpPr/>
            <p:nvPr/>
          </p:nvSpPr>
          <p:spPr>
            <a:xfrm>
              <a:off x="3079025" y="541675"/>
              <a:ext cx="7550" cy="30025"/>
            </a:xfrm>
            <a:custGeom>
              <a:rect b="b" l="l" r="r" t="t"/>
              <a:pathLst>
                <a:path extrusionOk="0" h="1201" w="302">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48"/>
            <p:cNvSpPr/>
            <p:nvPr/>
          </p:nvSpPr>
          <p:spPr>
            <a:xfrm>
              <a:off x="3227475" y="643400"/>
              <a:ext cx="32550" cy="15875"/>
            </a:xfrm>
            <a:custGeom>
              <a:rect b="b" l="l" r="r" t="t"/>
              <a:pathLst>
                <a:path extrusionOk="0" h="635" w="1302">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48"/>
            <p:cNvSpPr/>
            <p:nvPr/>
          </p:nvSpPr>
          <p:spPr>
            <a:xfrm>
              <a:off x="2968125" y="570025"/>
              <a:ext cx="10875" cy="26700"/>
            </a:xfrm>
            <a:custGeom>
              <a:rect b="b" l="l" r="r" t="t"/>
              <a:pathLst>
                <a:path extrusionOk="0" h="1068" w="435">
                  <a:moveTo>
                    <a:pt x="0" y="0"/>
                  </a:moveTo>
                  <a:cubicBezTo>
                    <a:pt x="0" y="534"/>
                    <a:pt x="101" y="801"/>
                    <a:pt x="434" y="1068"/>
                  </a:cubicBezTo>
                  <a:cubicBezTo>
                    <a:pt x="267" y="701"/>
                    <a:pt x="134" y="33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48"/>
            <p:cNvSpPr/>
            <p:nvPr/>
          </p:nvSpPr>
          <p:spPr>
            <a:xfrm>
              <a:off x="3064025" y="430600"/>
              <a:ext cx="24200" cy="6025"/>
            </a:xfrm>
            <a:custGeom>
              <a:rect b="b" l="l" r="r" t="t"/>
              <a:pathLst>
                <a:path extrusionOk="0" h="241" w="968">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48"/>
            <p:cNvSpPr/>
            <p:nvPr/>
          </p:nvSpPr>
          <p:spPr>
            <a:xfrm>
              <a:off x="2921425" y="904425"/>
              <a:ext cx="12525" cy="20875"/>
            </a:xfrm>
            <a:custGeom>
              <a:rect b="b" l="l" r="r" t="t"/>
              <a:pathLst>
                <a:path extrusionOk="0" h="835" w="501">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48"/>
            <p:cNvSpPr/>
            <p:nvPr/>
          </p:nvSpPr>
          <p:spPr>
            <a:xfrm>
              <a:off x="3154925" y="580850"/>
              <a:ext cx="10875" cy="17550"/>
            </a:xfrm>
            <a:custGeom>
              <a:rect b="b" l="l" r="r" t="t"/>
              <a:pathLst>
                <a:path extrusionOk="0" h="702" w="435">
                  <a:moveTo>
                    <a:pt x="367" y="1"/>
                  </a:moveTo>
                  <a:cubicBezTo>
                    <a:pt x="0" y="301"/>
                    <a:pt x="0" y="334"/>
                    <a:pt x="67" y="701"/>
                  </a:cubicBezTo>
                  <a:cubicBezTo>
                    <a:pt x="301" y="535"/>
                    <a:pt x="434" y="334"/>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48"/>
            <p:cNvSpPr/>
            <p:nvPr/>
          </p:nvSpPr>
          <p:spPr>
            <a:xfrm>
              <a:off x="2858050" y="776000"/>
              <a:ext cx="22525" cy="9200"/>
            </a:xfrm>
            <a:custGeom>
              <a:rect b="b" l="l" r="r" t="t"/>
              <a:pathLst>
                <a:path extrusionOk="0" h="368" w="901">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48"/>
            <p:cNvSpPr/>
            <p:nvPr/>
          </p:nvSpPr>
          <p:spPr>
            <a:xfrm>
              <a:off x="2939775" y="597525"/>
              <a:ext cx="11700" cy="23375"/>
            </a:xfrm>
            <a:custGeom>
              <a:rect b="b" l="l" r="r" t="t"/>
              <a:pathLst>
                <a:path extrusionOk="0" h="935" w="468">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48"/>
            <p:cNvSpPr/>
            <p:nvPr/>
          </p:nvSpPr>
          <p:spPr>
            <a:xfrm>
              <a:off x="2861375" y="852725"/>
              <a:ext cx="14200" cy="12525"/>
            </a:xfrm>
            <a:custGeom>
              <a:rect b="b" l="l" r="r" t="t"/>
              <a:pathLst>
                <a:path extrusionOk="0" h="501" w="568">
                  <a:moveTo>
                    <a:pt x="568" y="0"/>
                  </a:moveTo>
                  <a:cubicBezTo>
                    <a:pt x="268" y="0"/>
                    <a:pt x="134" y="167"/>
                    <a:pt x="1" y="501"/>
                  </a:cubicBezTo>
                  <a:cubicBezTo>
                    <a:pt x="468" y="267"/>
                    <a:pt x="468" y="267"/>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48"/>
            <p:cNvSpPr/>
            <p:nvPr/>
          </p:nvSpPr>
          <p:spPr>
            <a:xfrm>
              <a:off x="3207450" y="757650"/>
              <a:ext cx="18375" cy="7050"/>
            </a:xfrm>
            <a:custGeom>
              <a:rect b="b" l="l" r="r" t="t"/>
              <a:pathLst>
                <a:path extrusionOk="0" h="282" w="735">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48"/>
            <p:cNvSpPr/>
            <p:nvPr/>
          </p:nvSpPr>
          <p:spPr>
            <a:xfrm>
              <a:off x="2933925" y="914425"/>
              <a:ext cx="7550" cy="18375"/>
            </a:xfrm>
            <a:custGeom>
              <a:rect b="b" l="l" r="r" t="t"/>
              <a:pathLst>
                <a:path extrusionOk="0" h="735" w="302">
                  <a:moveTo>
                    <a:pt x="301" y="1"/>
                  </a:moveTo>
                  <a:cubicBezTo>
                    <a:pt x="1" y="268"/>
                    <a:pt x="1" y="301"/>
                    <a:pt x="134" y="735"/>
                  </a:cubicBezTo>
                  <a:cubicBezTo>
                    <a:pt x="201" y="434"/>
                    <a:pt x="268" y="234"/>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48"/>
            <p:cNvSpPr/>
            <p:nvPr/>
          </p:nvSpPr>
          <p:spPr>
            <a:xfrm>
              <a:off x="2884725" y="651750"/>
              <a:ext cx="14200" cy="14200"/>
            </a:xfrm>
            <a:custGeom>
              <a:rect b="b" l="l" r="r" t="t"/>
              <a:pathLst>
                <a:path extrusionOk="0" h="568" w="568">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48"/>
            <p:cNvSpPr/>
            <p:nvPr/>
          </p:nvSpPr>
          <p:spPr>
            <a:xfrm>
              <a:off x="2989800" y="557500"/>
              <a:ext cx="8375" cy="23375"/>
            </a:xfrm>
            <a:custGeom>
              <a:rect b="b" l="l" r="r" t="t"/>
              <a:pathLst>
                <a:path extrusionOk="0" h="935" w="335">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48"/>
            <p:cNvSpPr/>
            <p:nvPr/>
          </p:nvSpPr>
          <p:spPr>
            <a:xfrm>
              <a:off x="2924750" y="620875"/>
              <a:ext cx="11700" cy="12550"/>
            </a:xfrm>
            <a:custGeom>
              <a:rect b="b" l="l" r="r" t="t"/>
              <a:pathLst>
                <a:path extrusionOk="0" h="502" w="468">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48"/>
            <p:cNvSpPr/>
            <p:nvPr/>
          </p:nvSpPr>
          <p:spPr>
            <a:xfrm>
              <a:off x="3015650" y="560850"/>
              <a:ext cx="6700" cy="16700"/>
            </a:xfrm>
            <a:custGeom>
              <a:rect b="b" l="l" r="r" t="t"/>
              <a:pathLst>
                <a:path extrusionOk="0" h="668" w="268">
                  <a:moveTo>
                    <a:pt x="34" y="0"/>
                  </a:moveTo>
                  <a:cubicBezTo>
                    <a:pt x="68" y="234"/>
                    <a:pt x="1" y="467"/>
                    <a:pt x="268" y="667"/>
                  </a:cubicBezTo>
                  <a:cubicBezTo>
                    <a:pt x="201" y="434"/>
                    <a:pt x="168" y="20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48"/>
            <p:cNvSpPr/>
            <p:nvPr/>
          </p:nvSpPr>
          <p:spPr>
            <a:xfrm>
              <a:off x="3024000" y="557500"/>
              <a:ext cx="5850" cy="15050"/>
            </a:xfrm>
            <a:custGeom>
              <a:rect b="b" l="l" r="r" t="t"/>
              <a:pathLst>
                <a:path extrusionOk="0" h="602" w="234">
                  <a:moveTo>
                    <a:pt x="0" y="1"/>
                  </a:moveTo>
                  <a:lnTo>
                    <a:pt x="67" y="601"/>
                  </a:lnTo>
                  <a:cubicBezTo>
                    <a:pt x="234" y="268"/>
                    <a:pt x="234" y="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48"/>
            <p:cNvSpPr/>
            <p:nvPr/>
          </p:nvSpPr>
          <p:spPr>
            <a:xfrm>
              <a:off x="3193275" y="799350"/>
              <a:ext cx="15875" cy="9625"/>
            </a:xfrm>
            <a:custGeom>
              <a:rect b="b" l="l" r="r" t="t"/>
              <a:pathLst>
                <a:path extrusionOk="0" h="385" w="635">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48"/>
            <p:cNvSpPr/>
            <p:nvPr/>
          </p:nvSpPr>
          <p:spPr>
            <a:xfrm>
              <a:off x="3178275" y="821875"/>
              <a:ext cx="15875" cy="8800"/>
            </a:xfrm>
            <a:custGeom>
              <a:rect b="b" l="l" r="r" t="t"/>
              <a:pathLst>
                <a:path extrusionOk="0" h="352" w="635">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48"/>
            <p:cNvSpPr/>
            <p:nvPr/>
          </p:nvSpPr>
          <p:spPr>
            <a:xfrm>
              <a:off x="2863050" y="792650"/>
              <a:ext cx="12525" cy="6725"/>
            </a:xfrm>
            <a:custGeom>
              <a:rect b="b" l="l" r="r" t="t"/>
              <a:pathLst>
                <a:path extrusionOk="0" h="269" w="501">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48"/>
            <p:cNvSpPr/>
            <p:nvPr/>
          </p:nvSpPr>
          <p:spPr>
            <a:xfrm>
              <a:off x="2995650" y="438250"/>
              <a:ext cx="4200" cy="11700"/>
            </a:xfrm>
            <a:custGeom>
              <a:rect b="b" l="l" r="r" t="t"/>
              <a:pathLst>
                <a:path extrusionOk="0" h="468" w="168">
                  <a:moveTo>
                    <a:pt x="0" y="1"/>
                  </a:moveTo>
                  <a:lnTo>
                    <a:pt x="67" y="468"/>
                  </a:lnTo>
                  <a:lnTo>
                    <a:pt x="167" y="468"/>
                  </a:lnTo>
                  <a:cubicBezTo>
                    <a:pt x="167" y="301"/>
                    <a:pt x="134" y="1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48"/>
            <p:cNvSpPr/>
            <p:nvPr/>
          </p:nvSpPr>
          <p:spPr>
            <a:xfrm>
              <a:off x="3121575" y="578350"/>
              <a:ext cx="9200" cy="13375"/>
            </a:xfrm>
            <a:custGeom>
              <a:rect b="b" l="l" r="r" t="t"/>
              <a:pathLst>
                <a:path extrusionOk="0" h="535" w="368">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48"/>
            <p:cNvSpPr/>
            <p:nvPr/>
          </p:nvSpPr>
          <p:spPr>
            <a:xfrm>
              <a:off x="3148250" y="862725"/>
              <a:ext cx="10875" cy="10875"/>
            </a:xfrm>
            <a:custGeom>
              <a:rect b="b" l="l" r="r" t="t"/>
              <a:pathLst>
                <a:path extrusionOk="0" h="435" w="435">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48"/>
            <p:cNvSpPr/>
            <p:nvPr/>
          </p:nvSpPr>
          <p:spPr>
            <a:xfrm>
              <a:off x="3056525" y="913600"/>
              <a:ext cx="4200" cy="11700"/>
            </a:xfrm>
            <a:custGeom>
              <a:rect b="b" l="l" r="r" t="t"/>
              <a:pathLst>
                <a:path extrusionOk="0" h="468" w="168">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48"/>
            <p:cNvSpPr/>
            <p:nvPr/>
          </p:nvSpPr>
          <p:spPr>
            <a:xfrm>
              <a:off x="2907250" y="884400"/>
              <a:ext cx="4200" cy="10875"/>
            </a:xfrm>
            <a:custGeom>
              <a:rect b="b" l="l" r="r" t="t"/>
              <a:pathLst>
                <a:path extrusionOk="0" h="435" w="168">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48"/>
            <p:cNvSpPr/>
            <p:nvPr/>
          </p:nvSpPr>
          <p:spPr>
            <a:xfrm>
              <a:off x="2888900" y="875225"/>
              <a:ext cx="9200" cy="10050"/>
            </a:xfrm>
            <a:custGeom>
              <a:rect b="b" l="l" r="r" t="t"/>
              <a:pathLst>
                <a:path extrusionOk="0" h="402" w="368">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48"/>
            <p:cNvSpPr/>
            <p:nvPr/>
          </p:nvSpPr>
          <p:spPr>
            <a:xfrm>
              <a:off x="2948100" y="924425"/>
              <a:ext cx="3375" cy="7550"/>
            </a:xfrm>
            <a:custGeom>
              <a:rect b="b" l="l" r="r" t="t"/>
              <a:pathLst>
                <a:path extrusionOk="0" h="302" w="135">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48"/>
            <p:cNvSpPr/>
            <p:nvPr/>
          </p:nvSpPr>
          <p:spPr>
            <a:xfrm>
              <a:off x="2952275" y="604200"/>
              <a:ext cx="4200" cy="7550"/>
            </a:xfrm>
            <a:custGeom>
              <a:rect b="b" l="l" r="r" t="t"/>
              <a:pathLst>
                <a:path extrusionOk="0" h="302" w="168">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48"/>
            <p:cNvSpPr/>
            <p:nvPr/>
          </p:nvSpPr>
          <p:spPr>
            <a:xfrm>
              <a:off x="2942275" y="455775"/>
              <a:ext cx="4200" cy="8350"/>
            </a:xfrm>
            <a:custGeom>
              <a:rect b="b" l="l" r="r" t="t"/>
              <a:pathLst>
                <a:path extrusionOk="0" h="334" w="168">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48"/>
            <p:cNvSpPr/>
            <p:nvPr/>
          </p:nvSpPr>
          <p:spPr>
            <a:xfrm>
              <a:off x="3275000" y="946950"/>
              <a:ext cx="5050" cy="5875"/>
            </a:xfrm>
            <a:custGeom>
              <a:rect b="b" l="l" r="r" t="t"/>
              <a:pathLst>
                <a:path extrusionOk="0" h="235" w="202">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48"/>
            <p:cNvSpPr/>
            <p:nvPr/>
          </p:nvSpPr>
          <p:spPr>
            <a:xfrm>
              <a:off x="2968950" y="871900"/>
              <a:ext cx="115950" cy="22850"/>
            </a:xfrm>
            <a:custGeom>
              <a:rect b="b" l="l" r="r" t="t"/>
              <a:pathLst>
                <a:path extrusionOk="0" h="914" w="4638">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48"/>
            <p:cNvSpPr/>
            <p:nvPr/>
          </p:nvSpPr>
          <p:spPr>
            <a:xfrm>
              <a:off x="3144075" y="783500"/>
              <a:ext cx="25875" cy="40900"/>
            </a:xfrm>
            <a:custGeom>
              <a:rect b="b" l="l" r="r" t="t"/>
              <a:pathLst>
                <a:path extrusionOk="0" h="1636" w="1035">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48"/>
            <p:cNvSpPr/>
            <p:nvPr/>
          </p:nvSpPr>
          <p:spPr>
            <a:xfrm>
              <a:off x="2973125" y="815200"/>
              <a:ext cx="40900" cy="38375"/>
            </a:xfrm>
            <a:custGeom>
              <a:rect b="b" l="l" r="r" t="t"/>
              <a:pathLst>
                <a:path extrusionOk="0" h="1535" w="1636">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48"/>
            <p:cNvSpPr/>
            <p:nvPr/>
          </p:nvSpPr>
          <p:spPr>
            <a:xfrm>
              <a:off x="3025675" y="801850"/>
              <a:ext cx="31700" cy="30050"/>
            </a:xfrm>
            <a:custGeom>
              <a:rect b="b" l="l" r="r" t="t"/>
              <a:pathLst>
                <a:path extrusionOk="0" h="1202" w="1268">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48"/>
            <p:cNvSpPr/>
            <p:nvPr/>
          </p:nvSpPr>
          <p:spPr>
            <a:xfrm>
              <a:off x="3131575" y="744300"/>
              <a:ext cx="20050" cy="35900"/>
            </a:xfrm>
            <a:custGeom>
              <a:rect b="b" l="l" r="r" t="t"/>
              <a:pathLst>
                <a:path extrusionOk="0" h="1436" w="802">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48"/>
            <p:cNvSpPr/>
            <p:nvPr/>
          </p:nvSpPr>
          <p:spPr>
            <a:xfrm>
              <a:off x="2927250" y="682600"/>
              <a:ext cx="26725" cy="26700"/>
            </a:xfrm>
            <a:custGeom>
              <a:rect b="b" l="l" r="r" t="t"/>
              <a:pathLst>
                <a:path extrusionOk="0" h="1068" w="1069">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48"/>
            <p:cNvSpPr/>
            <p:nvPr/>
          </p:nvSpPr>
          <p:spPr>
            <a:xfrm>
              <a:off x="2988150" y="613375"/>
              <a:ext cx="37550" cy="24225"/>
            </a:xfrm>
            <a:custGeom>
              <a:rect b="b" l="l" r="r" t="t"/>
              <a:pathLst>
                <a:path extrusionOk="0" h="969" w="1502">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48"/>
            <p:cNvSpPr/>
            <p:nvPr/>
          </p:nvSpPr>
          <p:spPr>
            <a:xfrm>
              <a:off x="3154100" y="685100"/>
              <a:ext cx="13350" cy="30875"/>
            </a:xfrm>
            <a:custGeom>
              <a:rect b="b" l="l" r="r" t="t"/>
              <a:pathLst>
                <a:path extrusionOk="0" h="1235" w="534">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48"/>
            <p:cNvSpPr/>
            <p:nvPr/>
          </p:nvSpPr>
          <p:spPr>
            <a:xfrm>
              <a:off x="2923925" y="733475"/>
              <a:ext cx="17550" cy="30875"/>
            </a:xfrm>
            <a:custGeom>
              <a:rect b="b" l="l" r="r" t="t"/>
              <a:pathLst>
                <a:path extrusionOk="0" h="1235" w="702">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48"/>
            <p:cNvSpPr/>
            <p:nvPr/>
          </p:nvSpPr>
          <p:spPr>
            <a:xfrm>
              <a:off x="3096550" y="661750"/>
              <a:ext cx="15025" cy="23375"/>
            </a:xfrm>
            <a:custGeom>
              <a:rect b="b" l="l" r="r" t="t"/>
              <a:pathLst>
                <a:path extrusionOk="0" h="935" w="601">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48"/>
            <p:cNvSpPr/>
            <p:nvPr/>
          </p:nvSpPr>
          <p:spPr>
            <a:xfrm>
              <a:off x="3014825" y="844375"/>
              <a:ext cx="21700" cy="12550"/>
            </a:xfrm>
            <a:custGeom>
              <a:rect b="b" l="l" r="r" t="t"/>
              <a:pathLst>
                <a:path extrusionOk="0" h="502" w="868">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48"/>
            <p:cNvSpPr/>
            <p:nvPr/>
          </p:nvSpPr>
          <p:spPr>
            <a:xfrm>
              <a:off x="3063200" y="734300"/>
              <a:ext cx="25875" cy="25875"/>
            </a:xfrm>
            <a:custGeom>
              <a:rect b="b" l="l" r="r" t="t"/>
              <a:pathLst>
                <a:path extrusionOk="0" h="1035" w="1035">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48"/>
            <p:cNvSpPr/>
            <p:nvPr/>
          </p:nvSpPr>
          <p:spPr>
            <a:xfrm>
              <a:off x="3067350" y="830200"/>
              <a:ext cx="21725" cy="13375"/>
            </a:xfrm>
            <a:custGeom>
              <a:rect b="b" l="l" r="r" t="t"/>
              <a:pathLst>
                <a:path extrusionOk="0" h="535" w="869">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48"/>
            <p:cNvSpPr/>
            <p:nvPr/>
          </p:nvSpPr>
          <p:spPr>
            <a:xfrm>
              <a:off x="2908925" y="715125"/>
              <a:ext cx="11700" cy="18375"/>
            </a:xfrm>
            <a:custGeom>
              <a:rect b="b" l="l" r="r" t="t"/>
              <a:pathLst>
                <a:path extrusionOk="0" h="735" w="468">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48"/>
            <p:cNvSpPr/>
            <p:nvPr/>
          </p:nvSpPr>
          <p:spPr>
            <a:xfrm>
              <a:off x="3100725" y="754325"/>
              <a:ext cx="15875" cy="18350"/>
            </a:xfrm>
            <a:custGeom>
              <a:rect b="b" l="l" r="r" t="t"/>
              <a:pathLst>
                <a:path extrusionOk="0" h="734" w="635">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48"/>
            <p:cNvSpPr/>
            <p:nvPr/>
          </p:nvSpPr>
          <p:spPr>
            <a:xfrm>
              <a:off x="2946450" y="812700"/>
              <a:ext cx="13350" cy="20875"/>
            </a:xfrm>
            <a:custGeom>
              <a:rect b="b" l="l" r="r" t="t"/>
              <a:pathLst>
                <a:path extrusionOk="0" h="835" w="534">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48"/>
            <p:cNvSpPr/>
            <p:nvPr/>
          </p:nvSpPr>
          <p:spPr>
            <a:xfrm>
              <a:off x="3084875" y="793750"/>
              <a:ext cx="15025" cy="7650"/>
            </a:xfrm>
            <a:custGeom>
              <a:rect b="b" l="l" r="r" t="t"/>
              <a:pathLst>
                <a:path extrusionOk="0" h="306" w="601">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48"/>
            <p:cNvSpPr/>
            <p:nvPr/>
          </p:nvSpPr>
          <p:spPr>
            <a:xfrm>
              <a:off x="3119075" y="691775"/>
              <a:ext cx="15025" cy="20875"/>
            </a:xfrm>
            <a:custGeom>
              <a:rect b="b" l="l" r="r" t="t"/>
              <a:pathLst>
                <a:path extrusionOk="0" h="835" w="601">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48"/>
            <p:cNvSpPr/>
            <p:nvPr/>
          </p:nvSpPr>
          <p:spPr>
            <a:xfrm>
              <a:off x="2932275" y="809350"/>
              <a:ext cx="14200" cy="23375"/>
            </a:xfrm>
            <a:custGeom>
              <a:rect b="b" l="l" r="r" t="t"/>
              <a:pathLst>
                <a:path extrusionOk="0" h="935" w="568">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48"/>
            <p:cNvSpPr/>
            <p:nvPr/>
          </p:nvSpPr>
          <p:spPr>
            <a:xfrm>
              <a:off x="3049025" y="628400"/>
              <a:ext cx="15025" cy="14200"/>
            </a:xfrm>
            <a:custGeom>
              <a:rect b="b" l="l" r="r" t="t"/>
              <a:pathLst>
                <a:path extrusionOk="0" h="568" w="601">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48"/>
            <p:cNvSpPr/>
            <p:nvPr/>
          </p:nvSpPr>
          <p:spPr>
            <a:xfrm>
              <a:off x="2970625" y="753475"/>
              <a:ext cx="5875" cy="11700"/>
            </a:xfrm>
            <a:custGeom>
              <a:rect b="b" l="l" r="r" t="t"/>
              <a:pathLst>
                <a:path extrusionOk="0" h="468" w="235">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48"/>
            <p:cNvSpPr/>
            <p:nvPr/>
          </p:nvSpPr>
          <p:spPr>
            <a:xfrm>
              <a:off x="3010650" y="640075"/>
              <a:ext cx="13375" cy="11700"/>
            </a:xfrm>
            <a:custGeom>
              <a:rect b="b" l="l" r="r" t="t"/>
              <a:pathLst>
                <a:path extrusionOk="0" h="468" w="535">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48"/>
            <p:cNvSpPr/>
            <p:nvPr/>
          </p:nvSpPr>
          <p:spPr>
            <a:xfrm>
              <a:off x="3059850" y="720125"/>
              <a:ext cx="10875" cy="11700"/>
            </a:xfrm>
            <a:custGeom>
              <a:rect b="b" l="l" r="r" t="t"/>
              <a:pathLst>
                <a:path extrusionOk="0" h="468" w="435">
                  <a:moveTo>
                    <a:pt x="434" y="0"/>
                  </a:moveTo>
                  <a:cubicBezTo>
                    <a:pt x="67" y="134"/>
                    <a:pt x="67" y="134"/>
                    <a:pt x="1" y="467"/>
                  </a:cubicBezTo>
                  <a:cubicBezTo>
                    <a:pt x="168" y="301"/>
                    <a:pt x="301" y="134"/>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48"/>
            <p:cNvSpPr/>
            <p:nvPr/>
          </p:nvSpPr>
          <p:spPr>
            <a:xfrm>
              <a:off x="3162425" y="740975"/>
              <a:ext cx="10025" cy="12525"/>
            </a:xfrm>
            <a:custGeom>
              <a:rect b="b" l="l" r="r" t="t"/>
              <a:pathLst>
                <a:path extrusionOk="0" h="501" w="401">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48"/>
            <p:cNvSpPr/>
            <p:nvPr/>
          </p:nvSpPr>
          <p:spPr>
            <a:xfrm>
              <a:off x="3126575" y="635075"/>
              <a:ext cx="8350" cy="9175"/>
            </a:xfrm>
            <a:custGeom>
              <a:rect b="b" l="l" r="r" t="t"/>
              <a:pathLst>
                <a:path extrusionOk="0" h="367" w="334">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48"/>
            <p:cNvSpPr/>
            <p:nvPr/>
          </p:nvSpPr>
          <p:spPr>
            <a:xfrm>
              <a:off x="2964800" y="831025"/>
              <a:ext cx="9175" cy="9200"/>
            </a:xfrm>
            <a:custGeom>
              <a:rect b="b" l="l" r="r" t="t"/>
              <a:pathLst>
                <a:path extrusionOk="0" h="368" w="367">
                  <a:moveTo>
                    <a:pt x="367" y="1"/>
                  </a:moveTo>
                  <a:cubicBezTo>
                    <a:pt x="167" y="1"/>
                    <a:pt x="0" y="68"/>
                    <a:pt x="33" y="368"/>
                  </a:cubicBezTo>
                  <a:cubicBezTo>
                    <a:pt x="167" y="201"/>
                    <a:pt x="267" y="10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48"/>
            <p:cNvSpPr/>
            <p:nvPr/>
          </p:nvSpPr>
          <p:spPr>
            <a:xfrm>
              <a:off x="2959775" y="821875"/>
              <a:ext cx="7550" cy="7525"/>
            </a:xfrm>
            <a:custGeom>
              <a:rect b="b" l="l" r="r" t="t"/>
              <a:pathLst>
                <a:path extrusionOk="0" h="301" w="302">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48"/>
            <p:cNvSpPr/>
            <p:nvPr/>
          </p:nvSpPr>
          <p:spPr>
            <a:xfrm>
              <a:off x="3061525" y="828525"/>
              <a:ext cx="10025" cy="7550"/>
            </a:xfrm>
            <a:custGeom>
              <a:rect b="b" l="l" r="r" t="t"/>
              <a:pathLst>
                <a:path extrusionOk="0" h="302" w="401">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48"/>
            <p:cNvSpPr/>
            <p:nvPr/>
          </p:nvSpPr>
          <p:spPr>
            <a:xfrm>
              <a:off x="3136575" y="667575"/>
              <a:ext cx="7525" cy="6700"/>
            </a:xfrm>
            <a:custGeom>
              <a:rect b="b" l="l" r="r" t="t"/>
              <a:pathLst>
                <a:path extrusionOk="0" h="268" w="301">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48"/>
            <p:cNvSpPr/>
            <p:nvPr/>
          </p:nvSpPr>
          <p:spPr>
            <a:xfrm>
              <a:off x="3129900" y="744300"/>
              <a:ext cx="9200" cy="8375"/>
            </a:xfrm>
            <a:custGeom>
              <a:rect b="b" l="l" r="r" t="t"/>
              <a:pathLst>
                <a:path extrusionOk="0" h="335" w="368">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48"/>
            <p:cNvSpPr/>
            <p:nvPr/>
          </p:nvSpPr>
          <p:spPr>
            <a:xfrm>
              <a:off x="3110725" y="806025"/>
              <a:ext cx="5875" cy="7525"/>
            </a:xfrm>
            <a:custGeom>
              <a:rect b="b" l="l" r="r" t="t"/>
              <a:pathLst>
                <a:path extrusionOk="0" h="301" w="235">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48"/>
            <p:cNvSpPr/>
            <p:nvPr/>
          </p:nvSpPr>
          <p:spPr>
            <a:xfrm>
              <a:off x="2910575" y="763500"/>
              <a:ext cx="3375" cy="7525"/>
            </a:xfrm>
            <a:custGeom>
              <a:rect b="b" l="l" r="r" t="t"/>
              <a:pathLst>
                <a:path extrusionOk="0" h="301" w="135">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48"/>
            <p:cNvSpPr/>
            <p:nvPr/>
          </p:nvSpPr>
          <p:spPr>
            <a:xfrm>
              <a:off x="3119900" y="758475"/>
              <a:ext cx="6700" cy="5050"/>
            </a:xfrm>
            <a:custGeom>
              <a:rect b="b" l="l" r="r" t="t"/>
              <a:pathLst>
                <a:path extrusionOk="0" h="202" w="268">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48"/>
            <p:cNvSpPr/>
            <p:nvPr/>
          </p:nvSpPr>
          <p:spPr>
            <a:xfrm>
              <a:off x="3133250" y="716800"/>
              <a:ext cx="4175" cy="10850"/>
            </a:xfrm>
            <a:custGeom>
              <a:rect b="b" l="l" r="r" t="t"/>
              <a:pathLst>
                <a:path extrusionOk="0" h="434" w="167">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48"/>
            <p:cNvSpPr/>
            <p:nvPr/>
          </p:nvSpPr>
          <p:spPr>
            <a:xfrm>
              <a:off x="3148250" y="695100"/>
              <a:ext cx="5875" cy="6700"/>
            </a:xfrm>
            <a:custGeom>
              <a:rect b="b" l="l" r="r" t="t"/>
              <a:pathLst>
                <a:path extrusionOk="0" h="268" w="235">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48"/>
            <p:cNvSpPr/>
            <p:nvPr/>
          </p:nvSpPr>
          <p:spPr>
            <a:xfrm>
              <a:off x="3151600" y="720950"/>
              <a:ext cx="4175" cy="5875"/>
            </a:xfrm>
            <a:custGeom>
              <a:rect b="b" l="l" r="r" t="t"/>
              <a:pathLst>
                <a:path extrusionOk="0" h="235" w="167">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09" name="Google Shape;3409;p48"/>
          <p:cNvPicPr preferRelativeResize="0"/>
          <p:nvPr/>
        </p:nvPicPr>
        <p:blipFill>
          <a:blip r:embed="rId6">
            <a:alphaModFix/>
          </a:blip>
          <a:stretch>
            <a:fillRect/>
          </a:stretch>
        </p:blipFill>
        <p:spPr>
          <a:xfrm rot="-836484">
            <a:off x="1055900" y="1511050"/>
            <a:ext cx="1638300" cy="1047750"/>
          </a:xfrm>
          <a:prstGeom prst="rect">
            <a:avLst/>
          </a:prstGeom>
          <a:noFill/>
          <a:ln>
            <a:noFill/>
          </a:ln>
        </p:spPr>
      </p:pic>
      <p:grpSp>
        <p:nvGrpSpPr>
          <p:cNvPr id="3410" name="Google Shape;3410;p48"/>
          <p:cNvGrpSpPr/>
          <p:nvPr/>
        </p:nvGrpSpPr>
        <p:grpSpPr>
          <a:xfrm rot="664727">
            <a:off x="6790517" y="1322276"/>
            <a:ext cx="465298" cy="1470680"/>
            <a:chOff x="4895550" y="2860525"/>
            <a:chExt cx="725150" cy="2292000"/>
          </a:xfrm>
        </p:grpSpPr>
        <p:sp>
          <p:nvSpPr>
            <p:cNvPr id="3411" name="Google Shape;3411;p48"/>
            <p:cNvSpPr/>
            <p:nvPr/>
          </p:nvSpPr>
          <p:spPr>
            <a:xfrm>
              <a:off x="5267225" y="2860525"/>
              <a:ext cx="185250" cy="840525"/>
            </a:xfrm>
            <a:custGeom>
              <a:rect b="b" l="l" r="r" t="t"/>
              <a:pathLst>
                <a:path extrusionOk="0" h="33621" w="741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48"/>
            <p:cNvSpPr/>
            <p:nvPr/>
          </p:nvSpPr>
          <p:spPr>
            <a:xfrm>
              <a:off x="5083200" y="2914575"/>
              <a:ext cx="201650" cy="748825"/>
            </a:xfrm>
            <a:custGeom>
              <a:rect b="b" l="l" r="r" t="t"/>
              <a:pathLst>
                <a:path extrusionOk="0" h="29953" w="8066">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48"/>
            <p:cNvSpPr/>
            <p:nvPr/>
          </p:nvSpPr>
          <p:spPr>
            <a:xfrm>
              <a:off x="5125100" y="3617475"/>
              <a:ext cx="171125" cy="370850"/>
            </a:xfrm>
            <a:custGeom>
              <a:rect b="b" l="l" r="r" t="t"/>
              <a:pathLst>
                <a:path extrusionOk="0" h="14834" w="6845">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48"/>
            <p:cNvSpPr/>
            <p:nvPr/>
          </p:nvSpPr>
          <p:spPr>
            <a:xfrm>
              <a:off x="5130575" y="3661550"/>
              <a:ext cx="78975" cy="29175"/>
            </a:xfrm>
            <a:custGeom>
              <a:rect b="b" l="l" r="r" t="t"/>
              <a:pathLst>
                <a:path extrusionOk="0" fill="none" h="1167" w="3159">
                  <a:moveTo>
                    <a:pt x="1" y="1167"/>
                  </a:moveTo>
                  <a:cubicBezTo>
                    <a:pt x="1094" y="948"/>
                    <a:pt x="3159" y="1"/>
                    <a:pt x="3159"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48"/>
            <p:cNvSpPr/>
            <p:nvPr/>
          </p:nvSpPr>
          <p:spPr>
            <a:xfrm>
              <a:off x="5134225" y="3698600"/>
              <a:ext cx="102650" cy="43150"/>
            </a:xfrm>
            <a:custGeom>
              <a:rect b="b" l="l" r="r" t="t"/>
              <a:pathLst>
                <a:path extrusionOk="0" fill="none" h="1726" w="4106">
                  <a:moveTo>
                    <a:pt x="0" y="1726"/>
                  </a:moveTo>
                  <a:cubicBezTo>
                    <a:pt x="0" y="1726"/>
                    <a:pt x="559" y="1531"/>
                    <a:pt x="899" y="1385"/>
                  </a:cubicBezTo>
                  <a:cubicBezTo>
                    <a:pt x="1968" y="924"/>
                    <a:pt x="3037" y="462"/>
                    <a:pt x="4106"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48"/>
            <p:cNvSpPr/>
            <p:nvPr/>
          </p:nvSpPr>
          <p:spPr>
            <a:xfrm>
              <a:off x="5146975" y="3738700"/>
              <a:ext cx="115400" cy="52850"/>
            </a:xfrm>
            <a:custGeom>
              <a:rect b="b" l="l" r="r" t="t"/>
              <a:pathLst>
                <a:path extrusionOk="0" fill="none" h="2114" w="4616">
                  <a:moveTo>
                    <a:pt x="0" y="2114"/>
                  </a:moveTo>
                  <a:lnTo>
                    <a:pt x="4616" y="0"/>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48"/>
            <p:cNvSpPr/>
            <p:nvPr/>
          </p:nvSpPr>
          <p:spPr>
            <a:xfrm>
              <a:off x="5162150" y="3786050"/>
              <a:ext cx="122100" cy="49225"/>
            </a:xfrm>
            <a:custGeom>
              <a:rect b="b" l="l" r="r" t="t"/>
              <a:pathLst>
                <a:path extrusionOk="0" fill="none" h="1969" w="4884">
                  <a:moveTo>
                    <a:pt x="1" y="1969"/>
                  </a:moveTo>
                  <a:cubicBezTo>
                    <a:pt x="1555" y="1458"/>
                    <a:pt x="3426" y="730"/>
                    <a:pt x="4883"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48"/>
            <p:cNvSpPr/>
            <p:nvPr/>
          </p:nvSpPr>
          <p:spPr>
            <a:xfrm>
              <a:off x="5195550" y="3837675"/>
              <a:ext cx="86275" cy="34050"/>
            </a:xfrm>
            <a:custGeom>
              <a:rect b="b" l="l" r="r" t="t"/>
              <a:pathLst>
                <a:path extrusionOk="0" fill="none" h="1362" w="3451">
                  <a:moveTo>
                    <a:pt x="1" y="1361"/>
                  </a:moveTo>
                  <a:cubicBezTo>
                    <a:pt x="1070" y="875"/>
                    <a:pt x="3450" y="1"/>
                    <a:pt x="3450" y="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48"/>
            <p:cNvSpPr/>
            <p:nvPr/>
          </p:nvSpPr>
          <p:spPr>
            <a:xfrm>
              <a:off x="5235650" y="3881400"/>
              <a:ext cx="51625" cy="21275"/>
            </a:xfrm>
            <a:custGeom>
              <a:rect b="b" l="l" r="r" t="t"/>
              <a:pathLst>
                <a:path extrusionOk="0" fill="none" h="851" w="2065">
                  <a:moveTo>
                    <a:pt x="0" y="851"/>
                  </a:moveTo>
                  <a:lnTo>
                    <a:pt x="2065" y="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48"/>
            <p:cNvSpPr/>
            <p:nvPr/>
          </p:nvSpPr>
          <p:spPr>
            <a:xfrm>
              <a:off x="5170050" y="3631800"/>
              <a:ext cx="114200" cy="283025"/>
            </a:xfrm>
            <a:custGeom>
              <a:rect b="b" l="l" r="r" t="t"/>
              <a:pathLst>
                <a:path extrusionOk="0" fill="none" h="11321" w="4568">
                  <a:moveTo>
                    <a:pt x="1" y="1"/>
                  </a:moveTo>
                  <a:lnTo>
                    <a:pt x="4567" y="11321"/>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48"/>
            <p:cNvSpPr/>
            <p:nvPr/>
          </p:nvSpPr>
          <p:spPr>
            <a:xfrm>
              <a:off x="5136650" y="3656700"/>
              <a:ext cx="104475" cy="258125"/>
            </a:xfrm>
            <a:custGeom>
              <a:rect b="b" l="l" r="r" t="t"/>
              <a:pathLst>
                <a:path extrusionOk="0" fill="none" h="10325" w="4179">
                  <a:moveTo>
                    <a:pt x="0" y="1"/>
                  </a:moveTo>
                  <a:lnTo>
                    <a:pt x="4179" y="1032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48"/>
            <p:cNvSpPr/>
            <p:nvPr/>
          </p:nvSpPr>
          <p:spPr>
            <a:xfrm>
              <a:off x="5306700" y="3786825"/>
              <a:ext cx="181600" cy="271800"/>
            </a:xfrm>
            <a:custGeom>
              <a:rect b="b" l="l" r="r" t="t"/>
              <a:pathLst>
                <a:path extrusionOk="0" h="10872" w="7264">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48"/>
            <p:cNvSpPr/>
            <p:nvPr/>
          </p:nvSpPr>
          <p:spPr>
            <a:xfrm>
              <a:off x="5346175" y="3794550"/>
              <a:ext cx="100225" cy="178575"/>
            </a:xfrm>
            <a:custGeom>
              <a:rect b="b" l="l" r="r" t="t"/>
              <a:pathLst>
                <a:path extrusionOk="0" fill="none" h="7143" w="4009">
                  <a:moveTo>
                    <a:pt x="4009" y="1"/>
                  </a:moveTo>
                  <a:lnTo>
                    <a:pt x="0" y="7143"/>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48"/>
            <p:cNvSpPr/>
            <p:nvPr/>
          </p:nvSpPr>
          <p:spPr>
            <a:xfrm>
              <a:off x="5400225" y="3803675"/>
              <a:ext cx="73500" cy="154875"/>
            </a:xfrm>
            <a:custGeom>
              <a:rect b="b" l="l" r="r" t="t"/>
              <a:pathLst>
                <a:path extrusionOk="0" fill="none" h="6195" w="2940">
                  <a:moveTo>
                    <a:pt x="2940" y="0"/>
                  </a:moveTo>
                  <a:lnTo>
                    <a:pt x="0" y="6195"/>
                  </a:ln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48"/>
            <p:cNvSpPr/>
            <p:nvPr/>
          </p:nvSpPr>
          <p:spPr>
            <a:xfrm>
              <a:off x="5422075" y="3812175"/>
              <a:ext cx="56525" cy="22500"/>
            </a:xfrm>
            <a:custGeom>
              <a:rect b="b" l="l" r="r" t="t"/>
              <a:pathLst>
                <a:path extrusionOk="0" fill="none" h="900" w="2261">
                  <a:moveTo>
                    <a:pt x="1" y="0"/>
                  </a:moveTo>
                  <a:cubicBezTo>
                    <a:pt x="875" y="365"/>
                    <a:pt x="1361" y="535"/>
                    <a:pt x="2260" y="899"/>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48"/>
            <p:cNvSpPr/>
            <p:nvPr/>
          </p:nvSpPr>
          <p:spPr>
            <a:xfrm>
              <a:off x="5400225" y="3840100"/>
              <a:ext cx="66225" cy="26150"/>
            </a:xfrm>
            <a:custGeom>
              <a:rect b="b" l="l" r="r" t="t"/>
              <a:pathLst>
                <a:path extrusionOk="0" fill="none" h="1046" w="2649">
                  <a:moveTo>
                    <a:pt x="0" y="1"/>
                  </a:moveTo>
                  <a:cubicBezTo>
                    <a:pt x="899" y="365"/>
                    <a:pt x="1774" y="705"/>
                    <a:pt x="2648" y="1045"/>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48"/>
            <p:cNvSpPr/>
            <p:nvPr/>
          </p:nvSpPr>
          <p:spPr>
            <a:xfrm>
              <a:off x="5378975" y="3870475"/>
              <a:ext cx="80775" cy="32200"/>
            </a:xfrm>
            <a:custGeom>
              <a:rect b="b" l="l" r="r" t="t"/>
              <a:pathLst>
                <a:path extrusionOk="0" fill="none" h="1288" w="3231">
                  <a:moveTo>
                    <a:pt x="0" y="1"/>
                  </a:moveTo>
                  <a:cubicBezTo>
                    <a:pt x="1045" y="413"/>
                    <a:pt x="3231" y="1288"/>
                    <a:pt x="3231" y="128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48"/>
            <p:cNvSpPr/>
            <p:nvPr/>
          </p:nvSpPr>
          <p:spPr>
            <a:xfrm>
              <a:off x="5362575" y="3897200"/>
              <a:ext cx="87475" cy="36450"/>
            </a:xfrm>
            <a:custGeom>
              <a:rect b="b" l="l" r="r" t="t"/>
              <a:pathLst>
                <a:path extrusionOk="0" fill="none" h="1458" w="3499">
                  <a:moveTo>
                    <a:pt x="0" y="0"/>
                  </a:moveTo>
                  <a:cubicBezTo>
                    <a:pt x="1045" y="438"/>
                    <a:pt x="3498" y="1458"/>
                    <a:pt x="3498" y="1458"/>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48"/>
            <p:cNvSpPr/>
            <p:nvPr/>
          </p:nvSpPr>
          <p:spPr>
            <a:xfrm>
              <a:off x="5349825" y="3928775"/>
              <a:ext cx="90500" cy="34025"/>
            </a:xfrm>
            <a:custGeom>
              <a:rect b="b" l="l" r="r" t="t"/>
              <a:pathLst>
                <a:path extrusionOk="0" fill="none" h="1361" w="3620">
                  <a:moveTo>
                    <a:pt x="0" y="1"/>
                  </a:moveTo>
                  <a:cubicBezTo>
                    <a:pt x="1045" y="438"/>
                    <a:pt x="3620" y="1361"/>
                    <a:pt x="3620" y="1361"/>
                  </a:cubicBezTo>
                </a:path>
              </a:pathLst>
            </a:custGeom>
            <a:noFill/>
            <a:ln cap="rnd"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48"/>
            <p:cNvSpPr/>
            <p:nvPr/>
          </p:nvSpPr>
          <p:spPr>
            <a:xfrm>
              <a:off x="5313975" y="3985875"/>
              <a:ext cx="94175" cy="359550"/>
            </a:xfrm>
            <a:custGeom>
              <a:rect b="b" l="l" r="r" t="t"/>
              <a:pathLst>
                <a:path extrusionOk="0" h="14382" w="3767">
                  <a:moveTo>
                    <a:pt x="948" y="0"/>
                  </a:moveTo>
                  <a:cubicBezTo>
                    <a:pt x="438" y="1360"/>
                    <a:pt x="195" y="2696"/>
                    <a:pt x="1" y="4154"/>
                  </a:cubicBezTo>
                  <a:lnTo>
                    <a:pt x="341" y="14381"/>
                  </a:lnTo>
                  <a:cubicBezTo>
                    <a:pt x="1118" y="11150"/>
                    <a:pt x="2333" y="7749"/>
                    <a:pt x="3766" y="4737"/>
                  </a:cubicBezTo>
                  <a:lnTo>
                    <a:pt x="94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48"/>
            <p:cNvSpPr/>
            <p:nvPr/>
          </p:nvSpPr>
          <p:spPr>
            <a:xfrm>
              <a:off x="5337675" y="3966875"/>
              <a:ext cx="223500" cy="367600"/>
            </a:xfrm>
            <a:custGeom>
              <a:rect b="b" l="l" r="r" t="t"/>
              <a:pathLst>
                <a:path extrusionOk="0" h="14704" w="894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48"/>
            <p:cNvSpPr/>
            <p:nvPr/>
          </p:nvSpPr>
          <p:spPr>
            <a:xfrm>
              <a:off x="5406900" y="3975550"/>
              <a:ext cx="122100" cy="359550"/>
            </a:xfrm>
            <a:custGeom>
              <a:rect b="b" l="l" r="r" t="t"/>
              <a:pathLst>
                <a:path extrusionOk="0" fill="none" h="14382" w="4884">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48"/>
            <p:cNvSpPr/>
            <p:nvPr/>
          </p:nvSpPr>
          <p:spPr>
            <a:xfrm>
              <a:off x="5049800" y="3802450"/>
              <a:ext cx="249025" cy="194375"/>
            </a:xfrm>
            <a:custGeom>
              <a:rect b="b" l="l" r="r" t="t"/>
              <a:pathLst>
                <a:path extrusionOk="0" h="7775" w="9961">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48"/>
            <p:cNvSpPr/>
            <p:nvPr/>
          </p:nvSpPr>
          <p:spPr>
            <a:xfrm>
              <a:off x="4895550" y="3786050"/>
              <a:ext cx="205900" cy="280000"/>
            </a:xfrm>
            <a:custGeom>
              <a:rect b="b" l="l" r="r" t="t"/>
              <a:pathLst>
                <a:path extrusionOk="0" h="11200" w="8236">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48"/>
            <p:cNvSpPr/>
            <p:nvPr/>
          </p:nvSpPr>
          <p:spPr>
            <a:xfrm>
              <a:off x="5008500" y="4127975"/>
              <a:ext cx="194375" cy="200425"/>
            </a:xfrm>
            <a:custGeom>
              <a:rect b="b" l="l" r="r" t="t"/>
              <a:pathLst>
                <a:path extrusionOk="0" h="8017" w="7775">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48"/>
            <p:cNvSpPr/>
            <p:nvPr/>
          </p:nvSpPr>
          <p:spPr>
            <a:xfrm>
              <a:off x="5106275" y="4135875"/>
              <a:ext cx="210150" cy="238075"/>
            </a:xfrm>
            <a:custGeom>
              <a:rect b="b" l="l" r="r" t="t"/>
              <a:pathLst>
                <a:path extrusionOk="0" h="9523" w="8406">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48"/>
            <p:cNvSpPr/>
            <p:nvPr/>
          </p:nvSpPr>
          <p:spPr>
            <a:xfrm>
              <a:off x="5032800" y="4129800"/>
              <a:ext cx="99625" cy="198000"/>
            </a:xfrm>
            <a:custGeom>
              <a:rect b="b" l="l" r="r" t="t"/>
              <a:pathLst>
                <a:path extrusionOk="0" fill="none" h="7920" w="3985">
                  <a:moveTo>
                    <a:pt x="365" y="7920"/>
                  </a:moveTo>
                  <a:cubicBezTo>
                    <a:pt x="0" y="6243"/>
                    <a:pt x="413" y="4397"/>
                    <a:pt x="1482" y="3037"/>
                  </a:cubicBezTo>
                  <a:cubicBezTo>
                    <a:pt x="1822" y="2624"/>
                    <a:pt x="2211" y="2235"/>
                    <a:pt x="2575" y="1822"/>
                  </a:cubicBezTo>
                  <a:cubicBezTo>
                    <a:pt x="3110" y="1263"/>
                    <a:pt x="3571" y="656"/>
                    <a:pt x="3984" y="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48"/>
            <p:cNvSpPr/>
            <p:nvPr/>
          </p:nvSpPr>
          <p:spPr>
            <a:xfrm>
              <a:off x="5304875" y="4432850"/>
              <a:ext cx="220475" cy="284225"/>
            </a:xfrm>
            <a:custGeom>
              <a:rect b="b" l="l" r="r" t="t"/>
              <a:pathLst>
                <a:path extrusionOk="0" h="11369" w="8819">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48"/>
            <p:cNvSpPr/>
            <p:nvPr/>
          </p:nvSpPr>
          <p:spPr>
            <a:xfrm>
              <a:off x="5423300" y="4426775"/>
              <a:ext cx="197400" cy="219250"/>
            </a:xfrm>
            <a:custGeom>
              <a:rect b="b" l="l" r="r" t="t"/>
              <a:pathLst>
                <a:path extrusionOk="0" h="8770" w="7896">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48"/>
            <p:cNvSpPr/>
            <p:nvPr/>
          </p:nvSpPr>
          <p:spPr>
            <a:xfrm>
              <a:off x="5480375" y="4432850"/>
              <a:ext cx="138500" cy="213175"/>
            </a:xfrm>
            <a:custGeom>
              <a:rect b="b" l="l" r="r" t="t"/>
              <a:pathLst>
                <a:path extrusionOk="0" fill="none" h="8527" w="5540">
                  <a:moveTo>
                    <a:pt x="1" y="0"/>
                  </a:moveTo>
                  <a:cubicBezTo>
                    <a:pt x="2187" y="2818"/>
                    <a:pt x="4592" y="5102"/>
                    <a:pt x="5540" y="85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48"/>
            <p:cNvSpPr/>
            <p:nvPr/>
          </p:nvSpPr>
          <p:spPr>
            <a:xfrm>
              <a:off x="5293950" y="3656700"/>
              <a:ext cx="26750" cy="1495825"/>
            </a:xfrm>
            <a:custGeom>
              <a:rect b="b" l="l" r="r" t="t"/>
              <a:pathLst>
                <a:path extrusionOk="0" fill="none" h="59833" w="1070">
                  <a:moveTo>
                    <a:pt x="0" y="1"/>
                  </a:moveTo>
                  <a:cubicBezTo>
                    <a:pt x="753" y="17928"/>
                    <a:pt x="1069" y="41880"/>
                    <a:pt x="778" y="59832"/>
                  </a:cubicBezTo>
                </a:path>
              </a:pathLst>
            </a:custGeom>
            <a:noFill/>
            <a:ln cap="flat" cmpd="sng" w="9525">
              <a:solidFill>
                <a:schemeClr val="lt1"/>
              </a:solidFill>
              <a:prstDash val="solid"/>
              <a:miter lim="242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42" name="Google Shape;3442;p48"/>
          <p:cNvPicPr preferRelativeResize="0"/>
          <p:nvPr/>
        </p:nvPicPr>
        <p:blipFill>
          <a:blip r:embed="rId7">
            <a:alphaModFix/>
          </a:blip>
          <a:stretch>
            <a:fillRect/>
          </a:stretch>
        </p:blipFill>
        <p:spPr>
          <a:xfrm>
            <a:off x="6764275" y="3196213"/>
            <a:ext cx="1066800" cy="1181100"/>
          </a:xfrm>
          <a:prstGeom prst="rect">
            <a:avLst/>
          </a:prstGeom>
          <a:noFill/>
          <a:ln>
            <a:noFill/>
          </a:ln>
        </p:spPr>
      </p:pic>
      <p:pic>
        <p:nvPicPr>
          <p:cNvPr id="3443" name="Google Shape;3443;p48"/>
          <p:cNvPicPr preferRelativeResize="0"/>
          <p:nvPr/>
        </p:nvPicPr>
        <p:blipFill>
          <a:blip r:embed="rId8">
            <a:alphaModFix/>
          </a:blip>
          <a:stretch>
            <a:fillRect/>
          </a:stretch>
        </p:blipFill>
        <p:spPr>
          <a:xfrm>
            <a:off x="4238833" y="1385992"/>
            <a:ext cx="739225" cy="6360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7" name="Shape 3447"/>
        <p:cNvGrpSpPr/>
        <p:nvPr/>
      </p:nvGrpSpPr>
      <p:grpSpPr>
        <a:xfrm>
          <a:off x="0" y="0"/>
          <a:ext cx="0" cy="0"/>
          <a:chOff x="0" y="0"/>
          <a:chExt cx="0" cy="0"/>
        </a:xfrm>
      </p:grpSpPr>
      <p:pic>
        <p:nvPicPr>
          <p:cNvPr id="3448" name="Google Shape;3448;p49"/>
          <p:cNvPicPr preferRelativeResize="0"/>
          <p:nvPr/>
        </p:nvPicPr>
        <p:blipFill>
          <a:blip r:embed="rId3">
            <a:alphaModFix/>
          </a:blip>
          <a:stretch>
            <a:fillRect/>
          </a:stretch>
        </p:blipFill>
        <p:spPr>
          <a:xfrm>
            <a:off x="4495801" y="1502152"/>
            <a:ext cx="4354474" cy="2811325"/>
          </a:xfrm>
          <a:prstGeom prst="rect">
            <a:avLst/>
          </a:prstGeom>
          <a:noFill/>
          <a:ln>
            <a:noFill/>
          </a:ln>
        </p:spPr>
      </p:pic>
      <p:grpSp>
        <p:nvGrpSpPr>
          <p:cNvPr id="3449" name="Google Shape;3449;p49"/>
          <p:cNvGrpSpPr/>
          <p:nvPr/>
        </p:nvGrpSpPr>
        <p:grpSpPr>
          <a:xfrm>
            <a:off x="5604049" y="1744536"/>
            <a:ext cx="2138183" cy="2326596"/>
            <a:chOff x="6535625" y="760425"/>
            <a:chExt cx="1665900" cy="1665900"/>
          </a:xfrm>
        </p:grpSpPr>
        <p:sp>
          <p:nvSpPr>
            <p:cNvPr id="3450" name="Google Shape;3450;p49"/>
            <p:cNvSpPr/>
            <p:nvPr/>
          </p:nvSpPr>
          <p:spPr>
            <a:xfrm>
              <a:off x="6535625" y="760425"/>
              <a:ext cx="1665900" cy="1665900"/>
            </a:xfrm>
            <a:prstGeom prst="ellipse">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49"/>
            <p:cNvSpPr/>
            <p:nvPr/>
          </p:nvSpPr>
          <p:spPr>
            <a:xfrm>
              <a:off x="6713675" y="1116525"/>
              <a:ext cx="1309800" cy="1309800"/>
            </a:xfrm>
            <a:prstGeom prst="ellipse">
              <a:avLst/>
            </a:prstGeom>
            <a:solidFill>
              <a:srgbClr val="00C3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49"/>
            <p:cNvSpPr/>
            <p:nvPr/>
          </p:nvSpPr>
          <p:spPr>
            <a:xfrm>
              <a:off x="6831275" y="1351725"/>
              <a:ext cx="1074600" cy="1074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49"/>
            <p:cNvSpPr/>
            <p:nvPr/>
          </p:nvSpPr>
          <p:spPr>
            <a:xfrm>
              <a:off x="6942425" y="1574025"/>
              <a:ext cx="852300" cy="852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4" name="Google Shape;3454;p49"/>
          <p:cNvSpPr txBox="1"/>
          <p:nvPr>
            <p:ph type="title"/>
          </p:nvPr>
        </p:nvSpPr>
        <p:spPr>
          <a:xfrm>
            <a:off x="713250" y="48757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1"/>
                </a:solidFill>
              </a:rPr>
              <a:t>Marketing Segmentation</a:t>
            </a:r>
            <a:endParaRPr>
              <a:solidFill>
                <a:schemeClr val="lt1"/>
              </a:solidFill>
            </a:endParaRPr>
          </a:p>
        </p:txBody>
      </p:sp>
      <p:sp>
        <p:nvSpPr>
          <p:cNvPr id="3455" name="Google Shape;3455;p49"/>
          <p:cNvSpPr txBox="1"/>
          <p:nvPr/>
        </p:nvSpPr>
        <p:spPr>
          <a:xfrm>
            <a:off x="6094640" y="2585310"/>
            <a:ext cx="115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hivo"/>
                <a:ea typeface="Chivo"/>
                <a:cs typeface="Chivo"/>
                <a:sym typeface="Chivo"/>
              </a:rPr>
              <a:t>Poland</a:t>
            </a:r>
            <a:endParaRPr>
              <a:solidFill>
                <a:schemeClr val="dk1"/>
              </a:solidFill>
              <a:latin typeface="Chivo"/>
              <a:ea typeface="Chivo"/>
              <a:cs typeface="Chivo"/>
              <a:sym typeface="Chivo"/>
            </a:endParaRPr>
          </a:p>
        </p:txBody>
      </p:sp>
      <p:sp>
        <p:nvSpPr>
          <p:cNvPr id="3456" name="Google Shape;3456;p49"/>
          <p:cNvSpPr txBox="1"/>
          <p:nvPr/>
        </p:nvSpPr>
        <p:spPr>
          <a:xfrm>
            <a:off x="6094650" y="2940674"/>
            <a:ext cx="115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hivo"/>
                <a:ea typeface="Chivo"/>
                <a:cs typeface="Chivo"/>
                <a:sym typeface="Chivo"/>
              </a:rPr>
              <a:t>Japan</a:t>
            </a:r>
            <a:endParaRPr>
              <a:solidFill>
                <a:schemeClr val="dk1"/>
              </a:solidFill>
              <a:latin typeface="Chivo"/>
              <a:ea typeface="Chivo"/>
              <a:cs typeface="Chivo"/>
              <a:sym typeface="Chivo"/>
            </a:endParaRPr>
          </a:p>
        </p:txBody>
      </p:sp>
      <p:sp>
        <p:nvSpPr>
          <p:cNvPr id="3457" name="Google Shape;3457;p49"/>
          <p:cNvSpPr txBox="1"/>
          <p:nvPr/>
        </p:nvSpPr>
        <p:spPr>
          <a:xfrm>
            <a:off x="6094660" y="1845921"/>
            <a:ext cx="115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hivo"/>
                <a:ea typeface="Chivo"/>
                <a:cs typeface="Chivo"/>
                <a:sym typeface="Chivo"/>
              </a:rPr>
              <a:t>India</a:t>
            </a:r>
            <a:endParaRPr>
              <a:solidFill>
                <a:schemeClr val="dk1"/>
              </a:solidFill>
              <a:latin typeface="Chivo"/>
              <a:ea typeface="Chivo"/>
              <a:cs typeface="Chivo"/>
              <a:sym typeface="Chivo"/>
            </a:endParaRPr>
          </a:p>
        </p:txBody>
      </p:sp>
      <p:sp>
        <p:nvSpPr>
          <p:cNvPr id="3458" name="Google Shape;3458;p49"/>
          <p:cNvSpPr txBox="1"/>
          <p:nvPr/>
        </p:nvSpPr>
        <p:spPr>
          <a:xfrm>
            <a:off x="6094650" y="2229947"/>
            <a:ext cx="115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hivo"/>
                <a:ea typeface="Chivo"/>
                <a:cs typeface="Chivo"/>
                <a:sym typeface="Chivo"/>
              </a:rPr>
              <a:t>Brazil</a:t>
            </a:r>
            <a:endParaRPr>
              <a:solidFill>
                <a:schemeClr val="dk1"/>
              </a:solidFill>
              <a:latin typeface="Chivo"/>
              <a:ea typeface="Chivo"/>
              <a:cs typeface="Chivo"/>
              <a:sym typeface="Chivo"/>
            </a:endParaRPr>
          </a:p>
        </p:txBody>
      </p:sp>
      <p:sp>
        <p:nvSpPr>
          <p:cNvPr id="3459" name="Google Shape;3459;p49"/>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Executive Analysis | </a:t>
            </a:r>
            <a:r>
              <a:rPr b="1" i="1" lang="en" sz="1700" u="sng">
                <a:solidFill>
                  <a:schemeClr val="lt1"/>
                </a:solidFill>
                <a:latin typeface="Chivo"/>
                <a:ea typeface="Chivo"/>
                <a:cs typeface="Chivo"/>
                <a:sym typeface="Chivo"/>
              </a:rPr>
              <a:t>Strategy</a:t>
            </a:r>
            <a:r>
              <a:rPr lang="en" sz="1700">
                <a:solidFill>
                  <a:schemeClr val="lt1"/>
                </a:solidFill>
                <a:latin typeface="Chivo"/>
                <a:ea typeface="Chivo"/>
                <a:cs typeface="Chivo"/>
                <a:sym typeface="Chivo"/>
              </a:rPr>
              <a:t> | Financials | Conclusion</a:t>
            </a:r>
            <a:endParaRPr sz="1700">
              <a:solidFill>
                <a:schemeClr val="lt1"/>
              </a:solidFill>
              <a:latin typeface="Chivo"/>
              <a:ea typeface="Chivo"/>
              <a:cs typeface="Chivo"/>
              <a:sym typeface="Chivo"/>
            </a:endParaRPr>
          </a:p>
        </p:txBody>
      </p:sp>
      <p:pic>
        <p:nvPicPr>
          <p:cNvPr id="3460" name="Google Shape;3460;p49">
            <a:hlinkClick action="ppaction://hlinksldjump" r:id="rId4"/>
          </p:cNvPr>
          <p:cNvPicPr preferRelativeResize="0"/>
          <p:nvPr/>
        </p:nvPicPr>
        <p:blipFill rotWithShape="1">
          <a:blip r:embed="rId5">
            <a:alphaModFix/>
          </a:blip>
          <a:srcRect b="18863" l="0" r="0" t="17708"/>
          <a:stretch/>
        </p:blipFill>
        <p:spPr>
          <a:xfrm>
            <a:off x="0" y="4749600"/>
            <a:ext cx="1378028" cy="413402"/>
          </a:xfrm>
          <a:prstGeom prst="rect">
            <a:avLst/>
          </a:prstGeom>
          <a:noFill/>
          <a:ln>
            <a:noFill/>
          </a:ln>
        </p:spPr>
      </p:pic>
      <p:sp>
        <p:nvSpPr>
          <p:cNvPr id="3461" name="Google Shape;3461;p49"/>
          <p:cNvSpPr txBox="1"/>
          <p:nvPr/>
        </p:nvSpPr>
        <p:spPr>
          <a:xfrm>
            <a:off x="713250" y="1444463"/>
            <a:ext cx="3516000" cy="1199100"/>
          </a:xfrm>
          <a:prstGeom prst="rect">
            <a:avLst/>
          </a:prstGeom>
          <a:noFill/>
          <a:ln cap="flat" cmpd="sng" w="9525">
            <a:solidFill>
              <a:srgbClr val="B45F06"/>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u="sng">
                <a:solidFill>
                  <a:schemeClr val="lt1"/>
                </a:solidFill>
                <a:latin typeface="Chivo"/>
                <a:ea typeface="Chivo"/>
                <a:cs typeface="Chivo"/>
                <a:sym typeface="Chivo"/>
              </a:rPr>
              <a:t>Market Size</a:t>
            </a:r>
            <a:endParaRPr sz="1300">
              <a:solidFill>
                <a:schemeClr val="lt1"/>
              </a:solidFill>
              <a:latin typeface="Chivo"/>
              <a:ea typeface="Chivo"/>
              <a:cs typeface="Chivo"/>
              <a:sym typeface="Chivo"/>
            </a:endParaRPr>
          </a:p>
          <a:p>
            <a:pPr indent="0" lvl="0" marL="0" rtl="0" algn="ctr">
              <a:lnSpc>
                <a:spcPct val="115000"/>
              </a:lnSpc>
              <a:spcBef>
                <a:spcPts val="0"/>
              </a:spcBef>
              <a:spcAft>
                <a:spcPts val="0"/>
              </a:spcAft>
              <a:buNone/>
            </a:pPr>
            <a:r>
              <a:rPr lang="en" sz="1300">
                <a:solidFill>
                  <a:schemeClr val="lt1"/>
                </a:solidFill>
                <a:latin typeface="Chivo"/>
                <a:ea typeface="Chivo"/>
                <a:cs typeface="Chivo"/>
                <a:sym typeface="Chivo"/>
              </a:rPr>
              <a:t>Availability of Land</a:t>
            </a:r>
            <a:endParaRPr sz="1300">
              <a:solidFill>
                <a:schemeClr val="lt1"/>
              </a:solidFill>
              <a:latin typeface="Chivo"/>
              <a:ea typeface="Chivo"/>
              <a:cs typeface="Chivo"/>
              <a:sym typeface="Chivo"/>
            </a:endParaRPr>
          </a:p>
          <a:p>
            <a:pPr indent="0" lvl="0" marL="0" rtl="0" algn="ctr">
              <a:lnSpc>
                <a:spcPct val="115000"/>
              </a:lnSpc>
              <a:spcBef>
                <a:spcPts val="0"/>
              </a:spcBef>
              <a:spcAft>
                <a:spcPts val="0"/>
              </a:spcAft>
              <a:buNone/>
            </a:pPr>
            <a:r>
              <a:rPr lang="en" sz="1300">
                <a:solidFill>
                  <a:schemeClr val="lt1"/>
                </a:solidFill>
                <a:latin typeface="Chivo"/>
                <a:ea typeface="Chivo"/>
                <a:cs typeface="Chivo"/>
                <a:sym typeface="Chivo"/>
              </a:rPr>
              <a:t>Climatic conditions</a:t>
            </a:r>
            <a:endParaRPr sz="1300">
              <a:solidFill>
                <a:schemeClr val="lt1"/>
              </a:solidFill>
              <a:latin typeface="Chivo"/>
              <a:ea typeface="Chivo"/>
              <a:cs typeface="Chivo"/>
              <a:sym typeface="Chivo"/>
            </a:endParaRPr>
          </a:p>
          <a:p>
            <a:pPr indent="0" lvl="0" marL="0" rtl="0" algn="ctr">
              <a:lnSpc>
                <a:spcPct val="115000"/>
              </a:lnSpc>
              <a:spcBef>
                <a:spcPts val="0"/>
              </a:spcBef>
              <a:spcAft>
                <a:spcPts val="0"/>
              </a:spcAft>
              <a:buNone/>
            </a:pPr>
            <a:r>
              <a:rPr lang="en" sz="1300">
                <a:solidFill>
                  <a:schemeClr val="lt1"/>
                </a:solidFill>
                <a:latin typeface="Chivo"/>
                <a:ea typeface="Chivo"/>
                <a:cs typeface="Chivo"/>
                <a:sym typeface="Chivo"/>
              </a:rPr>
              <a:t>Resources</a:t>
            </a:r>
            <a:endParaRPr sz="1300">
              <a:solidFill>
                <a:schemeClr val="lt1"/>
              </a:solidFill>
              <a:latin typeface="Chivo"/>
              <a:ea typeface="Chivo"/>
              <a:cs typeface="Chivo"/>
              <a:sym typeface="Chivo"/>
            </a:endParaRPr>
          </a:p>
        </p:txBody>
      </p:sp>
      <p:sp>
        <p:nvSpPr>
          <p:cNvPr id="3462" name="Google Shape;3462;p49"/>
          <p:cNvSpPr txBox="1"/>
          <p:nvPr/>
        </p:nvSpPr>
        <p:spPr>
          <a:xfrm>
            <a:off x="713250" y="2746113"/>
            <a:ext cx="3516000" cy="1411500"/>
          </a:xfrm>
          <a:prstGeom prst="rect">
            <a:avLst/>
          </a:prstGeom>
          <a:noFill/>
          <a:ln cap="flat" cmpd="sng" w="9525">
            <a:solidFill>
              <a:srgbClr val="B45F06"/>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900" u="sng">
                <a:solidFill>
                  <a:schemeClr val="lt1"/>
                </a:solidFill>
                <a:latin typeface="Chivo"/>
                <a:ea typeface="Chivo"/>
                <a:cs typeface="Chivo"/>
                <a:sym typeface="Chivo"/>
              </a:rPr>
              <a:t>Market Potential</a:t>
            </a:r>
            <a:endParaRPr b="1" sz="1900" u="sng">
              <a:solidFill>
                <a:schemeClr val="lt1"/>
              </a:solidFill>
              <a:latin typeface="Chivo"/>
              <a:ea typeface="Chivo"/>
              <a:cs typeface="Chivo"/>
              <a:sym typeface="Chivo"/>
            </a:endParaRPr>
          </a:p>
          <a:p>
            <a:pPr indent="0" lvl="0" marL="0" rtl="0" algn="ctr">
              <a:lnSpc>
                <a:spcPct val="115000"/>
              </a:lnSpc>
              <a:spcBef>
                <a:spcPts val="0"/>
              </a:spcBef>
              <a:spcAft>
                <a:spcPts val="0"/>
              </a:spcAft>
              <a:buNone/>
            </a:pPr>
            <a:r>
              <a:rPr lang="en" sz="1300">
                <a:solidFill>
                  <a:schemeClr val="lt1"/>
                </a:solidFill>
                <a:latin typeface="Chivo"/>
                <a:ea typeface="Chivo"/>
                <a:cs typeface="Chivo"/>
                <a:sym typeface="Chivo"/>
              </a:rPr>
              <a:t>Customer base</a:t>
            </a:r>
            <a:endParaRPr sz="1300">
              <a:solidFill>
                <a:schemeClr val="lt1"/>
              </a:solidFill>
              <a:latin typeface="Chivo"/>
              <a:ea typeface="Chivo"/>
              <a:cs typeface="Chivo"/>
              <a:sym typeface="Chivo"/>
            </a:endParaRPr>
          </a:p>
          <a:p>
            <a:pPr indent="0" lvl="0" marL="0" rtl="0" algn="ctr">
              <a:lnSpc>
                <a:spcPct val="115000"/>
              </a:lnSpc>
              <a:spcBef>
                <a:spcPts val="0"/>
              </a:spcBef>
              <a:spcAft>
                <a:spcPts val="0"/>
              </a:spcAft>
              <a:buNone/>
            </a:pPr>
            <a:r>
              <a:rPr lang="en" sz="1300">
                <a:solidFill>
                  <a:schemeClr val="lt1"/>
                </a:solidFill>
                <a:latin typeface="Chivo"/>
                <a:ea typeface="Chivo"/>
                <a:cs typeface="Chivo"/>
                <a:sym typeface="Chivo"/>
              </a:rPr>
              <a:t>Possible testing grounds</a:t>
            </a:r>
            <a:endParaRPr sz="1300">
              <a:solidFill>
                <a:schemeClr val="lt1"/>
              </a:solidFill>
              <a:latin typeface="Chivo"/>
              <a:ea typeface="Chivo"/>
              <a:cs typeface="Chivo"/>
              <a:sym typeface="Chivo"/>
            </a:endParaRPr>
          </a:p>
          <a:p>
            <a:pPr indent="0" lvl="0" marL="0" rtl="0" algn="ctr">
              <a:lnSpc>
                <a:spcPct val="115000"/>
              </a:lnSpc>
              <a:spcBef>
                <a:spcPts val="0"/>
              </a:spcBef>
              <a:spcAft>
                <a:spcPts val="0"/>
              </a:spcAft>
              <a:buNone/>
            </a:pPr>
            <a:r>
              <a:rPr lang="en" sz="1300">
                <a:solidFill>
                  <a:schemeClr val="lt1"/>
                </a:solidFill>
                <a:latin typeface="Chivo"/>
                <a:ea typeface="Chivo"/>
                <a:cs typeface="Chivo"/>
                <a:sym typeface="Chivo"/>
              </a:rPr>
              <a:t>Openness to experimenting with GMOS</a:t>
            </a:r>
            <a:endParaRPr sz="1300">
              <a:solidFill>
                <a:schemeClr val="lt1"/>
              </a:solidFill>
              <a:latin typeface="Chivo"/>
              <a:ea typeface="Chivo"/>
              <a:cs typeface="Chivo"/>
              <a:sym typeface="Chivo"/>
            </a:endParaRPr>
          </a:p>
          <a:p>
            <a:pPr indent="0" lvl="0" marL="0" rtl="0" algn="ctr">
              <a:lnSpc>
                <a:spcPct val="115000"/>
              </a:lnSpc>
              <a:spcBef>
                <a:spcPts val="0"/>
              </a:spcBef>
              <a:spcAft>
                <a:spcPts val="0"/>
              </a:spcAft>
              <a:buNone/>
            </a:pPr>
            <a:r>
              <a:rPr lang="en" sz="1300">
                <a:solidFill>
                  <a:schemeClr val="lt1"/>
                </a:solidFill>
                <a:latin typeface="Chivo"/>
                <a:ea typeface="Chivo"/>
                <a:cs typeface="Chivo"/>
                <a:sym typeface="Chivo"/>
              </a:rPr>
              <a:t>Connections to other potential markets</a:t>
            </a:r>
            <a:endParaRPr sz="1300">
              <a:solidFill>
                <a:schemeClr val="lt1"/>
              </a:solidFill>
              <a:latin typeface="Chivo"/>
              <a:ea typeface="Chivo"/>
              <a:cs typeface="Chivo"/>
              <a:sym typeface="Chi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6" name="Shape 3466"/>
        <p:cNvGrpSpPr/>
        <p:nvPr/>
      </p:nvGrpSpPr>
      <p:grpSpPr>
        <a:xfrm>
          <a:off x="0" y="0"/>
          <a:ext cx="0" cy="0"/>
          <a:chOff x="0" y="0"/>
          <a:chExt cx="0" cy="0"/>
        </a:xfrm>
      </p:grpSpPr>
      <p:sp>
        <p:nvSpPr>
          <p:cNvPr id="3467" name="Google Shape;3467;p50"/>
          <p:cNvSpPr/>
          <p:nvPr/>
        </p:nvSpPr>
        <p:spPr>
          <a:xfrm rot="5400000">
            <a:off x="-67233" y="2342975"/>
            <a:ext cx="3020700" cy="9918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50"/>
          <p:cNvSpPr/>
          <p:nvPr/>
        </p:nvSpPr>
        <p:spPr>
          <a:xfrm rot="5400000">
            <a:off x="3584061" y="2349816"/>
            <a:ext cx="3020700" cy="9918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50"/>
          <p:cNvSpPr/>
          <p:nvPr/>
        </p:nvSpPr>
        <p:spPr>
          <a:xfrm>
            <a:off x="353398" y="483925"/>
            <a:ext cx="8437200" cy="637500"/>
          </a:xfrm>
          <a:prstGeom prst="rect">
            <a:avLst/>
          </a:prstGeom>
          <a:solidFill>
            <a:srgbClr val="CA6C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50"/>
          <p:cNvSpPr txBox="1"/>
          <p:nvPr>
            <p:ph idx="5" type="title"/>
          </p:nvPr>
        </p:nvSpPr>
        <p:spPr>
          <a:xfrm rot="-16511">
            <a:off x="2088367" y="2884814"/>
            <a:ext cx="2373627" cy="729610"/>
          </a:xfrm>
          <a:prstGeom prst="rect">
            <a:avLst/>
          </a:prstGeom>
          <a:noFill/>
          <a:ln>
            <a:noFill/>
          </a:ln>
        </p:spPr>
        <p:txBody>
          <a:bodyPr anchorCtr="0" anchor="b" bIns="91425" lIns="91425" spcFirstLastPara="1" rIns="0" wrap="square" tIns="91425">
            <a:noAutofit/>
          </a:bodyPr>
          <a:lstStyle/>
          <a:p>
            <a:pPr indent="0" lvl="0" marL="0" rtl="0" algn="l">
              <a:lnSpc>
                <a:spcPct val="100000"/>
              </a:lnSpc>
              <a:spcBef>
                <a:spcPts val="0"/>
              </a:spcBef>
              <a:spcAft>
                <a:spcPts val="0"/>
              </a:spcAft>
              <a:buSzPts val="1700"/>
              <a:buNone/>
            </a:pPr>
            <a:r>
              <a:rPr lang="en"/>
              <a:t>Poland</a:t>
            </a:r>
            <a:endParaRPr/>
          </a:p>
        </p:txBody>
      </p:sp>
      <p:sp>
        <p:nvSpPr>
          <p:cNvPr id="3471" name="Google Shape;3471;p50"/>
          <p:cNvSpPr txBox="1"/>
          <p:nvPr>
            <p:ph type="title"/>
          </p:nvPr>
        </p:nvSpPr>
        <p:spPr>
          <a:xfrm>
            <a:off x="713250" y="5163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a:solidFill>
                  <a:schemeClr val="lt1"/>
                </a:solidFill>
              </a:rPr>
              <a:t>Countries of Interest</a:t>
            </a:r>
            <a:endParaRPr>
              <a:solidFill>
                <a:schemeClr val="lt1"/>
              </a:solidFill>
            </a:endParaRPr>
          </a:p>
        </p:txBody>
      </p:sp>
      <p:sp>
        <p:nvSpPr>
          <p:cNvPr id="3472" name="Google Shape;3472;p50"/>
          <p:cNvSpPr txBox="1"/>
          <p:nvPr>
            <p:ph idx="2" type="title"/>
          </p:nvPr>
        </p:nvSpPr>
        <p:spPr>
          <a:xfrm rot="-15640">
            <a:off x="2003139" y="1564157"/>
            <a:ext cx="2373925" cy="730210"/>
          </a:xfrm>
          <a:prstGeom prst="rect">
            <a:avLst/>
          </a:prstGeom>
          <a:noFill/>
          <a:ln>
            <a:noFill/>
          </a:ln>
        </p:spPr>
        <p:txBody>
          <a:bodyPr anchorCtr="0" anchor="ctr" bIns="91425" lIns="91425" spcFirstLastPara="1" rIns="0" wrap="square" tIns="91425">
            <a:noAutofit/>
          </a:bodyPr>
          <a:lstStyle/>
          <a:p>
            <a:pPr indent="0" lvl="0" marL="0" rtl="0" algn="l">
              <a:lnSpc>
                <a:spcPct val="100000"/>
              </a:lnSpc>
              <a:spcBef>
                <a:spcPts val="0"/>
              </a:spcBef>
              <a:spcAft>
                <a:spcPts val="0"/>
              </a:spcAft>
              <a:buSzPts val="1700"/>
              <a:buNone/>
            </a:pPr>
            <a:r>
              <a:rPr lang="en"/>
              <a:t>India - Largest Potential Market</a:t>
            </a:r>
            <a:endParaRPr/>
          </a:p>
        </p:txBody>
      </p:sp>
      <p:sp>
        <p:nvSpPr>
          <p:cNvPr id="3473" name="Google Shape;3473;p50"/>
          <p:cNvSpPr txBox="1"/>
          <p:nvPr>
            <p:ph idx="1" type="subTitle"/>
          </p:nvPr>
        </p:nvSpPr>
        <p:spPr>
          <a:xfrm rot="-7692">
            <a:off x="2003973" y="2178712"/>
            <a:ext cx="2547606" cy="740403"/>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
              <a:t>Currently GM Cotton Only</a:t>
            </a:r>
            <a:endParaRPr/>
          </a:p>
          <a:p>
            <a:pPr indent="-317500" lvl="0" marL="457200" rtl="0" algn="l">
              <a:lnSpc>
                <a:spcPct val="100000"/>
              </a:lnSpc>
              <a:spcBef>
                <a:spcPts val="0"/>
              </a:spcBef>
              <a:spcAft>
                <a:spcPts val="0"/>
              </a:spcAft>
              <a:buClr>
                <a:schemeClr val="lt1"/>
              </a:buClr>
              <a:buSzPts val="1400"/>
              <a:buChar char="●"/>
            </a:pPr>
            <a:r>
              <a:rPr lang="en"/>
              <a:t>Serious potential for shifting opinions</a:t>
            </a:r>
            <a:endParaRPr/>
          </a:p>
        </p:txBody>
      </p:sp>
      <p:sp>
        <p:nvSpPr>
          <p:cNvPr id="3474" name="Google Shape;3474;p50"/>
          <p:cNvSpPr txBox="1"/>
          <p:nvPr>
            <p:ph idx="3" type="title"/>
          </p:nvPr>
        </p:nvSpPr>
        <p:spPr>
          <a:xfrm rot="-14338">
            <a:off x="5652486" y="1495220"/>
            <a:ext cx="2373621" cy="730209"/>
          </a:xfrm>
          <a:prstGeom prst="rect">
            <a:avLst/>
          </a:prstGeom>
          <a:noFill/>
          <a:ln>
            <a:noFill/>
          </a:ln>
        </p:spPr>
        <p:txBody>
          <a:bodyPr anchorCtr="0" anchor="ctr" bIns="91425" lIns="91425" spcFirstLastPara="1" rIns="0" wrap="square" tIns="91425">
            <a:noAutofit/>
          </a:bodyPr>
          <a:lstStyle/>
          <a:p>
            <a:pPr indent="0" lvl="0" marL="0" rtl="0" algn="l">
              <a:lnSpc>
                <a:spcPct val="100000"/>
              </a:lnSpc>
              <a:spcBef>
                <a:spcPts val="0"/>
              </a:spcBef>
              <a:spcAft>
                <a:spcPts val="0"/>
              </a:spcAft>
              <a:buSzPts val="1700"/>
              <a:buNone/>
            </a:pPr>
            <a:r>
              <a:rPr lang="en"/>
              <a:t>Brazil - Great Crop Diversity </a:t>
            </a:r>
            <a:endParaRPr/>
          </a:p>
        </p:txBody>
      </p:sp>
      <p:sp>
        <p:nvSpPr>
          <p:cNvPr id="3475" name="Google Shape;3475;p50"/>
          <p:cNvSpPr txBox="1"/>
          <p:nvPr>
            <p:ph idx="4" type="subTitle"/>
          </p:nvPr>
        </p:nvSpPr>
        <p:spPr>
          <a:xfrm rot="-8075">
            <a:off x="5653179" y="2109912"/>
            <a:ext cx="2809808" cy="747004"/>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
              <a:t>Climate zones</a:t>
            </a:r>
            <a:endParaRPr/>
          </a:p>
          <a:p>
            <a:pPr indent="-317500" lvl="0" marL="457200" rtl="0" algn="l">
              <a:lnSpc>
                <a:spcPct val="100000"/>
              </a:lnSpc>
              <a:spcBef>
                <a:spcPts val="0"/>
              </a:spcBef>
              <a:spcAft>
                <a:spcPts val="0"/>
              </a:spcAft>
              <a:buClr>
                <a:schemeClr val="lt1"/>
              </a:buClr>
              <a:buSzPts val="1400"/>
              <a:buChar char="●"/>
            </a:pPr>
            <a:r>
              <a:rPr lang="en"/>
              <a:t>Potential testing grounds for new crop variations</a:t>
            </a:r>
            <a:endParaRPr/>
          </a:p>
        </p:txBody>
      </p:sp>
      <p:sp>
        <p:nvSpPr>
          <p:cNvPr id="3476" name="Google Shape;3476;p50"/>
          <p:cNvSpPr txBox="1"/>
          <p:nvPr>
            <p:ph idx="6" type="subTitle"/>
          </p:nvPr>
        </p:nvSpPr>
        <p:spPr>
          <a:xfrm rot="-7824">
            <a:off x="2024456" y="3483254"/>
            <a:ext cx="2372706" cy="589202"/>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
              <a:t>Entrance into the EU market</a:t>
            </a:r>
            <a:endParaRPr/>
          </a:p>
          <a:p>
            <a:pPr indent="-317500" lvl="0" marL="457200" rtl="0" algn="l">
              <a:lnSpc>
                <a:spcPct val="100000"/>
              </a:lnSpc>
              <a:spcBef>
                <a:spcPts val="0"/>
              </a:spcBef>
              <a:spcAft>
                <a:spcPts val="0"/>
              </a:spcAft>
              <a:buClr>
                <a:schemeClr val="lt1"/>
              </a:buClr>
              <a:buSzPts val="1400"/>
              <a:buChar char="●"/>
            </a:pPr>
            <a:r>
              <a:rPr lang="en"/>
              <a:t>Great cultural diversity</a:t>
            </a:r>
            <a:endParaRPr/>
          </a:p>
        </p:txBody>
      </p:sp>
      <p:sp>
        <p:nvSpPr>
          <p:cNvPr id="3477" name="Google Shape;3477;p50"/>
          <p:cNvSpPr txBox="1"/>
          <p:nvPr>
            <p:ph idx="7" type="title"/>
          </p:nvPr>
        </p:nvSpPr>
        <p:spPr>
          <a:xfrm rot="-15797">
            <a:off x="905469" y="1485608"/>
            <a:ext cx="1044611" cy="62731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01</a:t>
            </a:r>
            <a:endParaRPr/>
          </a:p>
        </p:txBody>
      </p:sp>
      <p:sp>
        <p:nvSpPr>
          <p:cNvPr id="3478" name="Google Shape;3478;p50"/>
          <p:cNvSpPr txBox="1"/>
          <p:nvPr>
            <p:ph idx="8" type="title"/>
          </p:nvPr>
        </p:nvSpPr>
        <p:spPr>
          <a:xfrm rot="-15797">
            <a:off x="905469" y="3004438"/>
            <a:ext cx="1044611" cy="62731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03</a:t>
            </a:r>
            <a:endParaRPr/>
          </a:p>
        </p:txBody>
      </p:sp>
      <p:sp>
        <p:nvSpPr>
          <p:cNvPr id="3479" name="Google Shape;3479;p50"/>
          <p:cNvSpPr txBox="1"/>
          <p:nvPr>
            <p:ph idx="9" type="title"/>
          </p:nvPr>
        </p:nvSpPr>
        <p:spPr>
          <a:xfrm rot="-15806">
            <a:off x="4577142" y="1485608"/>
            <a:ext cx="1044011" cy="62731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02</a:t>
            </a:r>
            <a:endParaRPr/>
          </a:p>
        </p:txBody>
      </p:sp>
      <p:sp>
        <p:nvSpPr>
          <p:cNvPr id="3480" name="Google Shape;3480;p50"/>
          <p:cNvSpPr txBox="1"/>
          <p:nvPr>
            <p:ph idx="15" type="title"/>
          </p:nvPr>
        </p:nvSpPr>
        <p:spPr>
          <a:xfrm rot="-15806">
            <a:off x="4577142" y="2935967"/>
            <a:ext cx="1044011" cy="62731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04</a:t>
            </a:r>
            <a:endParaRPr/>
          </a:p>
        </p:txBody>
      </p:sp>
      <p:pic>
        <p:nvPicPr>
          <p:cNvPr id="3481" name="Google Shape;3481;p50"/>
          <p:cNvPicPr preferRelativeResize="0"/>
          <p:nvPr/>
        </p:nvPicPr>
        <p:blipFill>
          <a:blip r:embed="rId3">
            <a:alphaModFix/>
          </a:blip>
          <a:stretch>
            <a:fillRect/>
          </a:stretch>
        </p:blipFill>
        <p:spPr>
          <a:xfrm>
            <a:off x="996989" y="1997706"/>
            <a:ext cx="912253" cy="961036"/>
          </a:xfrm>
          <a:prstGeom prst="rect">
            <a:avLst/>
          </a:prstGeom>
          <a:noFill/>
          <a:ln>
            <a:noFill/>
          </a:ln>
        </p:spPr>
      </p:pic>
      <p:pic>
        <p:nvPicPr>
          <p:cNvPr id="3482" name="Google Shape;3482;p50"/>
          <p:cNvPicPr preferRelativeResize="0"/>
          <p:nvPr/>
        </p:nvPicPr>
        <p:blipFill>
          <a:blip r:embed="rId4">
            <a:alphaModFix/>
          </a:blip>
          <a:stretch>
            <a:fillRect/>
          </a:stretch>
        </p:blipFill>
        <p:spPr>
          <a:xfrm>
            <a:off x="4692299" y="2101548"/>
            <a:ext cx="818463" cy="753355"/>
          </a:xfrm>
          <a:prstGeom prst="rect">
            <a:avLst/>
          </a:prstGeom>
          <a:noFill/>
          <a:ln>
            <a:noFill/>
          </a:ln>
        </p:spPr>
      </p:pic>
      <p:pic>
        <p:nvPicPr>
          <p:cNvPr id="3483" name="Google Shape;3483;p50"/>
          <p:cNvPicPr preferRelativeResize="0"/>
          <p:nvPr/>
        </p:nvPicPr>
        <p:blipFill>
          <a:blip r:embed="rId5">
            <a:alphaModFix/>
          </a:blip>
          <a:stretch>
            <a:fillRect/>
          </a:stretch>
        </p:blipFill>
        <p:spPr>
          <a:xfrm>
            <a:off x="1039980" y="3577701"/>
            <a:ext cx="806277" cy="695348"/>
          </a:xfrm>
          <a:prstGeom prst="rect">
            <a:avLst/>
          </a:prstGeom>
          <a:noFill/>
          <a:ln>
            <a:noFill/>
          </a:ln>
        </p:spPr>
      </p:pic>
      <p:sp>
        <p:nvSpPr>
          <p:cNvPr id="3484" name="Google Shape;3484;p50"/>
          <p:cNvSpPr txBox="1"/>
          <p:nvPr/>
        </p:nvSpPr>
        <p:spPr>
          <a:xfrm>
            <a:off x="1378025" y="4749600"/>
            <a:ext cx="7753500" cy="413400"/>
          </a:xfrm>
          <a:prstGeom prst="rect">
            <a:avLst/>
          </a:prstGeom>
          <a:solidFill>
            <a:srgbClr val="CA6C1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hivo"/>
                <a:ea typeface="Chivo"/>
                <a:cs typeface="Chivo"/>
                <a:sym typeface="Chivo"/>
              </a:rPr>
              <a:t>Introduction | Executive Analysis | </a:t>
            </a:r>
            <a:r>
              <a:rPr b="1" i="1" lang="en" sz="1700" u="sng">
                <a:solidFill>
                  <a:schemeClr val="lt1"/>
                </a:solidFill>
                <a:latin typeface="Chivo"/>
                <a:ea typeface="Chivo"/>
                <a:cs typeface="Chivo"/>
                <a:sym typeface="Chivo"/>
              </a:rPr>
              <a:t>Strategy</a:t>
            </a:r>
            <a:r>
              <a:rPr lang="en" sz="1700">
                <a:solidFill>
                  <a:schemeClr val="lt1"/>
                </a:solidFill>
                <a:latin typeface="Chivo"/>
                <a:ea typeface="Chivo"/>
                <a:cs typeface="Chivo"/>
                <a:sym typeface="Chivo"/>
              </a:rPr>
              <a:t> | Financials | Conclusion</a:t>
            </a:r>
            <a:endParaRPr sz="1700">
              <a:solidFill>
                <a:schemeClr val="lt1"/>
              </a:solidFill>
              <a:latin typeface="Chivo"/>
              <a:ea typeface="Chivo"/>
              <a:cs typeface="Chivo"/>
              <a:sym typeface="Chivo"/>
            </a:endParaRPr>
          </a:p>
        </p:txBody>
      </p:sp>
      <p:pic>
        <p:nvPicPr>
          <p:cNvPr id="3485" name="Google Shape;3485;p50">
            <a:hlinkClick action="ppaction://hlinksldjump" r:id="rId6"/>
          </p:cNvPr>
          <p:cNvPicPr preferRelativeResize="0"/>
          <p:nvPr/>
        </p:nvPicPr>
        <p:blipFill rotWithShape="1">
          <a:blip r:embed="rId7">
            <a:alphaModFix/>
          </a:blip>
          <a:srcRect b="18863" l="0" r="0" t="17708"/>
          <a:stretch/>
        </p:blipFill>
        <p:spPr>
          <a:xfrm>
            <a:off x="0" y="4749600"/>
            <a:ext cx="1378028" cy="413402"/>
          </a:xfrm>
          <a:prstGeom prst="rect">
            <a:avLst/>
          </a:prstGeom>
          <a:noFill/>
          <a:ln>
            <a:noFill/>
          </a:ln>
        </p:spPr>
      </p:pic>
      <p:pic>
        <p:nvPicPr>
          <p:cNvPr id="3486" name="Google Shape;3486;p50"/>
          <p:cNvPicPr preferRelativeResize="0"/>
          <p:nvPr/>
        </p:nvPicPr>
        <p:blipFill>
          <a:blip r:embed="rId8">
            <a:alphaModFix/>
          </a:blip>
          <a:stretch>
            <a:fillRect/>
          </a:stretch>
        </p:blipFill>
        <p:spPr>
          <a:xfrm>
            <a:off x="4733657" y="3480551"/>
            <a:ext cx="735743" cy="746100"/>
          </a:xfrm>
          <a:prstGeom prst="rect">
            <a:avLst/>
          </a:prstGeom>
          <a:noFill/>
          <a:ln>
            <a:noFill/>
          </a:ln>
        </p:spPr>
      </p:pic>
      <p:sp>
        <p:nvSpPr>
          <p:cNvPr id="3487" name="Google Shape;3487;p50"/>
          <p:cNvSpPr txBox="1"/>
          <p:nvPr>
            <p:ph idx="13" type="title"/>
          </p:nvPr>
        </p:nvSpPr>
        <p:spPr>
          <a:xfrm rot="-15202">
            <a:off x="5736135" y="2830815"/>
            <a:ext cx="2374523" cy="729609"/>
          </a:xfrm>
          <a:prstGeom prst="rect">
            <a:avLst/>
          </a:prstGeom>
          <a:noFill/>
          <a:ln>
            <a:noFill/>
          </a:ln>
        </p:spPr>
        <p:txBody>
          <a:bodyPr anchorCtr="0" anchor="b" bIns="91425" lIns="91425" spcFirstLastPara="1" rIns="0" wrap="square" tIns="91425">
            <a:noAutofit/>
          </a:bodyPr>
          <a:lstStyle/>
          <a:p>
            <a:pPr indent="0" lvl="0" marL="0" rtl="0" algn="l">
              <a:lnSpc>
                <a:spcPct val="100000"/>
              </a:lnSpc>
              <a:spcBef>
                <a:spcPts val="0"/>
              </a:spcBef>
              <a:spcAft>
                <a:spcPts val="0"/>
              </a:spcAft>
              <a:buSzPts val="1700"/>
              <a:buNone/>
            </a:pPr>
            <a:r>
              <a:rPr lang="en"/>
              <a:t>Japan</a:t>
            </a:r>
            <a:endParaRPr/>
          </a:p>
        </p:txBody>
      </p:sp>
      <p:sp>
        <p:nvSpPr>
          <p:cNvPr id="3488" name="Google Shape;3488;p50"/>
          <p:cNvSpPr txBox="1"/>
          <p:nvPr>
            <p:ph idx="14" type="subTitle"/>
          </p:nvPr>
        </p:nvSpPr>
        <p:spPr>
          <a:xfrm rot="-7822">
            <a:off x="5652645" y="3483258"/>
            <a:ext cx="2373306" cy="589202"/>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
              <a:t>Readily open to accepting to GMO</a:t>
            </a:r>
            <a:endParaRPr/>
          </a:p>
          <a:p>
            <a:pPr indent="-317500" lvl="0" marL="457200" rtl="0" algn="l">
              <a:lnSpc>
                <a:spcPct val="100000"/>
              </a:lnSpc>
              <a:spcBef>
                <a:spcPts val="0"/>
              </a:spcBef>
              <a:spcAft>
                <a:spcPts val="0"/>
              </a:spcAft>
              <a:buClr>
                <a:schemeClr val="lt1"/>
              </a:buClr>
              <a:buSzPts val="1400"/>
              <a:buChar char="●"/>
            </a:pPr>
            <a:r>
              <a:rPr lang="en"/>
              <a:t>Great workforce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griculture Tech Pitch Deck by Slidesgo">
  <a:themeElements>
    <a:clrScheme name="Simple Light">
      <a:dk1>
        <a:srgbClr val="000000"/>
      </a:dk1>
      <a:lt1>
        <a:srgbClr val="FFFFFF"/>
      </a:lt1>
      <a:dk2>
        <a:srgbClr val="023831"/>
      </a:dk2>
      <a:lt2>
        <a:srgbClr val="FFC703"/>
      </a:lt2>
      <a:accent1>
        <a:srgbClr val="6AA84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